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3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729" r:id="rId3"/>
    <p:sldId id="526" r:id="rId4"/>
    <p:sldId id="698" r:id="rId5"/>
    <p:sldId id="548" r:id="rId6"/>
    <p:sldId id="723" r:id="rId7"/>
    <p:sldId id="727" r:id="rId8"/>
    <p:sldId id="731" r:id="rId9"/>
    <p:sldId id="737" r:id="rId10"/>
    <p:sldId id="692" r:id="rId11"/>
    <p:sldId id="695" r:id="rId12"/>
    <p:sldId id="697" r:id="rId13"/>
    <p:sldId id="728" r:id="rId14"/>
    <p:sldId id="733" r:id="rId15"/>
    <p:sldId id="711" r:id="rId16"/>
    <p:sldId id="712" r:id="rId17"/>
    <p:sldId id="725" r:id="rId18"/>
    <p:sldId id="702" r:id="rId19"/>
    <p:sldId id="713" r:id="rId20"/>
    <p:sldId id="714" r:id="rId21"/>
    <p:sldId id="736" r:id="rId22"/>
    <p:sldId id="703" r:id="rId23"/>
    <p:sldId id="734" r:id="rId24"/>
    <p:sldId id="715" r:id="rId25"/>
    <p:sldId id="718" r:id="rId26"/>
    <p:sldId id="716" r:id="rId27"/>
    <p:sldId id="720" r:id="rId28"/>
    <p:sldId id="719" r:id="rId29"/>
    <p:sldId id="721" r:id="rId30"/>
    <p:sldId id="722" r:id="rId31"/>
    <p:sldId id="690" r:id="rId32"/>
    <p:sldId id="691" r:id="rId33"/>
    <p:sldId id="269" r:id="rId34"/>
    <p:sldId id="735" r:id="rId35"/>
    <p:sldId id="73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3515" autoAdjust="0"/>
  </p:normalViewPr>
  <p:slideViewPr>
    <p:cSldViewPr snapToGrid="0">
      <p:cViewPr varScale="1">
        <p:scale>
          <a:sx n="115" d="100"/>
          <a:sy n="115" d="100"/>
        </p:scale>
        <p:origin x="92" y="204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1-31T21:26:19.6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1" timeString="2020-01-31T21:26:20.807"/>
    </inkml:context>
  </inkml:definitions>
  <inkml:trace contextRef="#ctx0" brushRef="#br0">10757 10628 0</inkml:trace>
  <inkml:trace contextRef="#ctx1" brushRef="#br0">8331 11802 362 0,'0'0'0'0,"252"-151"-189"0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1-31T21:27:48.2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8923 10908 0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1-31T21:32:50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14768 14047 0</inkml:trace>
  <inkml:trace contextRef="#ctx0" brushRef="#br0" timeOffset="8766.79">3793 7987 0</inkml:trace>
  <inkml:trace contextRef="#ctx0" brushRef="#br0" timeOffset="78733.47">18778 18615 0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069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211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988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716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303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383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466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380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178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26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09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27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233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195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505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788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76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705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2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02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65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53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10" Type="http://schemas.openxmlformats.org/officeDocument/2006/relationships/image" Target="../media/image15.png"/><Relationship Id="rId4" Type="http://schemas.openxmlformats.org/officeDocument/2006/relationships/image" Target="../media/image100.png"/><Relationship Id="rId9" Type="http://schemas.openxmlformats.org/officeDocument/2006/relationships/customXml" Target="../ink/ink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7374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801804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Lecture 5 </a:t>
            </a:r>
            <a:b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Syntax-Directed Definition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Benefits of Parse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47CF6C-C48A-4CB1-B842-674BB3614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80789"/>
            <a:ext cx="4640393" cy="4877604"/>
          </a:xfrm>
        </p:spPr>
        <p:txBody>
          <a:bodyPr>
            <a:normAutofit/>
          </a:bodyPr>
          <a:lstStyle/>
          <a:p>
            <a:r>
              <a:rPr lang="en-US" dirty="0"/>
              <a:t>Impose structure on tokens </a:t>
            </a:r>
          </a:p>
          <a:p>
            <a:r>
              <a:rPr lang="en-US" dirty="0"/>
              <a:t>Easy to specify</a:t>
            </a:r>
          </a:p>
          <a:p>
            <a:r>
              <a:rPr lang="en-US" dirty="0"/>
              <a:t>Easy to process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F4C605E-761D-4FAC-8733-6AF4B6F711D3}"/>
              </a:ext>
            </a:extLst>
          </p:cNvPr>
          <p:cNvSpPr/>
          <p:nvPr/>
        </p:nvSpPr>
        <p:spPr>
          <a:xfrm rot="20610060">
            <a:off x="849965" y="2364415"/>
            <a:ext cx="794047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ook Review: Raving Fans | myseoadventure">
            <a:extLst>
              <a:ext uri="{FF2B5EF4-FFF2-40B4-BE49-F238E27FC236}">
                <a16:creationId xmlns:a16="http://schemas.microsoft.com/office/drawing/2014/main" id="{528B2515-D56F-4B1D-B202-1E0ECF615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28" y="1997104"/>
            <a:ext cx="3388822" cy="286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FDA82F-9758-4D85-9C5A-89AAD3B5E05E}"/>
              </a:ext>
            </a:extLst>
          </p:cNvPr>
          <p:cNvGrpSpPr/>
          <p:nvPr/>
        </p:nvGrpSpPr>
        <p:grpSpPr>
          <a:xfrm>
            <a:off x="1329070" y="2955850"/>
            <a:ext cx="2751168" cy="1209858"/>
            <a:chOff x="1329070" y="2402958"/>
            <a:chExt cx="2751168" cy="120985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6D91EEE-C6DF-4B9D-8ED7-DBD71E2C449E}"/>
                </a:ext>
              </a:extLst>
            </p:cNvPr>
            <p:cNvSpPr/>
            <p:nvPr/>
          </p:nvSpPr>
          <p:spPr>
            <a:xfrm>
              <a:off x="1329070" y="2402958"/>
              <a:ext cx="935665" cy="754912"/>
            </a:xfrm>
            <a:custGeom>
              <a:avLst/>
              <a:gdLst>
                <a:gd name="connsiteX0" fmla="*/ 0 w 935665"/>
                <a:gd name="connsiteY0" fmla="*/ 0 h 754912"/>
                <a:gd name="connsiteX1" fmla="*/ 372139 w 935665"/>
                <a:gd name="connsiteY1" fmla="*/ 616689 h 754912"/>
                <a:gd name="connsiteX2" fmla="*/ 935665 w 935665"/>
                <a:gd name="connsiteY2" fmla="*/ 754912 h 75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5665" h="754912">
                  <a:moveTo>
                    <a:pt x="0" y="0"/>
                  </a:moveTo>
                  <a:cubicBezTo>
                    <a:pt x="108097" y="245435"/>
                    <a:pt x="216195" y="490870"/>
                    <a:pt x="372139" y="616689"/>
                  </a:cubicBezTo>
                  <a:cubicBezTo>
                    <a:pt x="528083" y="742508"/>
                    <a:pt x="731874" y="748710"/>
                    <a:pt x="935665" y="754912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95FA4D-FF6E-4F74-9AE1-C806BFD010D8}"/>
                </a:ext>
              </a:extLst>
            </p:cNvPr>
            <p:cNvSpPr txBox="1"/>
            <p:nvPr/>
          </p:nvSpPr>
          <p:spPr>
            <a:xfrm>
              <a:off x="2292248" y="2966485"/>
              <a:ext cx="1787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good algorithms 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are known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9C8EE3-DEA4-40F0-88B7-C45FCD2F7AB6}"/>
              </a:ext>
            </a:extLst>
          </p:cNvPr>
          <p:cNvSpPr txBox="1"/>
          <p:nvPr/>
        </p:nvSpPr>
        <p:spPr>
          <a:xfrm>
            <a:off x="899882" y="4774020"/>
            <a:ext cx="4058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More generally:</a:t>
            </a:r>
          </a:p>
          <a:p>
            <a:r>
              <a:rPr lang="en-US" sz="2400" dirty="0"/>
              <a:t>Trees are great data structures </a:t>
            </a:r>
          </a:p>
          <a:p>
            <a:r>
              <a:rPr lang="en-US" sz="2400" dirty="0"/>
              <a:t>for nesting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1080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3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5FCC35-B141-4BC4-87D7-AA10A91C3ACF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564503" y="1353414"/>
            <a:ext cx="0" cy="5137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8C361F-D31E-4B20-BC32-744FEF622A88}"/>
              </a:ext>
            </a:extLst>
          </p:cNvPr>
          <p:cNvSpPr/>
          <p:nvPr/>
        </p:nvSpPr>
        <p:spPr>
          <a:xfrm>
            <a:off x="2198858" y="3372834"/>
            <a:ext cx="469454" cy="4381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890C92-6620-4DB1-9926-DFFADC20801D}"/>
              </a:ext>
            </a:extLst>
          </p:cNvPr>
          <p:cNvSpPr/>
          <p:nvPr/>
        </p:nvSpPr>
        <p:spPr>
          <a:xfrm>
            <a:off x="2198858" y="4095126"/>
            <a:ext cx="469454" cy="4381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50B31C-3D8D-40F4-9F78-BFD84F7032DB}"/>
              </a:ext>
            </a:extLst>
          </p:cNvPr>
          <p:cNvSpPr/>
          <p:nvPr/>
        </p:nvSpPr>
        <p:spPr>
          <a:xfrm>
            <a:off x="1813096" y="4809114"/>
            <a:ext cx="469454" cy="4381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C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FA2BEA-9047-4B24-87E0-29E62A0B7E04}"/>
              </a:ext>
            </a:extLst>
          </p:cNvPr>
          <p:cNvSpPr/>
          <p:nvPr/>
        </p:nvSpPr>
        <p:spPr>
          <a:xfrm>
            <a:off x="2523898" y="4809114"/>
            <a:ext cx="469454" cy="4381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245674-D893-4150-883D-3E49CF4626ED}"/>
              </a:ext>
            </a:extLst>
          </p:cNvPr>
          <p:cNvSpPr/>
          <p:nvPr/>
        </p:nvSpPr>
        <p:spPr>
          <a:xfrm>
            <a:off x="2523898" y="5483781"/>
            <a:ext cx="469454" cy="438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03ABB2-C586-4AFD-8F6D-5FBC71C7BEC8}"/>
              </a:ext>
            </a:extLst>
          </p:cNvPr>
          <p:cNvCxnSpPr>
            <a:stCxn id="2" idx="2"/>
            <a:endCxn id="13" idx="0"/>
          </p:cNvCxnSpPr>
          <p:nvPr/>
        </p:nvCxnSpPr>
        <p:spPr>
          <a:xfrm>
            <a:off x="2433585" y="3810985"/>
            <a:ext cx="0" cy="284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71E8A5-8117-473C-ADDF-4EE83A4DE94C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2047822" y="4533277"/>
            <a:ext cx="385763" cy="27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90190F-3A4E-41FB-88CD-709F94C1D6DB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2433586" y="4533277"/>
            <a:ext cx="325040" cy="27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FEDA69-1D72-41CF-98B6-AB44E6C2D460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758625" y="5247264"/>
            <a:ext cx="1" cy="236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55C5C3-E44B-48DE-8B5C-753388B3102B}"/>
              </a:ext>
            </a:extLst>
          </p:cNvPr>
          <p:cNvGrpSpPr/>
          <p:nvPr/>
        </p:nvGrpSpPr>
        <p:grpSpPr>
          <a:xfrm>
            <a:off x="5649456" y="3721257"/>
            <a:ext cx="2282407" cy="2136394"/>
            <a:chOff x="3415145" y="2795115"/>
            <a:chExt cx="3043209" cy="284852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9491DB2-918E-4F2E-8E5C-AB0B74CFE807}"/>
                </a:ext>
              </a:extLst>
            </p:cNvPr>
            <p:cNvSpPr/>
            <p:nvPr/>
          </p:nvSpPr>
          <p:spPr>
            <a:xfrm>
              <a:off x="3415145" y="2795115"/>
              <a:ext cx="3043209" cy="28485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A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D1BF395-5B4A-4A08-B2E5-D25989D1C7E8}"/>
                </a:ext>
              </a:extLst>
            </p:cNvPr>
            <p:cNvSpPr/>
            <p:nvPr/>
          </p:nvSpPr>
          <p:spPr>
            <a:xfrm>
              <a:off x="3486154" y="3239165"/>
              <a:ext cx="2868597" cy="230322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B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DB79196-EC0E-42F6-A5EA-6094994BE0EB}"/>
                </a:ext>
              </a:extLst>
            </p:cNvPr>
            <p:cNvSpPr/>
            <p:nvPr/>
          </p:nvSpPr>
          <p:spPr>
            <a:xfrm>
              <a:off x="3572430" y="3701282"/>
              <a:ext cx="1245293" cy="17222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C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DDF4FC3-9771-4450-BA7F-BBCA6A2DA7F5}"/>
                </a:ext>
              </a:extLst>
            </p:cNvPr>
            <p:cNvSpPr/>
            <p:nvPr/>
          </p:nvSpPr>
          <p:spPr>
            <a:xfrm>
              <a:off x="4906313" y="3701280"/>
              <a:ext cx="1360051" cy="172222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D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BD1A5BA-D171-4AB1-A5F3-99AC5533F91B}"/>
                </a:ext>
              </a:extLst>
            </p:cNvPr>
            <p:cNvSpPr/>
            <p:nvPr/>
          </p:nvSpPr>
          <p:spPr>
            <a:xfrm>
              <a:off x="5006345" y="4289312"/>
              <a:ext cx="1121184" cy="9282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E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FAC4BAC5-DF2A-48FD-B086-832344EB4F4E}"/>
              </a:ext>
            </a:extLst>
          </p:cNvPr>
          <p:cNvSpPr txBox="1">
            <a:spLocks/>
          </p:cNvSpPr>
          <p:nvPr/>
        </p:nvSpPr>
        <p:spPr>
          <a:xfrm>
            <a:off x="457201" y="27851"/>
            <a:ext cx="8214603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Two Ways of Thinking About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Working with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Content Placeholder 112">
            <a:extLst>
              <a:ext uri="{FF2B5EF4-FFF2-40B4-BE49-F238E27FC236}">
                <a16:creationId xmlns:a16="http://schemas.microsoft.com/office/drawing/2014/main" id="{7902788B-4DE4-4AB9-959C-61B920B70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746" y="1427352"/>
            <a:ext cx="3886200" cy="568402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As a type of graph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34C1B14E-6BEB-4B80-B2CF-C37D45892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8485" y="1441471"/>
            <a:ext cx="3886200" cy="526159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As a type of nesting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49B120-F778-443B-A9C6-34DB4C18093C}"/>
              </a:ext>
            </a:extLst>
          </p:cNvPr>
          <p:cNvSpPr/>
          <p:nvPr/>
        </p:nvSpPr>
        <p:spPr>
          <a:xfrm>
            <a:off x="627319" y="2079486"/>
            <a:ext cx="384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Root is a node, children are successors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EEC5B8-5A59-4EB8-B20F-255B902ADD99}"/>
              </a:ext>
            </a:extLst>
          </p:cNvPr>
          <p:cNvSpPr/>
          <p:nvPr/>
        </p:nvSpPr>
        <p:spPr>
          <a:xfrm>
            <a:off x="5337544" y="2494832"/>
            <a:ext cx="3334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  “outside in” vs “inside out”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3BC09C-875E-4359-A98D-7099D09D87E2}"/>
              </a:ext>
            </a:extLst>
          </p:cNvPr>
          <p:cNvSpPr/>
          <p:nvPr/>
        </p:nvSpPr>
        <p:spPr>
          <a:xfrm>
            <a:off x="5341102" y="2105128"/>
            <a:ext cx="384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Root is a tree, children are inside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6B5ED9-68D6-412F-BD66-CAA9A0BB53E7}"/>
              </a:ext>
            </a:extLst>
          </p:cNvPr>
          <p:cNvSpPr/>
          <p:nvPr/>
        </p:nvSpPr>
        <p:spPr>
          <a:xfrm>
            <a:off x="620227" y="2433905"/>
            <a:ext cx="384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  “root-down” vs “leaves-up”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E182B7-2033-4D95-8A06-AE315197FBC4}"/>
              </a:ext>
            </a:extLst>
          </p:cNvPr>
          <p:cNvSpPr/>
          <p:nvPr/>
        </p:nvSpPr>
        <p:spPr>
          <a:xfrm>
            <a:off x="4470825" y="1305555"/>
            <a:ext cx="209762" cy="9068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3" name="Double Bracket 32">
            <a:extLst>
              <a:ext uri="{FF2B5EF4-FFF2-40B4-BE49-F238E27FC236}">
                <a16:creationId xmlns:a16="http://schemas.microsoft.com/office/drawing/2014/main" id="{12BA0757-50E7-4116-B62D-81A7406A6963}"/>
              </a:ext>
            </a:extLst>
          </p:cNvPr>
          <p:cNvSpPr/>
          <p:nvPr/>
        </p:nvSpPr>
        <p:spPr>
          <a:xfrm>
            <a:off x="4016564" y="1402371"/>
            <a:ext cx="1073554" cy="6711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Compilers use insights from both views</a:t>
            </a:r>
          </a:p>
        </p:txBody>
      </p:sp>
    </p:spTree>
    <p:extLst>
      <p:ext uri="{BB962C8B-B14F-4D97-AF65-F5344CB8AC3E}">
        <p14:creationId xmlns:p14="http://schemas.microsoft.com/office/powerpoint/2010/main" val="8214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29" grpId="0" build="p"/>
      <p:bldP spid="30" grpId="0" build="p"/>
      <p:bldP spid="31" grpId="0"/>
      <p:bldP spid="32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5FCC35-B141-4BC4-87D7-AA10A91C3ACF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564503" y="1353414"/>
            <a:ext cx="0" cy="5137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8C361F-D31E-4B20-BC32-744FEF622A88}"/>
              </a:ext>
            </a:extLst>
          </p:cNvPr>
          <p:cNvSpPr/>
          <p:nvPr/>
        </p:nvSpPr>
        <p:spPr>
          <a:xfrm>
            <a:off x="2198858" y="3372834"/>
            <a:ext cx="469454" cy="4381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890C92-6620-4DB1-9926-DFFADC20801D}"/>
              </a:ext>
            </a:extLst>
          </p:cNvPr>
          <p:cNvSpPr/>
          <p:nvPr/>
        </p:nvSpPr>
        <p:spPr>
          <a:xfrm>
            <a:off x="2198858" y="4095126"/>
            <a:ext cx="469454" cy="4381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50B31C-3D8D-40F4-9F78-BFD84F7032DB}"/>
              </a:ext>
            </a:extLst>
          </p:cNvPr>
          <p:cNvSpPr/>
          <p:nvPr/>
        </p:nvSpPr>
        <p:spPr>
          <a:xfrm>
            <a:off x="1813096" y="4809114"/>
            <a:ext cx="469454" cy="4381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C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FA2BEA-9047-4B24-87E0-29E62A0B7E04}"/>
              </a:ext>
            </a:extLst>
          </p:cNvPr>
          <p:cNvSpPr/>
          <p:nvPr/>
        </p:nvSpPr>
        <p:spPr>
          <a:xfrm>
            <a:off x="2523898" y="4809114"/>
            <a:ext cx="469454" cy="4381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245674-D893-4150-883D-3E49CF4626ED}"/>
              </a:ext>
            </a:extLst>
          </p:cNvPr>
          <p:cNvSpPr/>
          <p:nvPr/>
        </p:nvSpPr>
        <p:spPr>
          <a:xfrm>
            <a:off x="2523898" y="5483781"/>
            <a:ext cx="469454" cy="438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03ABB2-C586-4AFD-8F6D-5FBC71C7BEC8}"/>
              </a:ext>
            </a:extLst>
          </p:cNvPr>
          <p:cNvCxnSpPr>
            <a:stCxn id="2" idx="2"/>
            <a:endCxn id="13" idx="0"/>
          </p:cNvCxnSpPr>
          <p:nvPr/>
        </p:nvCxnSpPr>
        <p:spPr>
          <a:xfrm>
            <a:off x="2433585" y="3810985"/>
            <a:ext cx="0" cy="284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71E8A5-8117-473C-ADDF-4EE83A4DE94C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2047822" y="4533277"/>
            <a:ext cx="385763" cy="27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90190F-3A4E-41FB-88CD-709F94C1D6DB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2433586" y="4533277"/>
            <a:ext cx="325040" cy="27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FEDA69-1D72-41CF-98B6-AB44E6C2D460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758625" y="5247264"/>
            <a:ext cx="1" cy="236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55C5C3-E44B-48DE-8B5C-753388B3102B}"/>
              </a:ext>
            </a:extLst>
          </p:cNvPr>
          <p:cNvGrpSpPr/>
          <p:nvPr/>
        </p:nvGrpSpPr>
        <p:grpSpPr>
          <a:xfrm>
            <a:off x="5649456" y="3721257"/>
            <a:ext cx="2282407" cy="2136394"/>
            <a:chOff x="3415145" y="2795115"/>
            <a:chExt cx="3043209" cy="284852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9491DB2-918E-4F2E-8E5C-AB0B74CFE807}"/>
                </a:ext>
              </a:extLst>
            </p:cNvPr>
            <p:cNvSpPr/>
            <p:nvPr/>
          </p:nvSpPr>
          <p:spPr>
            <a:xfrm>
              <a:off x="3415145" y="2795115"/>
              <a:ext cx="3043209" cy="28485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A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D1BF395-5B4A-4A08-B2E5-D25989D1C7E8}"/>
                </a:ext>
              </a:extLst>
            </p:cNvPr>
            <p:cNvSpPr/>
            <p:nvPr/>
          </p:nvSpPr>
          <p:spPr>
            <a:xfrm>
              <a:off x="3486154" y="3239165"/>
              <a:ext cx="2868597" cy="230322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B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DB79196-EC0E-42F6-A5EA-6094994BE0EB}"/>
                </a:ext>
              </a:extLst>
            </p:cNvPr>
            <p:cNvSpPr/>
            <p:nvPr/>
          </p:nvSpPr>
          <p:spPr>
            <a:xfrm>
              <a:off x="3572430" y="3701282"/>
              <a:ext cx="1245293" cy="17222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C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DDF4FC3-9771-4450-BA7F-BBCA6A2DA7F5}"/>
                </a:ext>
              </a:extLst>
            </p:cNvPr>
            <p:cNvSpPr/>
            <p:nvPr/>
          </p:nvSpPr>
          <p:spPr>
            <a:xfrm>
              <a:off x="4906313" y="3701280"/>
              <a:ext cx="1360051" cy="172222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D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BD1A5BA-D171-4AB1-A5F3-99AC5533F91B}"/>
                </a:ext>
              </a:extLst>
            </p:cNvPr>
            <p:cNvSpPr/>
            <p:nvPr/>
          </p:nvSpPr>
          <p:spPr>
            <a:xfrm>
              <a:off x="5006345" y="4289312"/>
              <a:ext cx="1121184" cy="9282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E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FAC4BAC5-DF2A-48FD-B086-832344EB4F4E}"/>
              </a:ext>
            </a:extLst>
          </p:cNvPr>
          <p:cNvSpPr txBox="1">
            <a:spLocks/>
          </p:cNvSpPr>
          <p:nvPr/>
        </p:nvSpPr>
        <p:spPr>
          <a:xfrm>
            <a:off x="457201" y="27851"/>
            <a:ext cx="8214603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Two Ways of Thinking About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Working with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Content Placeholder 112">
            <a:extLst>
              <a:ext uri="{FF2B5EF4-FFF2-40B4-BE49-F238E27FC236}">
                <a16:creationId xmlns:a16="http://schemas.microsoft.com/office/drawing/2014/main" id="{7902788B-4DE4-4AB9-959C-61B920B70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746" y="1427352"/>
            <a:ext cx="3886200" cy="568402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As a type of graph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34C1B14E-6BEB-4B80-B2CF-C37D45892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8485" y="1441471"/>
            <a:ext cx="3886200" cy="526159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As a type of nesting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49B120-F778-443B-A9C6-34DB4C18093C}"/>
              </a:ext>
            </a:extLst>
          </p:cNvPr>
          <p:cNvSpPr/>
          <p:nvPr/>
        </p:nvSpPr>
        <p:spPr>
          <a:xfrm>
            <a:off x="627319" y="2079486"/>
            <a:ext cx="384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Root is a node, children are successors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EEC5B8-5A59-4EB8-B20F-255B902ADD99}"/>
              </a:ext>
            </a:extLst>
          </p:cNvPr>
          <p:cNvSpPr/>
          <p:nvPr/>
        </p:nvSpPr>
        <p:spPr>
          <a:xfrm>
            <a:off x="5337544" y="2494832"/>
            <a:ext cx="3334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  “outside in” vs “inside out”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3BC09C-875E-4359-A98D-7099D09D87E2}"/>
              </a:ext>
            </a:extLst>
          </p:cNvPr>
          <p:cNvSpPr/>
          <p:nvPr/>
        </p:nvSpPr>
        <p:spPr>
          <a:xfrm>
            <a:off x="5341102" y="2105128"/>
            <a:ext cx="384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Root is a tree, children are inside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6B5ED9-68D6-412F-BD66-CAA9A0BB53E7}"/>
              </a:ext>
            </a:extLst>
          </p:cNvPr>
          <p:cNvSpPr/>
          <p:nvPr/>
        </p:nvSpPr>
        <p:spPr>
          <a:xfrm>
            <a:off x="620227" y="2433905"/>
            <a:ext cx="384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  “root-down” vs “leaves-up”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E182B7-2033-4D95-8A06-AE315197FBC4}"/>
              </a:ext>
            </a:extLst>
          </p:cNvPr>
          <p:cNvSpPr/>
          <p:nvPr/>
        </p:nvSpPr>
        <p:spPr>
          <a:xfrm>
            <a:off x="4470825" y="1305555"/>
            <a:ext cx="209762" cy="9068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3" name="Double Bracket 32">
            <a:extLst>
              <a:ext uri="{FF2B5EF4-FFF2-40B4-BE49-F238E27FC236}">
                <a16:creationId xmlns:a16="http://schemas.microsoft.com/office/drawing/2014/main" id="{12BA0757-50E7-4116-B62D-81A7406A6963}"/>
              </a:ext>
            </a:extLst>
          </p:cNvPr>
          <p:cNvSpPr/>
          <p:nvPr/>
        </p:nvSpPr>
        <p:spPr>
          <a:xfrm>
            <a:off x="4016564" y="1402371"/>
            <a:ext cx="1073554" cy="6711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Compilers use insights from both views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A36C87-B766-457C-B14F-09124A7C7072}"/>
              </a:ext>
            </a:extLst>
          </p:cNvPr>
          <p:cNvGrpSpPr/>
          <p:nvPr/>
        </p:nvGrpSpPr>
        <p:grpSpPr>
          <a:xfrm>
            <a:off x="52225" y="1111368"/>
            <a:ext cx="5574025" cy="3693521"/>
            <a:chOff x="6767832" y="-192776"/>
            <a:chExt cx="5574025" cy="36935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16A8139-375D-4376-A4BA-B77717077818}"/>
                </a:ext>
              </a:extLst>
            </p:cNvPr>
            <p:cNvSpPr/>
            <p:nvPr/>
          </p:nvSpPr>
          <p:spPr>
            <a:xfrm>
              <a:off x="11191110" y="1506052"/>
              <a:ext cx="209762" cy="9068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82027CB-669B-4442-87CC-A2550B19557B}"/>
                </a:ext>
              </a:extLst>
            </p:cNvPr>
            <p:cNvSpPr/>
            <p:nvPr/>
          </p:nvSpPr>
          <p:spPr>
            <a:xfrm>
              <a:off x="8919143" y="2267042"/>
              <a:ext cx="469454" cy="4381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A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F055CEB-2DDE-4757-AFDE-66C657EA2BF1}"/>
                </a:ext>
              </a:extLst>
            </p:cNvPr>
            <p:cNvCxnSpPr>
              <a:cxnSpLocks/>
              <a:stCxn id="36" idx="2"/>
            </p:cNvCxnSpPr>
            <p:nvPr/>
          </p:nvCxnSpPr>
          <p:spPr>
            <a:xfrm>
              <a:off x="9153870" y="2705193"/>
              <a:ext cx="0" cy="284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Double Bracket 37">
              <a:extLst>
                <a:ext uri="{FF2B5EF4-FFF2-40B4-BE49-F238E27FC236}">
                  <a16:creationId xmlns:a16="http://schemas.microsoft.com/office/drawing/2014/main" id="{CDE3F1DB-21FD-4DD3-B600-A804388DEACE}"/>
                </a:ext>
              </a:extLst>
            </p:cNvPr>
            <p:cNvSpPr/>
            <p:nvPr/>
          </p:nvSpPr>
          <p:spPr>
            <a:xfrm>
              <a:off x="10736849" y="1602868"/>
              <a:ext cx="1073554" cy="671196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Compilers use insights from both views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3892B97-2186-4E3A-9436-3C94119609E7}"/>
                </a:ext>
              </a:extLst>
            </p:cNvPr>
            <p:cNvSpPr/>
            <p:nvPr/>
          </p:nvSpPr>
          <p:spPr>
            <a:xfrm>
              <a:off x="7850920" y="1548025"/>
              <a:ext cx="2605906" cy="71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50" u="sng" dirty="0"/>
                <a:t>SDT Actions</a:t>
              </a:r>
            </a:p>
            <a:p>
              <a:pPr algn="ctr"/>
              <a:r>
                <a:rPr lang="en-US" sz="1350" dirty="0"/>
                <a:t>Backpropagate translations results</a:t>
              </a:r>
            </a:p>
            <a:p>
              <a:pPr algn="ctr"/>
              <a:r>
                <a:rPr lang="en-US" sz="1350" dirty="0"/>
                <a:t>from leaves to the root</a:t>
              </a:r>
            </a:p>
          </p:txBody>
        </p:sp>
        <p:sp>
          <p:nvSpPr>
            <p:cNvPr id="41" name="Thought Bubble: Cloud 40">
              <a:extLst>
                <a:ext uri="{FF2B5EF4-FFF2-40B4-BE49-F238E27FC236}">
                  <a16:creationId xmlns:a16="http://schemas.microsoft.com/office/drawing/2014/main" id="{D004EA40-143B-49C4-AB96-EB71855F792A}"/>
                </a:ext>
              </a:extLst>
            </p:cNvPr>
            <p:cNvSpPr/>
            <p:nvPr/>
          </p:nvSpPr>
          <p:spPr>
            <a:xfrm>
              <a:off x="6767832" y="-192776"/>
              <a:ext cx="5574025" cy="3693521"/>
            </a:xfrm>
            <a:prstGeom prst="cloudCallout">
              <a:avLst>
                <a:gd name="adj1" fmla="val 48155"/>
                <a:gd name="adj2" fmla="val 3695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F842A1D-8120-4868-928F-6A020E1D8D28}"/>
                </a:ext>
              </a:extLst>
            </p:cNvPr>
            <p:cNvGrpSpPr/>
            <p:nvPr/>
          </p:nvGrpSpPr>
          <p:grpSpPr>
            <a:xfrm>
              <a:off x="7822367" y="222246"/>
              <a:ext cx="3573401" cy="2215938"/>
              <a:chOff x="6688044" y="3760097"/>
              <a:chExt cx="4764535" cy="2954584"/>
            </a:xfrm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6AE80E1C-7B6B-4CF0-AE92-082978124CAA}"/>
                  </a:ext>
                </a:extLst>
              </p:cNvPr>
              <p:cNvSpPr/>
              <p:nvPr/>
            </p:nvSpPr>
            <p:spPr>
              <a:xfrm>
                <a:off x="6688044" y="3760097"/>
                <a:ext cx="4764535" cy="2891528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3528FD8A-4163-4E30-A034-545B5B948CA5}"/>
                  </a:ext>
                </a:extLst>
              </p:cNvPr>
              <p:cNvSpPr/>
              <p:nvPr/>
            </p:nvSpPr>
            <p:spPr>
              <a:xfrm>
                <a:off x="7121800" y="4305398"/>
                <a:ext cx="3897022" cy="2362102"/>
              </a:xfrm>
              <a:prstGeom prst="triangle">
                <a:avLst>
                  <a:gd name="adj" fmla="val 4969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580E89E1-C860-458B-AB97-0AF6F04C0F0F}"/>
                  </a:ext>
                </a:extLst>
              </p:cNvPr>
              <p:cNvSpPr/>
              <p:nvPr/>
            </p:nvSpPr>
            <p:spPr>
              <a:xfrm>
                <a:off x="7614008" y="5653794"/>
                <a:ext cx="1568387" cy="987082"/>
              </a:xfrm>
              <a:prstGeom prst="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C4D8093F-D0A9-4769-97CE-9634A93247B1}"/>
                  </a:ext>
                </a:extLst>
              </p:cNvPr>
              <p:cNvSpPr/>
              <p:nvPr/>
            </p:nvSpPr>
            <p:spPr>
              <a:xfrm>
                <a:off x="9224944" y="5653794"/>
                <a:ext cx="1568387" cy="987082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1F81A8F2-DD1C-4020-95C9-55262FE5E589}"/>
                  </a:ext>
                </a:extLst>
              </p:cNvPr>
              <p:cNvSpPr/>
              <p:nvPr/>
            </p:nvSpPr>
            <p:spPr>
              <a:xfrm>
                <a:off x="9674603" y="6199299"/>
                <a:ext cx="666922" cy="45232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091FE44-3217-4B0D-8E24-FDAEC087926C}"/>
                  </a:ext>
                </a:extLst>
              </p:cNvPr>
              <p:cNvSpPr/>
              <p:nvPr/>
            </p:nvSpPr>
            <p:spPr>
              <a:xfrm>
                <a:off x="8911453" y="3854276"/>
                <a:ext cx="378736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3F9B279-5AAA-47B8-AEEA-2FBE76EBAF86}"/>
                  </a:ext>
                </a:extLst>
              </p:cNvPr>
              <p:cNvSpPr/>
              <p:nvPr/>
            </p:nvSpPr>
            <p:spPr>
              <a:xfrm>
                <a:off x="8911453" y="4595400"/>
                <a:ext cx="372325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54859D5-F88D-4D47-99AF-3EE85E7CBCB8}"/>
                  </a:ext>
                </a:extLst>
              </p:cNvPr>
              <p:cNvSpPr/>
              <p:nvPr/>
            </p:nvSpPr>
            <p:spPr>
              <a:xfrm>
                <a:off x="8235297" y="5751100"/>
                <a:ext cx="370187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A82050B-F003-4B48-8ECD-3860274908E2}"/>
                  </a:ext>
                </a:extLst>
              </p:cNvPr>
              <p:cNvSpPr/>
              <p:nvPr/>
            </p:nvSpPr>
            <p:spPr>
              <a:xfrm>
                <a:off x="9850648" y="5751100"/>
                <a:ext cx="387285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BA7F016-090B-4197-B2B5-F29CF0ADA7D3}"/>
                  </a:ext>
                </a:extLst>
              </p:cNvPr>
              <p:cNvSpPr/>
              <p:nvPr/>
            </p:nvSpPr>
            <p:spPr>
              <a:xfrm>
                <a:off x="9853670" y="6314572"/>
                <a:ext cx="359501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9D0C6-ECD3-4D82-A1E1-E3663298BAC1}"/>
                </a:ext>
              </a:extLst>
            </p:cNvPr>
            <p:cNvSpPr txBox="1"/>
            <p:nvPr/>
          </p:nvSpPr>
          <p:spPr>
            <a:xfrm>
              <a:off x="8092893" y="2455791"/>
              <a:ext cx="307013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Same but subtrees depicted as  triangles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602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D228CC-818F-440C-973B-58D4A3D376A5}"/>
              </a:ext>
            </a:extLst>
          </p:cNvPr>
          <p:cNvSpPr/>
          <p:nvPr/>
        </p:nvSpPr>
        <p:spPr>
          <a:xfrm>
            <a:off x="142465" y="2129807"/>
            <a:ext cx="4919241" cy="1941144"/>
          </a:xfrm>
          <a:prstGeom prst="roundRect">
            <a:avLst>
              <a:gd name="adj" fmla="val 891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55C5C3-E44B-48DE-8B5C-753388B3102B}"/>
              </a:ext>
            </a:extLst>
          </p:cNvPr>
          <p:cNvGrpSpPr/>
          <p:nvPr/>
        </p:nvGrpSpPr>
        <p:grpSpPr>
          <a:xfrm>
            <a:off x="5649456" y="3721257"/>
            <a:ext cx="2282407" cy="2136394"/>
            <a:chOff x="3415145" y="2795115"/>
            <a:chExt cx="3043209" cy="284852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9491DB2-918E-4F2E-8E5C-AB0B74CFE807}"/>
                </a:ext>
              </a:extLst>
            </p:cNvPr>
            <p:cNvSpPr/>
            <p:nvPr/>
          </p:nvSpPr>
          <p:spPr>
            <a:xfrm>
              <a:off x="3415145" y="2795115"/>
              <a:ext cx="3043209" cy="28485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A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D1BF395-5B4A-4A08-B2E5-D25989D1C7E8}"/>
                </a:ext>
              </a:extLst>
            </p:cNvPr>
            <p:cNvSpPr/>
            <p:nvPr/>
          </p:nvSpPr>
          <p:spPr>
            <a:xfrm>
              <a:off x="3486154" y="3239165"/>
              <a:ext cx="2868597" cy="230322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B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DB79196-EC0E-42F6-A5EA-6094994BE0EB}"/>
                </a:ext>
              </a:extLst>
            </p:cNvPr>
            <p:cNvSpPr/>
            <p:nvPr/>
          </p:nvSpPr>
          <p:spPr>
            <a:xfrm>
              <a:off x="3572430" y="3701282"/>
              <a:ext cx="1245293" cy="17222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C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DDF4FC3-9771-4450-BA7F-BBCA6A2DA7F5}"/>
                </a:ext>
              </a:extLst>
            </p:cNvPr>
            <p:cNvSpPr/>
            <p:nvPr/>
          </p:nvSpPr>
          <p:spPr>
            <a:xfrm>
              <a:off x="4906313" y="3701280"/>
              <a:ext cx="1360051" cy="172222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D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BD1A5BA-D171-4AB1-A5F3-99AC5533F91B}"/>
                </a:ext>
              </a:extLst>
            </p:cNvPr>
            <p:cNvSpPr/>
            <p:nvPr/>
          </p:nvSpPr>
          <p:spPr>
            <a:xfrm>
              <a:off x="5006345" y="4289312"/>
              <a:ext cx="1121184" cy="9282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E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FAC4BAC5-DF2A-48FD-B086-832344EB4F4E}"/>
              </a:ext>
            </a:extLst>
          </p:cNvPr>
          <p:cNvSpPr txBox="1">
            <a:spLocks/>
          </p:cNvSpPr>
          <p:nvPr/>
        </p:nvSpPr>
        <p:spPr>
          <a:xfrm>
            <a:off x="457201" y="27851"/>
            <a:ext cx="8214603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Trees as a Nesting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Working with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AFCB10E-22D8-4ECA-9ACF-A038AC920520}"/>
              </a:ext>
            </a:extLst>
          </p:cNvPr>
          <p:cNvSpPr/>
          <p:nvPr/>
        </p:nvSpPr>
        <p:spPr>
          <a:xfrm>
            <a:off x="636608" y="2242028"/>
            <a:ext cx="3834217" cy="1614465"/>
          </a:xfrm>
          <a:prstGeom prst="roundRect">
            <a:avLst>
              <a:gd name="adj" fmla="val 891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9F16565-AF8E-45AF-AC2B-EBC5624C3136}"/>
              </a:ext>
            </a:extLst>
          </p:cNvPr>
          <p:cNvSpPr/>
          <p:nvPr/>
        </p:nvSpPr>
        <p:spPr>
          <a:xfrm>
            <a:off x="781737" y="2449581"/>
            <a:ext cx="769271" cy="1208021"/>
          </a:xfrm>
          <a:prstGeom prst="roundRect">
            <a:avLst>
              <a:gd name="adj" fmla="val 891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2C986B0-D9B3-47E6-8900-AA2FEF8766E9}"/>
              </a:ext>
            </a:extLst>
          </p:cNvPr>
          <p:cNvSpPr/>
          <p:nvPr/>
        </p:nvSpPr>
        <p:spPr>
          <a:xfrm>
            <a:off x="2380973" y="2463084"/>
            <a:ext cx="1963698" cy="1208021"/>
          </a:xfrm>
          <a:prstGeom prst="roundRect">
            <a:avLst>
              <a:gd name="adj" fmla="val 891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8D4664E-F245-42B0-82C7-70773C2C0D17}"/>
              </a:ext>
            </a:extLst>
          </p:cNvPr>
          <p:cNvSpPr/>
          <p:nvPr/>
        </p:nvSpPr>
        <p:spPr>
          <a:xfrm>
            <a:off x="2984784" y="2558006"/>
            <a:ext cx="823287" cy="1064871"/>
          </a:xfrm>
          <a:prstGeom prst="roundRect">
            <a:avLst>
              <a:gd name="adj" fmla="val 8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5831D-2647-4AA3-9398-CF0EA018DC39}"/>
              </a:ext>
            </a:extLst>
          </p:cNvPr>
          <p:cNvSpPr txBox="1"/>
          <p:nvPr/>
        </p:nvSpPr>
        <p:spPr>
          <a:xfrm>
            <a:off x="142465" y="2303364"/>
            <a:ext cx="48958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dirty="0"/>
              <a:t>( 1 + ( 2 )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4A0B8E-E8B0-4E6A-8317-51434217062E}"/>
              </a:ext>
            </a:extLst>
          </p:cNvPr>
          <p:cNvSpPr txBox="1"/>
          <p:nvPr/>
        </p:nvSpPr>
        <p:spPr>
          <a:xfrm>
            <a:off x="636608" y="4841905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( B 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26BC6C-5225-4D4A-81FF-D76AAD95029A}"/>
              </a:ext>
            </a:extLst>
          </p:cNvPr>
          <p:cNvSpPr txBox="1"/>
          <p:nvPr/>
        </p:nvSpPr>
        <p:spPr>
          <a:xfrm>
            <a:off x="638537" y="51795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C + 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3F83010-E6BA-432E-B48E-F4DC1EF74D26}"/>
              </a:ext>
            </a:extLst>
          </p:cNvPr>
          <p:cNvSpPr txBox="1"/>
          <p:nvPr/>
        </p:nvSpPr>
        <p:spPr>
          <a:xfrm>
            <a:off x="640466" y="55286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= 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9992AF7-32A3-41AD-8D0F-2FC65528FA0C}"/>
              </a:ext>
            </a:extLst>
          </p:cNvPr>
          <p:cNvSpPr txBox="1"/>
          <p:nvPr/>
        </p:nvSpPr>
        <p:spPr>
          <a:xfrm>
            <a:off x="642395" y="587784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= ( E 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16D07E7-6B95-4E21-B755-1F24E40636DC}"/>
              </a:ext>
            </a:extLst>
          </p:cNvPr>
          <p:cNvSpPr txBox="1"/>
          <p:nvPr/>
        </p:nvSpPr>
        <p:spPr>
          <a:xfrm>
            <a:off x="644324" y="623858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2</a:t>
            </a:r>
          </a:p>
        </p:txBody>
      </p:sp>
    </p:spTree>
    <p:extLst>
      <p:ext uri="{BB962C8B-B14F-4D97-AF65-F5344CB8AC3E}">
        <p14:creationId xmlns:p14="http://schemas.microsoft.com/office/powerpoint/2010/main" val="12524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0" grpId="0" animBg="1"/>
      <p:bldP spid="61" grpId="0" animBg="1"/>
      <p:bldP spid="62" grpId="0" animBg="1"/>
      <p:bldP spid="63" grpId="0" animBg="1"/>
      <p:bldP spid="3" grpId="0"/>
      <p:bldP spid="5" grpId="0"/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FAC4BAC5-DF2A-48FD-B086-832344EB4F4E}"/>
              </a:ext>
            </a:extLst>
          </p:cNvPr>
          <p:cNvSpPr txBox="1">
            <a:spLocks/>
          </p:cNvSpPr>
          <p:nvPr/>
        </p:nvSpPr>
        <p:spPr>
          <a:xfrm>
            <a:off x="457201" y="27851"/>
            <a:ext cx="8214603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Trees as a Nesting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Working with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46A1EBF-430D-469B-9693-404929FC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215"/>
            <a:ext cx="9144000" cy="11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0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2726806" y="37195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2743F3-52E0-4302-A747-0DA75763FDBE}"/>
              </a:ext>
            </a:extLst>
          </p:cNvPr>
          <p:cNvGrpSpPr/>
          <p:nvPr/>
        </p:nvGrpSpPr>
        <p:grpSpPr>
          <a:xfrm>
            <a:off x="1600613" y="5654162"/>
            <a:ext cx="787716" cy="964606"/>
            <a:chOff x="1600613" y="5654162"/>
            <a:chExt cx="787716" cy="96460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E3EC3C-1FD0-4C6D-BB85-A1F4F8AE83B9}"/>
                </a:ext>
              </a:extLst>
            </p:cNvPr>
            <p:cNvSpPr txBox="1"/>
            <p:nvPr/>
          </p:nvSpPr>
          <p:spPr>
            <a:xfrm>
              <a:off x="1600613" y="5880104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4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4337084-39FE-450F-B975-35A57E419571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1994471" y="5654162"/>
              <a:ext cx="0" cy="2259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EA4300-DE7F-4FAF-8000-C85483429B99}"/>
              </a:ext>
            </a:extLst>
          </p:cNvPr>
          <p:cNvGrpSpPr/>
          <p:nvPr/>
        </p:nvGrpSpPr>
        <p:grpSpPr>
          <a:xfrm>
            <a:off x="1826797" y="4088844"/>
            <a:ext cx="2096398" cy="731129"/>
            <a:chOff x="1826797" y="4088844"/>
            <a:chExt cx="2096398" cy="73112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3A3351-990B-40F1-A0BD-8A042CEC3CAE}"/>
                </a:ext>
              </a:extLst>
            </p:cNvPr>
            <p:cNvSpPr txBox="1"/>
            <p:nvPr/>
          </p:nvSpPr>
          <p:spPr>
            <a:xfrm>
              <a:off x="2503256" y="4450641"/>
              <a:ext cx="790601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dash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56F19A-4C5D-4369-B9C8-F147807118D1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2046569" y="4088844"/>
              <a:ext cx="847911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4432A4-C4E1-4FBC-A667-ACD881210812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>
            <a:xfrm>
              <a:off x="2894480" y="4088844"/>
              <a:ext cx="4077" cy="3617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6FAFBE6-D223-4043-AF0D-70DE3DE51951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2894480" y="4088844"/>
              <a:ext cx="871694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4B6DF70-DDD8-42EC-8F29-880A4029257D}"/>
                </a:ext>
              </a:extLst>
            </p:cNvPr>
            <p:cNvSpPr txBox="1"/>
            <p:nvPr/>
          </p:nvSpPr>
          <p:spPr>
            <a:xfrm>
              <a:off x="1826797" y="4444856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9FFF08E-2E5A-4A79-9A6F-D929C03F1CB4}"/>
                </a:ext>
              </a:extLst>
            </p:cNvPr>
            <p:cNvSpPr txBox="1"/>
            <p:nvPr/>
          </p:nvSpPr>
          <p:spPr>
            <a:xfrm>
              <a:off x="3587847" y="4444856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059F4D-2924-4A53-8CF8-27F0B4DB5897}"/>
              </a:ext>
            </a:extLst>
          </p:cNvPr>
          <p:cNvGrpSpPr/>
          <p:nvPr/>
        </p:nvGrpSpPr>
        <p:grpSpPr>
          <a:xfrm>
            <a:off x="3367821" y="4814188"/>
            <a:ext cx="787716" cy="1004961"/>
            <a:chOff x="3367821" y="4814188"/>
            <a:chExt cx="787716" cy="1004961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1933857-62A8-4687-9948-CE662B5AB210}"/>
                </a:ext>
              </a:extLst>
            </p:cNvPr>
            <p:cNvSpPr txBox="1"/>
            <p:nvPr/>
          </p:nvSpPr>
          <p:spPr>
            <a:xfrm>
              <a:off x="3367821" y="5080485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1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62ECDD4-4609-4BC5-A481-60223CE4A301}"/>
                </a:ext>
              </a:extLst>
            </p:cNvPr>
            <p:cNvCxnSpPr>
              <a:cxnSpLocks/>
              <a:stCxn id="84" idx="2"/>
              <a:endCxn id="81" idx="0"/>
            </p:cNvCxnSpPr>
            <p:nvPr/>
          </p:nvCxnSpPr>
          <p:spPr>
            <a:xfrm>
              <a:off x="3755521" y="4814188"/>
              <a:ext cx="6158" cy="2662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CD84331-561D-4782-A90C-FF3B4193C483}"/>
              </a:ext>
            </a:extLst>
          </p:cNvPr>
          <p:cNvSpPr/>
          <p:nvPr/>
        </p:nvSpPr>
        <p:spPr>
          <a:xfrm>
            <a:off x="2617599" y="3618012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EFE0D-66F4-4F40-B4DF-C48B1120B139}"/>
              </a:ext>
            </a:extLst>
          </p:cNvPr>
          <p:cNvSpPr txBox="1"/>
          <p:nvPr/>
        </p:nvSpPr>
        <p:spPr>
          <a:xfrm>
            <a:off x="3283350" y="36557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F2445B-C4E9-4932-BB52-C0D82BAD9E54}"/>
              </a:ext>
            </a:extLst>
          </p:cNvPr>
          <p:cNvSpPr txBox="1"/>
          <p:nvPr/>
        </p:nvSpPr>
        <p:spPr>
          <a:xfrm>
            <a:off x="2254132" y="4718092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9AB93CB-A7DE-4E38-8BA7-8E729DFAAE5C}"/>
              </a:ext>
            </a:extLst>
          </p:cNvPr>
          <p:cNvSpPr/>
          <p:nvPr/>
        </p:nvSpPr>
        <p:spPr>
          <a:xfrm>
            <a:off x="1674832" y="432322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ABD0257-6436-4F42-BBA0-332F3C38A294}"/>
              </a:ext>
            </a:extLst>
          </p:cNvPr>
          <p:cNvSpPr/>
          <p:nvPr/>
        </p:nvSpPr>
        <p:spPr>
          <a:xfrm>
            <a:off x="3518592" y="428673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AED0A7D-BF8F-4360-8E78-8850ADA3A194}"/>
              </a:ext>
            </a:extLst>
          </p:cNvPr>
          <p:cNvSpPr txBox="1"/>
          <p:nvPr/>
        </p:nvSpPr>
        <p:spPr>
          <a:xfrm>
            <a:off x="4076282" y="4127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A06D7D-196C-43DB-A690-74BAA7BF488D}"/>
              </a:ext>
            </a:extLst>
          </p:cNvPr>
          <p:cNvSpPr txBox="1"/>
          <p:nvPr/>
        </p:nvSpPr>
        <p:spPr>
          <a:xfrm>
            <a:off x="3361750" y="6387855"/>
            <a:ext cx="3825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Input Expression: </a:t>
            </a:r>
            <a:r>
              <a:rPr lang="en-US" sz="2200" dirty="0"/>
              <a:t>4 – 1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9EC28A-324D-4F2E-9E0A-CB7ACB25F6BA}"/>
              </a:ext>
            </a:extLst>
          </p:cNvPr>
          <p:cNvGrpSpPr/>
          <p:nvPr/>
        </p:nvGrpSpPr>
        <p:grpSpPr>
          <a:xfrm>
            <a:off x="1830343" y="4814188"/>
            <a:ext cx="335348" cy="726558"/>
            <a:chOff x="1830343" y="4814188"/>
            <a:chExt cx="335348" cy="72655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092426-00CB-4EDE-87FD-7F0AB8AFC412}"/>
                </a:ext>
              </a:extLst>
            </p:cNvPr>
            <p:cNvSpPr txBox="1"/>
            <p:nvPr/>
          </p:nvSpPr>
          <p:spPr>
            <a:xfrm>
              <a:off x="1830343" y="5171414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E5C6783-24C6-457D-BC91-11926543BFCB}"/>
                </a:ext>
              </a:extLst>
            </p:cNvPr>
            <p:cNvCxnSpPr>
              <a:cxnSpLocks/>
              <a:stCxn id="80" idx="2"/>
              <a:endCxn id="30" idx="0"/>
            </p:cNvCxnSpPr>
            <p:nvPr/>
          </p:nvCxnSpPr>
          <p:spPr>
            <a:xfrm>
              <a:off x="1994471" y="4814188"/>
              <a:ext cx="3546" cy="3572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167542-0B10-4880-8AEA-1A9C5E3584F0}"/>
              </a:ext>
            </a:extLst>
          </p:cNvPr>
          <p:cNvSpPr/>
          <p:nvPr/>
        </p:nvSpPr>
        <p:spPr>
          <a:xfrm>
            <a:off x="1699642" y="509231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5AC219-9C93-4424-A1C7-02167225AA41}"/>
              </a:ext>
            </a:extLst>
          </p:cNvPr>
          <p:cNvSpPr txBox="1"/>
          <p:nvPr/>
        </p:nvSpPr>
        <p:spPr>
          <a:xfrm>
            <a:off x="2309294" y="5427023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38D32-1B65-40A4-8D5A-A02D0D43E6F1}"/>
              </a:ext>
            </a:extLst>
          </p:cNvPr>
          <p:cNvGrpSpPr/>
          <p:nvPr/>
        </p:nvGrpSpPr>
        <p:grpSpPr>
          <a:xfrm>
            <a:off x="6725531" y="769588"/>
            <a:ext cx="2311364" cy="1772241"/>
            <a:chOff x="6544773" y="833386"/>
            <a:chExt cx="2311364" cy="1772241"/>
          </a:xfrm>
        </p:grpSpPr>
        <p:sp>
          <p:nvSpPr>
            <p:cNvPr id="78" name="Cloud 77">
              <a:extLst>
                <a:ext uri="{FF2B5EF4-FFF2-40B4-BE49-F238E27FC236}">
                  <a16:creationId xmlns:a16="http://schemas.microsoft.com/office/drawing/2014/main" id="{F051C4A0-9AB9-4ECB-B161-C84CC8DCC49D}"/>
                </a:ext>
              </a:extLst>
            </p:cNvPr>
            <p:cNvSpPr/>
            <p:nvPr/>
          </p:nvSpPr>
          <p:spPr>
            <a:xfrm rot="11490684">
              <a:off x="6544773" y="833386"/>
              <a:ext cx="2311364" cy="1772241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FA000B-1712-4A6D-ACFA-541B87F37FBB}"/>
                </a:ext>
              </a:extLst>
            </p:cNvPr>
            <p:cNvSpPr/>
            <p:nvPr/>
          </p:nvSpPr>
          <p:spPr>
            <a:xfrm>
              <a:off x="6946737" y="1125488"/>
              <a:ext cx="15495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Goal: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Translation is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value of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expression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9331BFD-89E4-4A3B-9D4B-BFBF5700F2FD}"/>
              </a:ext>
            </a:extLst>
          </p:cNvPr>
          <p:cNvSpPr txBox="1"/>
          <p:nvPr/>
        </p:nvSpPr>
        <p:spPr>
          <a:xfrm>
            <a:off x="6236518" y="4953327"/>
            <a:ext cx="1687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Grammar:</a:t>
            </a:r>
          </a:p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</a:p>
          <a:p>
            <a:r>
              <a:rPr lang="en-US" i="1" dirty="0"/>
              <a:t>     </a:t>
            </a:r>
            <a:r>
              <a:rPr lang="en-US" dirty="0"/>
              <a:t>|</a:t>
            </a:r>
            <a:r>
              <a:rPr lang="en-US" i="1" dirty="0"/>
              <a:t>  T</a:t>
            </a:r>
          </a:p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FFB357-28E6-43E6-BBA9-EB0645551C4F}"/>
              </a:ext>
            </a:extLst>
          </p:cNvPr>
          <p:cNvGrpSpPr/>
          <p:nvPr/>
        </p:nvGrpSpPr>
        <p:grpSpPr>
          <a:xfrm>
            <a:off x="10784" y="3674293"/>
            <a:ext cx="1993044" cy="955229"/>
            <a:chOff x="10784" y="3674293"/>
            <a:chExt cx="1993044" cy="95522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DEEE67D-FD58-4C4E-A380-7525D904005C}"/>
                </a:ext>
              </a:extLst>
            </p:cNvPr>
            <p:cNvSpPr txBox="1"/>
            <p:nvPr/>
          </p:nvSpPr>
          <p:spPr>
            <a:xfrm>
              <a:off x="10784" y="3706192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563FFC-EC80-4220-B14F-967859087809}"/>
                </a:ext>
              </a:extLst>
            </p:cNvPr>
            <p:cNvSpPr/>
            <p:nvPr/>
          </p:nvSpPr>
          <p:spPr>
            <a:xfrm rot="11826887">
              <a:off x="1470954" y="3904989"/>
              <a:ext cx="532874" cy="347522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0648" h="217725">
                  <a:moveTo>
                    <a:pt x="770648" y="119935"/>
                  </a:moveTo>
                  <a:cubicBezTo>
                    <a:pt x="347189" y="370581"/>
                    <a:pt x="200175" y="6833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C0EC769-AFBB-4EE2-B53C-40EFC5CB32C1}"/>
                </a:ext>
              </a:extLst>
            </p:cNvPr>
            <p:cNvSpPr/>
            <p:nvPr/>
          </p:nvSpPr>
          <p:spPr>
            <a:xfrm>
              <a:off x="21418" y="3674293"/>
              <a:ext cx="1480686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ABDA4E-D5B8-4B17-B008-5F1F0873E758}"/>
              </a:ext>
            </a:extLst>
          </p:cNvPr>
          <p:cNvGrpSpPr/>
          <p:nvPr/>
        </p:nvGrpSpPr>
        <p:grpSpPr>
          <a:xfrm>
            <a:off x="-26421" y="5034566"/>
            <a:ext cx="1733337" cy="1239903"/>
            <a:chOff x="-26421" y="5034566"/>
            <a:chExt cx="1733337" cy="123990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A03503C-A543-41C9-9881-6E0805501413}"/>
                </a:ext>
              </a:extLst>
            </p:cNvPr>
            <p:cNvSpPr txBox="1"/>
            <p:nvPr/>
          </p:nvSpPr>
          <p:spPr>
            <a:xfrm>
              <a:off x="-26421" y="5348501"/>
              <a:ext cx="16450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literal value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6B3A207-E40F-4230-9307-A66B939E09E3}"/>
                </a:ext>
              </a:extLst>
            </p:cNvPr>
            <p:cNvSpPr/>
            <p:nvPr/>
          </p:nvSpPr>
          <p:spPr>
            <a:xfrm>
              <a:off x="46222" y="5325882"/>
              <a:ext cx="1534314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C96F585-CE73-4146-84BC-59C0919DE560}"/>
                </a:ext>
              </a:extLst>
            </p:cNvPr>
            <p:cNvSpPr/>
            <p:nvPr/>
          </p:nvSpPr>
          <p:spPr>
            <a:xfrm>
              <a:off x="851208" y="5034566"/>
              <a:ext cx="855708" cy="294263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855708 w 855708"/>
                <a:gd name="connsiteY0" fmla="*/ 0 h 196257"/>
                <a:gd name="connsiteX1" fmla="*/ 0 w 855708"/>
                <a:gd name="connsiteY1" fmla="*/ 145879 h 196257"/>
                <a:gd name="connsiteX0" fmla="*/ 955929 w 955929"/>
                <a:gd name="connsiteY0" fmla="*/ 5110 h 150989"/>
                <a:gd name="connsiteX1" fmla="*/ 100221 w 955929"/>
                <a:gd name="connsiteY1" fmla="*/ 150989 h 150989"/>
                <a:gd name="connsiteX0" fmla="*/ 957685 w 957685"/>
                <a:gd name="connsiteY0" fmla="*/ 170722 h 316601"/>
                <a:gd name="connsiteX1" fmla="*/ 101977 w 957685"/>
                <a:gd name="connsiteY1" fmla="*/ 316601 h 316601"/>
                <a:gd name="connsiteX0" fmla="*/ 855708 w 855708"/>
                <a:gd name="connsiteY0" fmla="*/ 148384 h 294263"/>
                <a:gd name="connsiteX1" fmla="*/ 0 w 855708"/>
                <a:gd name="connsiteY1" fmla="*/ 294263 h 2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5708" h="294263">
                  <a:moveTo>
                    <a:pt x="855708" y="148384"/>
                  </a:moveTo>
                  <a:cubicBezTo>
                    <a:pt x="410984" y="-111332"/>
                    <a:pt x="136380" y="-9543"/>
                    <a:pt x="0" y="294263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6226C2-CE78-492D-9C15-DAE55FFB2C4B}"/>
              </a:ext>
            </a:extLst>
          </p:cNvPr>
          <p:cNvGrpSpPr/>
          <p:nvPr/>
        </p:nvGrpSpPr>
        <p:grpSpPr>
          <a:xfrm>
            <a:off x="173818" y="2323478"/>
            <a:ext cx="3235002" cy="1551055"/>
            <a:chOff x="173818" y="2323478"/>
            <a:chExt cx="3235002" cy="155105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0178A4-EB17-464B-842E-49068E96689C}"/>
                </a:ext>
              </a:extLst>
            </p:cNvPr>
            <p:cNvGrpSpPr/>
            <p:nvPr/>
          </p:nvGrpSpPr>
          <p:grpSpPr>
            <a:xfrm>
              <a:off x="207004" y="2323478"/>
              <a:ext cx="3077038" cy="972950"/>
              <a:chOff x="972542" y="1185779"/>
              <a:chExt cx="3077038" cy="97295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9A12636-0E20-4F8A-A5E3-4B88FA89161E}"/>
                  </a:ext>
                </a:extLst>
              </p:cNvPr>
              <p:cNvSpPr txBox="1"/>
              <p:nvPr/>
            </p:nvSpPr>
            <p:spPr>
              <a:xfrm>
                <a:off x="972542" y="123539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 trans =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1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D412EA-C910-4C6D-894A-49B1649EC894}"/>
                  </a:ext>
                </a:extLst>
              </p:cNvPr>
              <p:cNvSpPr txBox="1"/>
              <p:nvPr/>
            </p:nvSpPr>
            <p:spPr>
              <a:xfrm>
                <a:off x="2507170" y="118577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3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172FCD0-C4CC-4F9E-A30C-BF53A416A160}"/>
                  </a:ext>
                </a:extLst>
              </p:cNvPr>
              <p:cNvSpPr txBox="1"/>
              <p:nvPr/>
            </p:nvSpPr>
            <p:spPr>
              <a:xfrm>
                <a:off x="2383118" y="1614630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416810-8DFA-4A1E-BD2B-F469BDD6559D}"/>
                </a:ext>
              </a:extLst>
            </p:cNvPr>
            <p:cNvGrpSpPr/>
            <p:nvPr/>
          </p:nvGrpSpPr>
          <p:grpSpPr>
            <a:xfrm>
              <a:off x="173818" y="2331495"/>
              <a:ext cx="3235002" cy="1543038"/>
              <a:chOff x="173818" y="2331495"/>
              <a:chExt cx="3235002" cy="1543038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AD4898D8-CF8C-4369-A7C7-0881E6990AC6}"/>
                  </a:ext>
                </a:extLst>
              </p:cNvPr>
              <p:cNvSpPr/>
              <p:nvPr/>
            </p:nvSpPr>
            <p:spPr>
              <a:xfrm>
                <a:off x="173818" y="2331495"/>
                <a:ext cx="3235002" cy="923330"/>
              </a:xfrm>
              <a:prstGeom prst="roundRect">
                <a:avLst>
                  <a:gd name="adj" fmla="val 7700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68F3779-088B-4A65-B058-A3193804C030}"/>
                  </a:ext>
                </a:extLst>
              </p:cNvPr>
              <p:cNvSpPr/>
              <p:nvPr/>
            </p:nvSpPr>
            <p:spPr>
              <a:xfrm rot="11826887">
                <a:off x="1833961" y="3363702"/>
                <a:ext cx="826850" cy="510831"/>
              </a:xfrm>
              <a:custGeom>
                <a:avLst/>
                <a:gdLst>
                  <a:gd name="connsiteX0" fmla="*/ 1097280 w 1261572"/>
                  <a:gd name="connsiteY0" fmla="*/ 1687207 h 1687207"/>
                  <a:gd name="connsiteX1" fmla="*/ 1170432 w 1261572"/>
                  <a:gd name="connsiteY1" fmla="*/ 132727 h 1687207"/>
                  <a:gd name="connsiteX2" fmla="*/ 0 w 1261572"/>
                  <a:gd name="connsiteY2" fmla="*/ 187591 h 1687207"/>
                  <a:gd name="connsiteX0" fmla="*/ 1536192 w 1571938"/>
                  <a:gd name="connsiteY0" fmla="*/ 1530266 h 1530266"/>
                  <a:gd name="connsiteX1" fmla="*/ 1170432 w 1571938"/>
                  <a:gd name="connsiteY1" fmla="*/ 122090 h 1530266"/>
                  <a:gd name="connsiteX2" fmla="*/ 0 w 1571938"/>
                  <a:gd name="connsiteY2" fmla="*/ 176954 h 1530266"/>
                  <a:gd name="connsiteX0" fmla="*/ 1536192 w 1536192"/>
                  <a:gd name="connsiteY0" fmla="*/ 1530266 h 1530266"/>
                  <a:gd name="connsiteX1" fmla="*/ 1170432 w 1536192"/>
                  <a:gd name="connsiteY1" fmla="*/ 122090 h 1530266"/>
                  <a:gd name="connsiteX2" fmla="*/ 0 w 1536192"/>
                  <a:gd name="connsiteY2" fmla="*/ 176954 h 1530266"/>
                  <a:gd name="connsiteX0" fmla="*/ 887606 w 1190621"/>
                  <a:gd name="connsiteY0" fmla="*/ 201033 h 201033"/>
                  <a:gd name="connsiteX1" fmla="*/ 1170432 w 1190621"/>
                  <a:gd name="connsiteY1" fmla="*/ 36866 h 201033"/>
                  <a:gd name="connsiteX2" fmla="*/ 0 w 1190621"/>
                  <a:gd name="connsiteY2" fmla="*/ 91730 h 201033"/>
                  <a:gd name="connsiteX0" fmla="*/ 887606 w 887606"/>
                  <a:gd name="connsiteY0" fmla="*/ 109303 h 109303"/>
                  <a:gd name="connsiteX1" fmla="*/ 0 w 887606"/>
                  <a:gd name="connsiteY1" fmla="*/ 0 h 109303"/>
                  <a:gd name="connsiteX0" fmla="*/ 887606 w 887606"/>
                  <a:gd name="connsiteY0" fmla="*/ 109303 h 212970"/>
                  <a:gd name="connsiteX1" fmla="*/ 0 w 887606"/>
                  <a:gd name="connsiteY1" fmla="*/ 0 h 212970"/>
                  <a:gd name="connsiteX0" fmla="*/ 939390 w 939390"/>
                  <a:gd name="connsiteY0" fmla="*/ 109303 h 246042"/>
                  <a:gd name="connsiteX1" fmla="*/ 51784 w 939390"/>
                  <a:gd name="connsiteY1" fmla="*/ 0 h 246042"/>
                  <a:gd name="connsiteX0" fmla="*/ 887606 w 887606"/>
                  <a:gd name="connsiteY0" fmla="*/ 114857 h 204289"/>
                  <a:gd name="connsiteX1" fmla="*/ 0 w 887606"/>
                  <a:gd name="connsiteY1" fmla="*/ 5554 h 204289"/>
                  <a:gd name="connsiteX0" fmla="*/ 770648 w 770648"/>
                  <a:gd name="connsiteY0" fmla="*/ 125366 h 213284"/>
                  <a:gd name="connsiteX1" fmla="*/ 0 w 770648"/>
                  <a:gd name="connsiteY1" fmla="*/ 5431 h 213284"/>
                  <a:gd name="connsiteX0" fmla="*/ 770648 w 770648"/>
                  <a:gd name="connsiteY0" fmla="*/ 119935 h 232891"/>
                  <a:gd name="connsiteX1" fmla="*/ 0 w 770648"/>
                  <a:gd name="connsiteY1" fmla="*/ 0 h 232891"/>
                  <a:gd name="connsiteX0" fmla="*/ 770648 w 770648"/>
                  <a:gd name="connsiteY0" fmla="*/ 119935 h 219919"/>
                  <a:gd name="connsiteX1" fmla="*/ 0 w 770648"/>
                  <a:gd name="connsiteY1" fmla="*/ 0 h 219919"/>
                  <a:gd name="connsiteX0" fmla="*/ 770648 w 770648"/>
                  <a:gd name="connsiteY0" fmla="*/ 119935 h 210775"/>
                  <a:gd name="connsiteX1" fmla="*/ 0 w 770648"/>
                  <a:gd name="connsiteY1" fmla="*/ 0 h 210775"/>
                  <a:gd name="connsiteX0" fmla="*/ 770648 w 770648"/>
                  <a:gd name="connsiteY0" fmla="*/ 119935 h 217725"/>
                  <a:gd name="connsiteX1" fmla="*/ 0 w 770648"/>
                  <a:gd name="connsiteY1" fmla="*/ 0 h 217725"/>
                  <a:gd name="connsiteX0" fmla="*/ 749450 w 749449"/>
                  <a:gd name="connsiteY0" fmla="*/ 701275 h 745912"/>
                  <a:gd name="connsiteX1" fmla="*/ 0 w 749449"/>
                  <a:gd name="connsiteY1" fmla="*/ 0 h 745912"/>
                  <a:gd name="connsiteX0" fmla="*/ 1195799 w 1195800"/>
                  <a:gd name="connsiteY0" fmla="*/ 265354 h 340892"/>
                  <a:gd name="connsiteX1" fmla="*/ 0 w 1195800"/>
                  <a:gd name="connsiteY1" fmla="*/ 0 h 340892"/>
                  <a:gd name="connsiteX0" fmla="*/ 1195799 w 1195799"/>
                  <a:gd name="connsiteY0" fmla="*/ 287410 h 344478"/>
                  <a:gd name="connsiteX1" fmla="*/ 0 w 1195799"/>
                  <a:gd name="connsiteY1" fmla="*/ 22056 h 344478"/>
                  <a:gd name="connsiteX0" fmla="*/ 1195799 w 1195799"/>
                  <a:gd name="connsiteY0" fmla="*/ 320039 h 320039"/>
                  <a:gd name="connsiteX1" fmla="*/ 0 w 1195799"/>
                  <a:gd name="connsiteY1" fmla="*/ 54685 h 32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5799" h="320039">
                    <a:moveTo>
                      <a:pt x="1195799" y="320039"/>
                    </a:moveTo>
                    <a:cubicBezTo>
                      <a:pt x="1182489" y="83833"/>
                      <a:pt x="367388" y="-94448"/>
                      <a:pt x="0" y="54685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7AD108-93AA-40A6-802E-6C777F1387C7}"/>
              </a:ext>
            </a:extLst>
          </p:cNvPr>
          <p:cNvGrpSpPr/>
          <p:nvPr/>
        </p:nvGrpSpPr>
        <p:grpSpPr>
          <a:xfrm>
            <a:off x="4175614" y="4465228"/>
            <a:ext cx="1645002" cy="1381444"/>
            <a:chOff x="4175614" y="4465228"/>
            <a:chExt cx="1645002" cy="138144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A3DD633-FEEA-438A-919C-5174DC4040B6}"/>
                </a:ext>
              </a:extLst>
            </p:cNvPr>
            <p:cNvSpPr txBox="1"/>
            <p:nvPr/>
          </p:nvSpPr>
          <p:spPr>
            <a:xfrm>
              <a:off x="4175614" y="4923342"/>
              <a:ext cx="16450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literal value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693E340-CA5D-4238-A519-991460C50096}"/>
                </a:ext>
              </a:extLst>
            </p:cNvPr>
            <p:cNvSpPr/>
            <p:nvPr/>
          </p:nvSpPr>
          <p:spPr>
            <a:xfrm>
              <a:off x="4260268" y="4861596"/>
              <a:ext cx="1534314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3F55618-0BC7-48DF-871E-7B5BCA14939E}"/>
                </a:ext>
              </a:extLst>
            </p:cNvPr>
            <p:cNvSpPr/>
            <p:nvPr/>
          </p:nvSpPr>
          <p:spPr>
            <a:xfrm rot="11826887">
              <a:off x="4281860" y="4465228"/>
              <a:ext cx="532874" cy="347522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0648" h="217725">
                  <a:moveTo>
                    <a:pt x="770648" y="119935"/>
                  </a:moveTo>
                  <a:cubicBezTo>
                    <a:pt x="347189" y="370581"/>
                    <a:pt x="200175" y="6833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11C85E4-73A6-4463-9E0F-C8EB1A703A2B}"/>
              </a:ext>
            </a:extLst>
          </p:cNvPr>
          <p:cNvSpPr txBox="1"/>
          <p:nvPr/>
        </p:nvSpPr>
        <p:spPr>
          <a:xfrm>
            <a:off x="234518" y="1395944"/>
            <a:ext cx="242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 a </a:t>
            </a:r>
            <a:r>
              <a:rPr lang="en-US" b="1" i="1" dirty="0"/>
              <a:t>translation</a:t>
            </a:r>
            <a:r>
              <a:rPr lang="en-US" dirty="0"/>
              <a:t> for </a:t>
            </a:r>
          </a:p>
          <a:p>
            <a:r>
              <a:rPr lang="en-US" dirty="0"/>
              <a:t>each node / subtree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5C0708-E901-421B-9EF2-7C51EB18A326}"/>
                  </a:ext>
                </a:extLst>
              </p14:cNvPr>
              <p14:cNvContentPartPr/>
              <p14:nvPr/>
            </p14:nvContentPartPr>
            <p14:xfrm>
              <a:off x="2999160" y="3826080"/>
              <a:ext cx="873720" cy="42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5C0708-E901-421B-9EF2-7C51EB18A3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9800" y="3816720"/>
                <a:ext cx="892440" cy="44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54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7" grpId="0" animBg="1"/>
      <p:bldP spid="43" grpId="0"/>
      <p:bldP spid="108" grpId="0"/>
      <p:bldP spid="109" grpId="0" animBg="1"/>
      <p:bldP spid="110" grpId="0" animBg="1"/>
      <p:bldP spid="111" grpId="0"/>
      <p:bldP spid="29" grpId="0"/>
      <p:bldP spid="66" grpId="0" animBg="1"/>
      <p:bldP spid="67" grpId="0"/>
      <p:bldP spid="5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2726806" y="37195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3A3351-990B-40F1-A0BD-8A042CEC3CAE}"/>
              </a:ext>
            </a:extLst>
          </p:cNvPr>
          <p:cNvSpPr txBox="1"/>
          <p:nvPr/>
        </p:nvSpPr>
        <p:spPr>
          <a:xfrm>
            <a:off x="2503256" y="4450641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56F19A-4C5D-4369-B9C8-F147807118D1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046569" y="4088844"/>
            <a:ext cx="847911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4432A4-C4E1-4FBC-A667-ACD881210812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2894480" y="4088844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FAFBE6-D223-4043-AF0D-70DE3DE51951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894480" y="4088844"/>
            <a:ext cx="871694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8E3EC3C-1FD0-4C6D-BB85-A1F4F8AE83B9}"/>
              </a:ext>
            </a:extLst>
          </p:cNvPr>
          <p:cNvSpPr txBox="1"/>
          <p:nvPr/>
        </p:nvSpPr>
        <p:spPr>
          <a:xfrm>
            <a:off x="1600613" y="5880104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933857-62A8-4687-9948-CE662B5AB210}"/>
              </a:ext>
            </a:extLst>
          </p:cNvPr>
          <p:cNvSpPr txBox="1"/>
          <p:nvPr/>
        </p:nvSpPr>
        <p:spPr>
          <a:xfrm>
            <a:off x="3367821" y="5080485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B6DF70-DDD8-42EC-8F29-880A4029257D}"/>
              </a:ext>
            </a:extLst>
          </p:cNvPr>
          <p:cNvSpPr txBox="1"/>
          <p:nvPr/>
        </p:nvSpPr>
        <p:spPr>
          <a:xfrm>
            <a:off x="1826797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4337084-39FE-450F-B975-35A57E41957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994471" y="5654162"/>
            <a:ext cx="0" cy="225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9FFF08E-2E5A-4A79-9A6F-D929C03F1CB4}"/>
              </a:ext>
            </a:extLst>
          </p:cNvPr>
          <p:cNvSpPr txBox="1"/>
          <p:nvPr/>
        </p:nvSpPr>
        <p:spPr>
          <a:xfrm>
            <a:off x="3587847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62ECDD4-4609-4BC5-A481-60223CE4A301}"/>
              </a:ext>
            </a:extLst>
          </p:cNvPr>
          <p:cNvCxnSpPr>
            <a:cxnSpLocks/>
            <a:stCxn id="84" idx="2"/>
            <a:endCxn id="81" idx="0"/>
          </p:cNvCxnSpPr>
          <p:nvPr/>
        </p:nvCxnSpPr>
        <p:spPr>
          <a:xfrm>
            <a:off x="3755521" y="4814188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CD84331-561D-4782-A90C-FF3B4193C483}"/>
              </a:ext>
            </a:extLst>
          </p:cNvPr>
          <p:cNvSpPr/>
          <p:nvPr/>
        </p:nvSpPr>
        <p:spPr>
          <a:xfrm>
            <a:off x="2617599" y="3618012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EFE0D-66F4-4F40-B4DF-C48B1120B139}"/>
              </a:ext>
            </a:extLst>
          </p:cNvPr>
          <p:cNvSpPr txBox="1"/>
          <p:nvPr/>
        </p:nvSpPr>
        <p:spPr>
          <a:xfrm>
            <a:off x="3283350" y="36557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F2445B-C4E9-4932-BB52-C0D82BAD9E54}"/>
              </a:ext>
            </a:extLst>
          </p:cNvPr>
          <p:cNvSpPr txBox="1"/>
          <p:nvPr/>
        </p:nvSpPr>
        <p:spPr>
          <a:xfrm>
            <a:off x="2254132" y="4718092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9AB93CB-A7DE-4E38-8BA7-8E729DFAAE5C}"/>
              </a:ext>
            </a:extLst>
          </p:cNvPr>
          <p:cNvSpPr/>
          <p:nvPr/>
        </p:nvSpPr>
        <p:spPr>
          <a:xfrm>
            <a:off x="1674832" y="432322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ABD0257-6436-4F42-BBA0-332F3C38A294}"/>
              </a:ext>
            </a:extLst>
          </p:cNvPr>
          <p:cNvSpPr/>
          <p:nvPr/>
        </p:nvSpPr>
        <p:spPr>
          <a:xfrm>
            <a:off x="3518592" y="428673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AED0A7D-BF8F-4360-8E78-8850ADA3A194}"/>
              </a:ext>
            </a:extLst>
          </p:cNvPr>
          <p:cNvSpPr txBox="1"/>
          <p:nvPr/>
        </p:nvSpPr>
        <p:spPr>
          <a:xfrm>
            <a:off x="4076282" y="4127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A06D7D-196C-43DB-A690-74BAA7BF488D}"/>
              </a:ext>
            </a:extLst>
          </p:cNvPr>
          <p:cNvSpPr txBox="1"/>
          <p:nvPr/>
        </p:nvSpPr>
        <p:spPr>
          <a:xfrm>
            <a:off x="3361750" y="6387855"/>
            <a:ext cx="3825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Input Expression: </a:t>
            </a:r>
            <a:r>
              <a:rPr lang="en-US" sz="2200" dirty="0"/>
              <a:t>4 –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092426-00CB-4EDE-87FD-7F0AB8AFC412}"/>
              </a:ext>
            </a:extLst>
          </p:cNvPr>
          <p:cNvSpPr txBox="1"/>
          <p:nvPr/>
        </p:nvSpPr>
        <p:spPr>
          <a:xfrm>
            <a:off x="1830343" y="517141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5C6783-24C6-457D-BC91-11926543BFCB}"/>
              </a:ext>
            </a:extLst>
          </p:cNvPr>
          <p:cNvCxnSpPr>
            <a:cxnSpLocks/>
            <a:stCxn id="80" idx="2"/>
            <a:endCxn id="30" idx="0"/>
          </p:cNvCxnSpPr>
          <p:nvPr/>
        </p:nvCxnSpPr>
        <p:spPr>
          <a:xfrm>
            <a:off x="1994471" y="4814188"/>
            <a:ext cx="3546" cy="357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B6AD91-BB2D-47D4-ADC9-08D53A2F09A3}"/>
              </a:ext>
            </a:extLst>
          </p:cNvPr>
          <p:cNvGrpSpPr/>
          <p:nvPr/>
        </p:nvGrpSpPr>
        <p:grpSpPr>
          <a:xfrm>
            <a:off x="2894480" y="2812323"/>
            <a:ext cx="3744531" cy="2099637"/>
            <a:chOff x="2894480" y="2812323"/>
            <a:chExt cx="3744531" cy="209963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D532FAE-EDB9-43BE-A647-15C5B198294C}"/>
                </a:ext>
              </a:extLst>
            </p:cNvPr>
            <p:cNvSpPr txBox="1"/>
            <p:nvPr/>
          </p:nvSpPr>
          <p:spPr>
            <a:xfrm>
              <a:off x="4455360" y="2812323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3A69E1F-CAD4-4280-BA12-C31DF24AA19E}"/>
                </a:ext>
              </a:extLst>
            </p:cNvPr>
            <p:cNvSpPr txBox="1"/>
            <p:nvPr/>
          </p:nvSpPr>
          <p:spPr>
            <a:xfrm>
              <a:off x="4231810" y="3543452"/>
              <a:ext cx="790601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dash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5BAE0F-D5A9-471A-8206-B64464A28D45}"/>
                </a:ext>
              </a:extLst>
            </p:cNvPr>
            <p:cNvCxnSpPr>
              <a:cxnSpLocks/>
              <a:stCxn id="47" idx="2"/>
              <a:endCxn id="14" idx="0"/>
            </p:cNvCxnSpPr>
            <p:nvPr/>
          </p:nvCxnSpPr>
          <p:spPr>
            <a:xfrm flipH="1">
              <a:off x="2894480" y="3181655"/>
              <a:ext cx="1728554" cy="5378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3C525CB-0F67-45CF-B98D-EE0189EF6B20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>
              <a:off x="4623034" y="3181655"/>
              <a:ext cx="4077" cy="3617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48B1480-16D3-4A21-8ECD-1801962921A0}"/>
                </a:ext>
              </a:extLst>
            </p:cNvPr>
            <p:cNvCxnSpPr>
              <a:cxnSpLocks/>
              <a:stCxn id="47" idx="2"/>
              <a:endCxn id="56" idx="0"/>
            </p:cNvCxnSpPr>
            <p:nvPr/>
          </p:nvCxnSpPr>
          <p:spPr>
            <a:xfrm>
              <a:off x="4623034" y="3181655"/>
              <a:ext cx="1615961" cy="3560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ECD3295-346F-497C-B26B-CF2C62B3D5A3}"/>
                </a:ext>
              </a:extLst>
            </p:cNvPr>
            <p:cNvSpPr txBox="1"/>
            <p:nvPr/>
          </p:nvSpPr>
          <p:spPr>
            <a:xfrm>
              <a:off x="5851295" y="4173296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1CA5C7-42E4-489A-B7FE-774DC2791D6A}"/>
                </a:ext>
              </a:extLst>
            </p:cNvPr>
            <p:cNvSpPr txBox="1"/>
            <p:nvPr/>
          </p:nvSpPr>
          <p:spPr>
            <a:xfrm>
              <a:off x="6071321" y="3537667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1209984-739C-4973-AF8F-2D1C0BA244D6}"/>
                </a:ext>
              </a:extLst>
            </p:cNvPr>
            <p:cNvCxnSpPr>
              <a:cxnSpLocks/>
              <a:stCxn id="56" idx="2"/>
              <a:endCxn id="53" idx="0"/>
            </p:cNvCxnSpPr>
            <p:nvPr/>
          </p:nvCxnSpPr>
          <p:spPr>
            <a:xfrm>
              <a:off x="6238995" y="3906999"/>
              <a:ext cx="6158" cy="2662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1FAA5FD-614D-46A0-BD77-CE88A703F835}"/>
              </a:ext>
            </a:extLst>
          </p:cNvPr>
          <p:cNvSpPr txBox="1"/>
          <p:nvPr/>
        </p:nvSpPr>
        <p:spPr>
          <a:xfrm>
            <a:off x="4841140" y="2526157"/>
            <a:ext cx="298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7E71372-7053-4E06-889A-20A4AAB068BB}"/>
              </a:ext>
            </a:extLst>
          </p:cNvPr>
          <p:cNvSpPr/>
          <p:nvPr/>
        </p:nvSpPr>
        <p:spPr>
          <a:xfrm>
            <a:off x="6002066" y="3379544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CC7F2E-CAF9-4DD7-86F3-65F9FD74E17B}"/>
              </a:ext>
            </a:extLst>
          </p:cNvPr>
          <p:cNvSpPr txBox="1"/>
          <p:nvPr/>
        </p:nvSpPr>
        <p:spPr>
          <a:xfrm>
            <a:off x="6559756" y="3220282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52FB16D-782F-4278-BD6E-33079E43D6B8}"/>
              </a:ext>
            </a:extLst>
          </p:cNvPr>
          <p:cNvSpPr/>
          <p:nvPr/>
        </p:nvSpPr>
        <p:spPr>
          <a:xfrm>
            <a:off x="4346153" y="271082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167542-0B10-4880-8AEA-1A9C5E3584F0}"/>
              </a:ext>
            </a:extLst>
          </p:cNvPr>
          <p:cNvSpPr/>
          <p:nvPr/>
        </p:nvSpPr>
        <p:spPr>
          <a:xfrm>
            <a:off x="1699642" y="509231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5AC219-9C93-4424-A1C7-02167225AA41}"/>
              </a:ext>
            </a:extLst>
          </p:cNvPr>
          <p:cNvSpPr txBox="1"/>
          <p:nvPr/>
        </p:nvSpPr>
        <p:spPr>
          <a:xfrm>
            <a:off x="2309294" y="5427023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38D32-1B65-40A4-8D5A-A02D0D43E6F1}"/>
              </a:ext>
            </a:extLst>
          </p:cNvPr>
          <p:cNvGrpSpPr/>
          <p:nvPr/>
        </p:nvGrpSpPr>
        <p:grpSpPr>
          <a:xfrm>
            <a:off x="6725531" y="769588"/>
            <a:ext cx="2311364" cy="1772241"/>
            <a:chOff x="6544773" y="833386"/>
            <a:chExt cx="2311364" cy="1772241"/>
          </a:xfrm>
        </p:grpSpPr>
        <p:sp>
          <p:nvSpPr>
            <p:cNvPr id="78" name="Cloud 77">
              <a:extLst>
                <a:ext uri="{FF2B5EF4-FFF2-40B4-BE49-F238E27FC236}">
                  <a16:creationId xmlns:a16="http://schemas.microsoft.com/office/drawing/2014/main" id="{F051C4A0-9AB9-4ECB-B161-C84CC8DCC49D}"/>
                </a:ext>
              </a:extLst>
            </p:cNvPr>
            <p:cNvSpPr/>
            <p:nvPr/>
          </p:nvSpPr>
          <p:spPr>
            <a:xfrm rot="11490684">
              <a:off x="6544773" y="833386"/>
              <a:ext cx="2311364" cy="1772241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FA000B-1712-4A6D-ACFA-541B87F37FBB}"/>
                </a:ext>
              </a:extLst>
            </p:cNvPr>
            <p:cNvSpPr/>
            <p:nvPr/>
          </p:nvSpPr>
          <p:spPr>
            <a:xfrm>
              <a:off x="6946737" y="1125488"/>
              <a:ext cx="15495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Goal: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Translation is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value of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expression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9331BFD-89E4-4A3B-9D4B-BFBF5700F2FD}"/>
              </a:ext>
            </a:extLst>
          </p:cNvPr>
          <p:cNvSpPr txBox="1"/>
          <p:nvPr/>
        </p:nvSpPr>
        <p:spPr>
          <a:xfrm>
            <a:off x="6236518" y="4953327"/>
            <a:ext cx="1594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Grammar:</a:t>
            </a:r>
          </a:p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</a:p>
          <a:p>
            <a:r>
              <a:rPr lang="en-US" i="1" dirty="0"/>
              <a:t>     </a:t>
            </a:r>
            <a:r>
              <a:rPr lang="en-US" dirty="0"/>
              <a:t>|</a:t>
            </a:r>
            <a:r>
              <a:rPr lang="en-US" i="1" dirty="0"/>
              <a:t>  T</a:t>
            </a:r>
          </a:p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AD6138-8ACE-46D1-8118-B66B5D9DC217}"/>
              </a:ext>
            </a:extLst>
          </p:cNvPr>
          <p:cNvGrpSpPr/>
          <p:nvPr/>
        </p:nvGrpSpPr>
        <p:grpSpPr>
          <a:xfrm>
            <a:off x="2698538" y="1221204"/>
            <a:ext cx="3235002" cy="1683993"/>
            <a:chOff x="2698538" y="1221204"/>
            <a:chExt cx="3235002" cy="168399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69A3D67-95CB-4428-9E49-0BE0188C36B7}"/>
                </a:ext>
              </a:extLst>
            </p:cNvPr>
            <p:cNvSpPr txBox="1"/>
            <p:nvPr/>
          </p:nvSpPr>
          <p:spPr>
            <a:xfrm>
              <a:off x="2751724" y="1270824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1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D3BAC6E-0443-429B-BEFF-B1916464F652}"/>
                </a:ext>
              </a:extLst>
            </p:cNvPr>
            <p:cNvSpPr txBox="1"/>
            <p:nvPr/>
          </p:nvSpPr>
          <p:spPr>
            <a:xfrm>
              <a:off x="4286352" y="1221204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3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BE61636-56A8-4E2E-9195-4C1001538A14}"/>
                </a:ext>
              </a:extLst>
            </p:cNvPr>
            <p:cNvSpPr txBox="1"/>
            <p:nvPr/>
          </p:nvSpPr>
          <p:spPr>
            <a:xfrm>
              <a:off x="4162300" y="1650055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23D565D1-8135-4706-89DB-CF98894E7BF9}"/>
                </a:ext>
              </a:extLst>
            </p:cNvPr>
            <p:cNvSpPr/>
            <p:nvPr/>
          </p:nvSpPr>
          <p:spPr>
            <a:xfrm>
              <a:off x="2698538" y="1240019"/>
              <a:ext cx="3235002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D61F926-1778-42B3-9B05-0F909E0AC04E}"/>
                </a:ext>
              </a:extLst>
            </p:cNvPr>
            <p:cNvSpPr/>
            <p:nvPr/>
          </p:nvSpPr>
          <p:spPr>
            <a:xfrm rot="11826887">
              <a:off x="4100874" y="2195421"/>
              <a:ext cx="328787" cy="709776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496" h="444679">
                  <a:moveTo>
                    <a:pt x="373989" y="444679"/>
                  </a:moveTo>
                  <a:cubicBezTo>
                    <a:pt x="629733" y="179554"/>
                    <a:pt x="364156" y="185858"/>
                    <a:pt x="-1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6412C9-A624-445E-8516-8DBE5F0EAC94}"/>
              </a:ext>
            </a:extLst>
          </p:cNvPr>
          <p:cNvGrpSpPr/>
          <p:nvPr/>
        </p:nvGrpSpPr>
        <p:grpSpPr>
          <a:xfrm>
            <a:off x="6361664" y="2844964"/>
            <a:ext cx="2273528" cy="979856"/>
            <a:chOff x="6361664" y="2844964"/>
            <a:chExt cx="2273528" cy="97985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543D62-EC45-4212-8C70-04FAC3425E2D}"/>
                </a:ext>
              </a:extLst>
            </p:cNvPr>
            <p:cNvSpPr txBox="1"/>
            <p:nvPr/>
          </p:nvSpPr>
          <p:spPr>
            <a:xfrm>
              <a:off x="6841237" y="2901490"/>
              <a:ext cx="1755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 literal value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1BED1B-C946-4BD8-9D40-A58F2807531F}"/>
                </a:ext>
              </a:extLst>
            </p:cNvPr>
            <p:cNvGrpSpPr/>
            <p:nvPr/>
          </p:nvGrpSpPr>
          <p:grpSpPr>
            <a:xfrm>
              <a:off x="6361664" y="2844964"/>
              <a:ext cx="2273528" cy="948587"/>
              <a:chOff x="6361664" y="2844964"/>
              <a:chExt cx="2273528" cy="948587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700E5FE0-D52D-4BB8-A964-A3EE3DA30980}"/>
                  </a:ext>
                </a:extLst>
              </p:cNvPr>
              <p:cNvSpPr/>
              <p:nvPr/>
            </p:nvSpPr>
            <p:spPr>
              <a:xfrm>
                <a:off x="6921959" y="2844964"/>
                <a:ext cx="1713233" cy="948587"/>
              </a:xfrm>
              <a:prstGeom prst="roundRect">
                <a:avLst>
                  <a:gd name="adj" fmla="val 7700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BB9C3E2-2B1D-4DB5-A11B-A35C81F0C400}"/>
                  </a:ext>
                </a:extLst>
              </p:cNvPr>
              <p:cNvSpPr/>
              <p:nvPr/>
            </p:nvSpPr>
            <p:spPr>
              <a:xfrm rot="15505843">
                <a:off x="6511198" y="2856095"/>
                <a:ext cx="279314" cy="578381"/>
              </a:xfrm>
              <a:custGeom>
                <a:avLst/>
                <a:gdLst>
                  <a:gd name="connsiteX0" fmla="*/ 1097280 w 1261572"/>
                  <a:gd name="connsiteY0" fmla="*/ 1687207 h 1687207"/>
                  <a:gd name="connsiteX1" fmla="*/ 1170432 w 1261572"/>
                  <a:gd name="connsiteY1" fmla="*/ 132727 h 1687207"/>
                  <a:gd name="connsiteX2" fmla="*/ 0 w 1261572"/>
                  <a:gd name="connsiteY2" fmla="*/ 187591 h 1687207"/>
                  <a:gd name="connsiteX0" fmla="*/ 1536192 w 1571938"/>
                  <a:gd name="connsiteY0" fmla="*/ 1530266 h 1530266"/>
                  <a:gd name="connsiteX1" fmla="*/ 1170432 w 1571938"/>
                  <a:gd name="connsiteY1" fmla="*/ 122090 h 1530266"/>
                  <a:gd name="connsiteX2" fmla="*/ 0 w 1571938"/>
                  <a:gd name="connsiteY2" fmla="*/ 176954 h 1530266"/>
                  <a:gd name="connsiteX0" fmla="*/ 1536192 w 1536192"/>
                  <a:gd name="connsiteY0" fmla="*/ 1530266 h 1530266"/>
                  <a:gd name="connsiteX1" fmla="*/ 1170432 w 1536192"/>
                  <a:gd name="connsiteY1" fmla="*/ 122090 h 1530266"/>
                  <a:gd name="connsiteX2" fmla="*/ 0 w 1536192"/>
                  <a:gd name="connsiteY2" fmla="*/ 176954 h 1530266"/>
                  <a:gd name="connsiteX0" fmla="*/ 887606 w 1190621"/>
                  <a:gd name="connsiteY0" fmla="*/ 201033 h 201033"/>
                  <a:gd name="connsiteX1" fmla="*/ 1170432 w 1190621"/>
                  <a:gd name="connsiteY1" fmla="*/ 36866 h 201033"/>
                  <a:gd name="connsiteX2" fmla="*/ 0 w 1190621"/>
                  <a:gd name="connsiteY2" fmla="*/ 91730 h 201033"/>
                  <a:gd name="connsiteX0" fmla="*/ 887606 w 887606"/>
                  <a:gd name="connsiteY0" fmla="*/ 109303 h 109303"/>
                  <a:gd name="connsiteX1" fmla="*/ 0 w 887606"/>
                  <a:gd name="connsiteY1" fmla="*/ 0 h 109303"/>
                  <a:gd name="connsiteX0" fmla="*/ 887606 w 887606"/>
                  <a:gd name="connsiteY0" fmla="*/ 109303 h 212970"/>
                  <a:gd name="connsiteX1" fmla="*/ 0 w 887606"/>
                  <a:gd name="connsiteY1" fmla="*/ 0 h 212970"/>
                  <a:gd name="connsiteX0" fmla="*/ 939390 w 939390"/>
                  <a:gd name="connsiteY0" fmla="*/ 109303 h 246042"/>
                  <a:gd name="connsiteX1" fmla="*/ 51784 w 939390"/>
                  <a:gd name="connsiteY1" fmla="*/ 0 h 246042"/>
                  <a:gd name="connsiteX0" fmla="*/ 887606 w 887606"/>
                  <a:gd name="connsiteY0" fmla="*/ 114857 h 204289"/>
                  <a:gd name="connsiteX1" fmla="*/ 0 w 887606"/>
                  <a:gd name="connsiteY1" fmla="*/ 5554 h 204289"/>
                  <a:gd name="connsiteX0" fmla="*/ 770648 w 770648"/>
                  <a:gd name="connsiteY0" fmla="*/ 125366 h 213284"/>
                  <a:gd name="connsiteX1" fmla="*/ 0 w 770648"/>
                  <a:gd name="connsiteY1" fmla="*/ 5431 h 213284"/>
                  <a:gd name="connsiteX0" fmla="*/ 770648 w 770648"/>
                  <a:gd name="connsiteY0" fmla="*/ 119935 h 232891"/>
                  <a:gd name="connsiteX1" fmla="*/ 0 w 770648"/>
                  <a:gd name="connsiteY1" fmla="*/ 0 h 232891"/>
                  <a:gd name="connsiteX0" fmla="*/ 770648 w 770648"/>
                  <a:gd name="connsiteY0" fmla="*/ 119935 h 219919"/>
                  <a:gd name="connsiteX1" fmla="*/ 0 w 770648"/>
                  <a:gd name="connsiteY1" fmla="*/ 0 h 219919"/>
                  <a:gd name="connsiteX0" fmla="*/ 770648 w 770648"/>
                  <a:gd name="connsiteY0" fmla="*/ 119935 h 210775"/>
                  <a:gd name="connsiteX1" fmla="*/ 0 w 770648"/>
                  <a:gd name="connsiteY1" fmla="*/ 0 h 210775"/>
                  <a:gd name="connsiteX0" fmla="*/ 770648 w 770648"/>
                  <a:gd name="connsiteY0" fmla="*/ 119935 h 217725"/>
                  <a:gd name="connsiteX1" fmla="*/ 0 w 770648"/>
                  <a:gd name="connsiteY1" fmla="*/ 0 h 217725"/>
                  <a:gd name="connsiteX0" fmla="*/ 749450 w 749449"/>
                  <a:gd name="connsiteY0" fmla="*/ 701275 h 745912"/>
                  <a:gd name="connsiteX1" fmla="*/ 0 w 749449"/>
                  <a:gd name="connsiteY1" fmla="*/ 0 h 745912"/>
                  <a:gd name="connsiteX0" fmla="*/ 1195799 w 1195800"/>
                  <a:gd name="connsiteY0" fmla="*/ 265354 h 340892"/>
                  <a:gd name="connsiteX1" fmla="*/ 0 w 1195800"/>
                  <a:gd name="connsiteY1" fmla="*/ 0 h 340892"/>
                  <a:gd name="connsiteX0" fmla="*/ 1195799 w 1195799"/>
                  <a:gd name="connsiteY0" fmla="*/ 287410 h 344478"/>
                  <a:gd name="connsiteX1" fmla="*/ 0 w 1195799"/>
                  <a:gd name="connsiteY1" fmla="*/ 22056 h 344478"/>
                  <a:gd name="connsiteX0" fmla="*/ 1195799 w 1195799"/>
                  <a:gd name="connsiteY0" fmla="*/ 320039 h 320039"/>
                  <a:gd name="connsiteX1" fmla="*/ 0 w 1195799"/>
                  <a:gd name="connsiteY1" fmla="*/ 54685 h 320039"/>
                  <a:gd name="connsiteX0" fmla="*/ 1195799 w 1195799"/>
                  <a:gd name="connsiteY0" fmla="*/ 292354 h 307121"/>
                  <a:gd name="connsiteX1" fmla="*/ 0 w 1195799"/>
                  <a:gd name="connsiteY1" fmla="*/ 27000 h 307121"/>
                  <a:gd name="connsiteX0" fmla="*/ 1195799 w 1195799"/>
                  <a:gd name="connsiteY0" fmla="*/ 305577 h 319360"/>
                  <a:gd name="connsiteX1" fmla="*/ 0 w 1195799"/>
                  <a:gd name="connsiteY1" fmla="*/ 40223 h 319360"/>
                  <a:gd name="connsiteX0" fmla="*/ 1027423 w 1027423"/>
                  <a:gd name="connsiteY0" fmla="*/ 446358 h 457510"/>
                  <a:gd name="connsiteX1" fmla="*/ 0 w 1027423"/>
                  <a:gd name="connsiteY1" fmla="*/ 33083 h 457510"/>
                  <a:gd name="connsiteX0" fmla="*/ 1027423 w 1027423"/>
                  <a:gd name="connsiteY0" fmla="*/ 413275 h 434156"/>
                  <a:gd name="connsiteX1" fmla="*/ 0 w 1027423"/>
                  <a:gd name="connsiteY1" fmla="*/ 0 h 434156"/>
                  <a:gd name="connsiteX0" fmla="*/ 750946 w 750947"/>
                  <a:gd name="connsiteY0" fmla="*/ 444679 h 464131"/>
                  <a:gd name="connsiteX1" fmla="*/ 376956 w 750947"/>
                  <a:gd name="connsiteY1" fmla="*/ 0 h 464131"/>
                  <a:gd name="connsiteX0" fmla="*/ 373989 w 475496"/>
                  <a:gd name="connsiteY0" fmla="*/ 444679 h 444679"/>
                  <a:gd name="connsiteX1" fmla="*/ -1 w 475496"/>
                  <a:gd name="connsiteY1" fmla="*/ 0 h 444679"/>
                  <a:gd name="connsiteX0" fmla="*/ 365803 w 468859"/>
                  <a:gd name="connsiteY0" fmla="*/ 362359 h 362359"/>
                  <a:gd name="connsiteX1" fmla="*/ -1 w 468859"/>
                  <a:gd name="connsiteY1" fmla="*/ 0 h 362359"/>
                  <a:gd name="connsiteX0" fmla="*/ 365804 w 491449"/>
                  <a:gd name="connsiteY0" fmla="*/ 362359 h 362359"/>
                  <a:gd name="connsiteX1" fmla="*/ 0 w 491449"/>
                  <a:gd name="connsiteY1" fmla="*/ 0 h 362359"/>
                  <a:gd name="connsiteX0" fmla="*/ 365804 w 403947"/>
                  <a:gd name="connsiteY0" fmla="*/ 362359 h 362359"/>
                  <a:gd name="connsiteX1" fmla="*/ 0 w 403947"/>
                  <a:gd name="connsiteY1" fmla="*/ 0 h 36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3947" h="362359">
                    <a:moveTo>
                      <a:pt x="365804" y="362359"/>
                    </a:moveTo>
                    <a:cubicBezTo>
                      <a:pt x="424645" y="181765"/>
                      <a:pt x="480635" y="5802"/>
                      <a:pt x="0" y="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C96EB19-ADBD-46CD-AEE0-919E971CE87C}"/>
              </a:ext>
            </a:extLst>
          </p:cNvPr>
          <p:cNvSpPr txBox="1"/>
          <p:nvPr/>
        </p:nvSpPr>
        <p:spPr>
          <a:xfrm>
            <a:off x="234518" y="1395944"/>
            <a:ext cx="2407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 a </a:t>
            </a:r>
            <a:r>
              <a:rPr lang="en-US" b="1" i="1" dirty="0"/>
              <a:t>translation</a:t>
            </a:r>
            <a:r>
              <a:rPr lang="en-US" dirty="0"/>
              <a:t> for </a:t>
            </a:r>
          </a:p>
          <a:p>
            <a:r>
              <a:rPr lang="en-US" dirty="0"/>
              <a:t>each node / subtree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BAB76B-A5FB-4D9D-AE43-65A62A66CADC}"/>
              </a:ext>
            </a:extLst>
          </p:cNvPr>
          <p:cNvSpPr/>
          <p:nvPr/>
        </p:nvSpPr>
        <p:spPr>
          <a:xfrm>
            <a:off x="6061627" y="6427372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A61EAE-78B7-4CA5-BEA2-CA5C66B95141}"/>
                  </a:ext>
                </a:extLst>
              </p14:cNvPr>
              <p14:cNvContentPartPr/>
              <p14:nvPr/>
            </p14:nvContentPartPr>
            <p14:xfrm>
              <a:off x="3212280" y="392688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A61EAE-78B7-4CA5-BEA2-CA5C66B951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2920" y="39175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21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 animBg="1"/>
      <p:bldP spid="63" grpId="0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2726806" y="37195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3A3351-990B-40F1-A0BD-8A042CEC3CAE}"/>
              </a:ext>
            </a:extLst>
          </p:cNvPr>
          <p:cNvSpPr txBox="1"/>
          <p:nvPr/>
        </p:nvSpPr>
        <p:spPr>
          <a:xfrm>
            <a:off x="2503256" y="4450641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56F19A-4C5D-4369-B9C8-F147807118D1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046569" y="4088844"/>
            <a:ext cx="847911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4432A4-C4E1-4FBC-A667-ACD881210812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2894480" y="4088844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FAFBE6-D223-4043-AF0D-70DE3DE51951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894480" y="4088844"/>
            <a:ext cx="871694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8E3EC3C-1FD0-4C6D-BB85-A1F4F8AE83B9}"/>
              </a:ext>
            </a:extLst>
          </p:cNvPr>
          <p:cNvSpPr txBox="1"/>
          <p:nvPr/>
        </p:nvSpPr>
        <p:spPr>
          <a:xfrm>
            <a:off x="1600613" y="5880104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933857-62A8-4687-9948-CE662B5AB210}"/>
              </a:ext>
            </a:extLst>
          </p:cNvPr>
          <p:cNvSpPr txBox="1"/>
          <p:nvPr/>
        </p:nvSpPr>
        <p:spPr>
          <a:xfrm>
            <a:off x="3367821" y="5080485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B6DF70-DDD8-42EC-8F29-880A4029257D}"/>
              </a:ext>
            </a:extLst>
          </p:cNvPr>
          <p:cNvSpPr txBox="1"/>
          <p:nvPr/>
        </p:nvSpPr>
        <p:spPr>
          <a:xfrm>
            <a:off x="1826797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4337084-39FE-450F-B975-35A57E41957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994471" y="5654162"/>
            <a:ext cx="0" cy="225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9FFF08E-2E5A-4A79-9A6F-D929C03F1CB4}"/>
              </a:ext>
            </a:extLst>
          </p:cNvPr>
          <p:cNvSpPr txBox="1"/>
          <p:nvPr/>
        </p:nvSpPr>
        <p:spPr>
          <a:xfrm>
            <a:off x="3587847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62ECDD4-4609-4BC5-A481-60223CE4A301}"/>
              </a:ext>
            </a:extLst>
          </p:cNvPr>
          <p:cNvCxnSpPr>
            <a:cxnSpLocks/>
            <a:stCxn id="84" idx="2"/>
            <a:endCxn id="81" idx="0"/>
          </p:cNvCxnSpPr>
          <p:nvPr/>
        </p:nvCxnSpPr>
        <p:spPr>
          <a:xfrm>
            <a:off x="3755521" y="4814188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CD84331-561D-4782-A90C-FF3B4193C483}"/>
              </a:ext>
            </a:extLst>
          </p:cNvPr>
          <p:cNvSpPr/>
          <p:nvPr/>
        </p:nvSpPr>
        <p:spPr>
          <a:xfrm>
            <a:off x="2617599" y="3618012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EFE0D-66F4-4F40-B4DF-C48B1120B139}"/>
              </a:ext>
            </a:extLst>
          </p:cNvPr>
          <p:cNvSpPr txBox="1"/>
          <p:nvPr/>
        </p:nvSpPr>
        <p:spPr>
          <a:xfrm>
            <a:off x="3283350" y="36557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F2445B-C4E9-4932-BB52-C0D82BAD9E54}"/>
              </a:ext>
            </a:extLst>
          </p:cNvPr>
          <p:cNvSpPr txBox="1"/>
          <p:nvPr/>
        </p:nvSpPr>
        <p:spPr>
          <a:xfrm>
            <a:off x="2254132" y="4718092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9AB93CB-A7DE-4E38-8BA7-8E729DFAAE5C}"/>
              </a:ext>
            </a:extLst>
          </p:cNvPr>
          <p:cNvSpPr/>
          <p:nvPr/>
        </p:nvSpPr>
        <p:spPr>
          <a:xfrm>
            <a:off x="1674832" y="432322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ABD0257-6436-4F42-BBA0-332F3C38A294}"/>
              </a:ext>
            </a:extLst>
          </p:cNvPr>
          <p:cNvSpPr/>
          <p:nvPr/>
        </p:nvSpPr>
        <p:spPr>
          <a:xfrm>
            <a:off x="3518592" y="428673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AED0A7D-BF8F-4360-8E78-8850ADA3A194}"/>
              </a:ext>
            </a:extLst>
          </p:cNvPr>
          <p:cNvSpPr txBox="1"/>
          <p:nvPr/>
        </p:nvSpPr>
        <p:spPr>
          <a:xfrm>
            <a:off x="4076282" y="4127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A06D7D-196C-43DB-A690-74BAA7BF488D}"/>
              </a:ext>
            </a:extLst>
          </p:cNvPr>
          <p:cNvSpPr txBox="1"/>
          <p:nvPr/>
        </p:nvSpPr>
        <p:spPr>
          <a:xfrm>
            <a:off x="3361750" y="6387855"/>
            <a:ext cx="3825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Input Expression: </a:t>
            </a:r>
            <a:r>
              <a:rPr lang="en-US" sz="2200" dirty="0"/>
              <a:t>4 –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092426-00CB-4EDE-87FD-7F0AB8AFC412}"/>
              </a:ext>
            </a:extLst>
          </p:cNvPr>
          <p:cNvSpPr txBox="1"/>
          <p:nvPr/>
        </p:nvSpPr>
        <p:spPr>
          <a:xfrm>
            <a:off x="1830343" y="517141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5C6783-24C6-457D-BC91-11926543BFCB}"/>
              </a:ext>
            </a:extLst>
          </p:cNvPr>
          <p:cNvCxnSpPr>
            <a:cxnSpLocks/>
            <a:stCxn id="80" idx="2"/>
            <a:endCxn id="30" idx="0"/>
          </p:cNvCxnSpPr>
          <p:nvPr/>
        </p:nvCxnSpPr>
        <p:spPr>
          <a:xfrm>
            <a:off x="1994471" y="4814188"/>
            <a:ext cx="3546" cy="357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B6AD91-BB2D-47D4-ADC9-08D53A2F09A3}"/>
              </a:ext>
            </a:extLst>
          </p:cNvPr>
          <p:cNvGrpSpPr/>
          <p:nvPr/>
        </p:nvGrpSpPr>
        <p:grpSpPr>
          <a:xfrm>
            <a:off x="2894480" y="2812323"/>
            <a:ext cx="3744531" cy="2099637"/>
            <a:chOff x="2894480" y="2812323"/>
            <a:chExt cx="3744531" cy="209963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D532FAE-EDB9-43BE-A647-15C5B198294C}"/>
                </a:ext>
              </a:extLst>
            </p:cNvPr>
            <p:cNvSpPr txBox="1"/>
            <p:nvPr/>
          </p:nvSpPr>
          <p:spPr>
            <a:xfrm>
              <a:off x="4455360" y="2812323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3A69E1F-CAD4-4280-BA12-C31DF24AA19E}"/>
                </a:ext>
              </a:extLst>
            </p:cNvPr>
            <p:cNvSpPr txBox="1"/>
            <p:nvPr/>
          </p:nvSpPr>
          <p:spPr>
            <a:xfrm>
              <a:off x="4231810" y="3543452"/>
              <a:ext cx="790601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dash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5BAE0F-D5A9-471A-8206-B64464A28D45}"/>
                </a:ext>
              </a:extLst>
            </p:cNvPr>
            <p:cNvCxnSpPr>
              <a:cxnSpLocks/>
              <a:stCxn id="47" idx="2"/>
              <a:endCxn id="14" idx="0"/>
            </p:cNvCxnSpPr>
            <p:nvPr/>
          </p:nvCxnSpPr>
          <p:spPr>
            <a:xfrm flipH="1">
              <a:off x="2894480" y="3181655"/>
              <a:ext cx="1728554" cy="5378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3C525CB-0F67-45CF-B98D-EE0189EF6B20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>
              <a:off x="4623034" y="3181655"/>
              <a:ext cx="4077" cy="3617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48B1480-16D3-4A21-8ECD-1801962921A0}"/>
                </a:ext>
              </a:extLst>
            </p:cNvPr>
            <p:cNvCxnSpPr>
              <a:cxnSpLocks/>
              <a:stCxn id="47" idx="2"/>
              <a:endCxn id="56" idx="0"/>
            </p:cNvCxnSpPr>
            <p:nvPr/>
          </p:nvCxnSpPr>
          <p:spPr>
            <a:xfrm>
              <a:off x="4623034" y="3181655"/>
              <a:ext cx="1615961" cy="3560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ECD3295-346F-497C-B26B-CF2C62B3D5A3}"/>
                </a:ext>
              </a:extLst>
            </p:cNvPr>
            <p:cNvSpPr txBox="1"/>
            <p:nvPr/>
          </p:nvSpPr>
          <p:spPr>
            <a:xfrm>
              <a:off x="5851295" y="4173296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1CA5C7-42E4-489A-B7FE-774DC2791D6A}"/>
                </a:ext>
              </a:extLst>
            </p:cNvPr>
            <p:cNvSpPr txBox="1"/>
            <p:nvPr/>
          </p:nvSpPr>
          <p:spPr>
            <a:xfrm>
              <a:off x="6071321" y="3537667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1209984-739C-4973-AF8F-2D1C0BA244D6}"/>
                </a:ext>
              </a:extLst>
            </p:cNvPr>
            <p:cNvCxnSpPr>
              <a:cxnSpLocks/>
              <a:stCxn id="56" idx="2"/>
              <a:endCxn id="53" idx="0"/>
            </p:cNvCxnSpPr>
            <p:nvPr/>
          </p:nvCxnSpPr>
          <p:spPr>
            <a:xfrm>
              <a:off x="6238995" y="3906999"/>
              <a:ext cx="6158" cy="2662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1FAA5FD-614D-46A0-BD77-CE88A703F835}"/>
              </a:ext>
            </a:extLst>
          </p:cNvPr>
          <p:cNvSpPr txBox="1"/>
          <p:nvPr/>
        </p:nvSpPr>
        <p:spPr>
          <a:xfrm>
            <a:off x="4841140" y="2526157"/>
            <a:ext cx="298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7E71372-7053-4E06-889A-20A4AAB068BB}"/>
              </a:ext>
            </a:extLst>
          </p:cNvPr>
          <p:cNvSpPr/>
          <p:nvPr/>
        </p:nvSpPr>
        <p:spPr>
          <a:xfrm>
            <a:off x="6002066" y="3379544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CC7F2E-CAF9-4DD7-86F3-65F9FD74E17B}"/>
              </a:ext>
            </a:extLst>
          </p:cNvPr>
          <p:cNvSpPr txBox="1"/>
          <p:nvPr/>
        </p:nvSpPr>
        <p:spPr>
          <a:xfrm>
            <a:off x="6559756" y="3220282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52FB16D-782F-4278-BD6E-33079E43D6B8}"/>
              </a:ext>
            </a:extLst>
          </p:cNvPr>
          <p:cNvSpPr/>
          <p:nvPr/>
        </p:nvSpPr>
        <p:spPr>
          <a:xfrm>
            <a:off x="4346153" y="271082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167542-0B10-4880-8AEA-1A9C5E3584F0}"/>
              </a:ext>
            </a:extLst>
          </p:cNvPr>
          <p:cNvSpPr/>
          <p:nvPr/>
        </p:nvSpPr>
        <p:spPr>
          <a:xfrm>
            <a:off x="1699642" y="509231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5AC219-9C93-4424-A1C7-02167225AA41}"/>
              </a:ext>
            </a:extLst>
          </p:cNvPr>
          <p:cNvSpPr txBox="1"/>
          <p:nvPr/>
        </p:nvSpPr>
        <p:spPr>
          <a:xfrm>
            <a:off x="2309294" y="5427023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A03503C-A543-41C9-9881-6E0805501413}"/>
              </a:ext>
            </a:extLst>
          </p:cNvPr>
          <p:cNvSpPr txBox="1"/>
          <p:nvPr/>
        </p:nvSpPr>
        <p:spPr>
          <a:xfrm>
            <a:off x="-26421" y="5348501"/>
            <a:ext cx="1645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 trans = </a:t>
            </a:r>
          </a:p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subtree </a:t>
            </a:r>
          </a:p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literal value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3DD633-FEEA-438A-919C-5174DC4040B6}"/>
              </a:ext>
            </a:extLst>
          </p:cNvPr>
          <p:cNvSpPr txBox="1"/>
          <p:nvPr/>
        </p:nvSpPr>
        <p:spPr>
          <a:xfrm>
            <a:off x="4175614" y="4923342"/>
            <a:ext cx="1645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 trans = </a:t>
            </a:r>
          </a:p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subtree </a:t>
            </a:r>
          </a:p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literal value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DEEE67D-FD58-4C4E-A380-7525D904005C}"/>
              </a:ext>
            </a:extLst>
          </p:cNvPr>
          <p:cNvSpPr txBox="1"/>
          <p:nvPr/>
        </p:nvSpPr>
        <p:spPr>
          <a:xfrm>
            <a:off x="10784" y="3706192"/>
            <a:ext cx="1542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 trans =</a:t>
            </a:r>
          </a:p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subtree</a:t>
            </a:r>
          </a:p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translation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38D32-1B65-40A4-8D5A-A02D0D43E6F1}"/>
              </a:ext>
            </a:extLst>
          </p:cNvPr>
          <p:cNvGrpSpPr/>
          <p:nvPr/>
        </p:nvGrpSpPr>
        <p:grpSpPr>
          <a:xfrm>
            <a:off x="6725531" y="769588"/>
            <a:ext cx="2311364" cy="1772241"/>
            <a:chOff x="6544773" y="833386"/>
            <a:chExt cx="2311364" cy="1772241"/>
          </a:xfrm>
        </p:grpSpPr>
        <p:sp>
          <p:nvSpPr>
            <p:cNvPr id="78" name="Cloud 77">
              <a:extLst>
                <a:ext uri="{FF2B5EF4-FFF2-40B4-BE49-F238E27FC236}">
                  <a16:creationId xmlns:a16="http://schemas.microsoft.com/office/drawing/2014/main" id="{F051C4A0-9AB9-4ECB-B161-C84CC8DCC49D}"/>
                </a:ext>
              </a:extLst>
            </p:cNvPr>
            <p:cNvSpPr/>
            <p:nvPr/>
          </p:nvSpPr>
          <p:spPr>
            <a:xfrm rot="11490684">
              <a:off x="6544773" y="833386"/>
              <a:ext cx="2311364" cy="1772241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FA000B-1712-4A6D-ACFA-541B87F37FBB}"/>
                </a:ext>
              </a:extLst>
            </p:cNvPr>
            <p:cNvSpPr/>
            <p:nvPr/>
          </p:nvSpPr>
          <p:spPr>
            <a:xfrm>
              <a:off x="6946737" y="1125488"/>
              <a:ext cx="15495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Goal: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Translation is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value of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expression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9331BFD-89E4-4A3B-9D4B-BFBF5700F2FD}"/>
              </a:ext>
            </a:extLst>
          </p:cNvPr>
          <p:cNvSpPr txBox="1"/>
          <p:nvPr/>
        </p:nvSpPr>
        <p:spPr>
          <a:xfrm>
            <a:off x="6236518" y="4953327"/>
            <a:ext cx="1594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Grammar:</a:t>
            </a:r>
          </a:p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</a:p>
          <a:p>
            <a:r>
              <a:rPr lang="en-US" i="1" dirty="0"/>
              <a:t>     </a:t>
            </a:r>
            <a:r>
              <a:rPr lang="en-US" dirty="0"/>
              <a:t>|</a:t>
            </a:r>
            <a:r>
              <a:rPr lang="en-US" i="1" dirty="0"/>
              <a:t>  T</a:t>
            </a:r>
          </a:p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3563FFC-EC80-4220-B14F-967859087809}"/>
              </a:ext>
            </a:extLst>
          </p:cNvPr>
          <p:cNvSpPr/>
          <p:nvPr/>
        </p:nvSpPr>
        <p:spPr>
          <a:xfrm rot="11826887">
            <a:off x="1470954" y="3904989"/>
            <a:ext cx="532874" cy="347522"/>
          </a:xfrm>
          <a:custGeom>
            <a:avLst/>
            <a:gdLst>
              <a:gd name="connsiteX0" fmla="*/ 1097280 w 1261572"/>
              <a:gd name="connsiteY0" fmla="*/ 1687207 h 1687207"/>
              <a:gd name="connsiteX1" fmla="*/ 1170432 w 1261572"/>
              <a:gd name="connsiteY1" fmla="*/ 132727 h 1687207"/>
              <a:gd name="connsiteX2" fmla="*/ 0 w 1261572"/>
              <a:gd name="connsiteY2" fmla="*/ 187591 h 1687207"/>
              <a:gd name="connsiteX0" fmla="*/ 1536192 w 1571938"/>
              <a:gd name="connsiteY0" fmla="*/ 1530266 h 1530266"/>
              <a:gd name="connsiteX1" fmla="*/ 1170432 w 1571938"/>
              <a:gd name="connsiteY1" fmla="*/ 122090 h 1530266"/>
              <a:gd name="connsiteX2" fmla="*/ 0 w 1571938"/>
              <a:gd name="connsiteY2" fmla="*/ 176954 h 1530266"/>
              <a:gd name="connsiteX0" fmla="*/ 1536192 w 1536192"/>
              <a:gd name="connsiteY0" fmla="*/ 1530266 h 1530266"/>
              <a:gd name="connsiteX1" fmla="*/ 1170432 w 1536192"/>
              <a:gd name="connsiteY1" fmla="*/ 122090 h 1530266"/>
              <a:gd name="connsiteX2" fmla="*/ 0 w 1536192"/>
              <a:gd name="connsiteY2" fmla="*/ 176954 h 1530266"/>
              <a:gd name="connsiteX0" fmla="*/ 887606 w 1190621"/>
              <a:gd name="connsiteY0" fmla="*/ 201033 h 201033"/>
              <a:gd name="connsiteX1" fmla="*/ 1170432 w 1190621"/>
              <a:gd name="connsiteY1" fmla="*/ 36866 h 201033"/>
              <a:gd name="connsiteX2" fmla="*/ 0 w 1190621"/>
              <a:gd name="connsiteY2" fmla="*/ 91730 h 201033"/>
              <a:gd name="connsiteX0" fmla="*/ 887606 w 887606"/>
              <a:gd name="connsiteY0" fmla="*/ 109303 h 109303"/>
              <a:gd name="connsiteX1" fmla="*/ 0 w 887606"/>
              <a:gd name="connsiteY1" fmla="*/ 0 h 109303"/>
              <a:gd name="connsiteX0" fmla="*/ 887606 w 887606"/>
              <a:gd name="connsiteY0" fmla="*/ 109303 h 212970"/>
              <a:gd name="connsiteX1" fmla="*/ 0 w 887606"/>
              <a:gd name="connsiteY1" fmla="*/ 0 h 212970"/>
              <a:gd name="connsiteX0" fmla="*/ 939390 w 939390"/>
              <a:gd name="connsiteY0" fmla="*/ 109303 h 246042"/>
              <a:gd name="connsiteX1" fmla="*/ 51784 w 939390"/>
              <a:gd name="connsiteY1" fmla="*/ 0 h 246042"/>
              <a:gd name="connsiteX0" fmla="*/ 887606 w 887606"/>
              <a:gd name="connsiteY0" fmla="*/ 114857 h 204289"/>
              <a:gd name="connsiteX1" fmla="*/ 0 w 887606"/>
              <a:gd name="connsiteY1" fmla="*/ 5554 h 204289"/>
              <a:gd name="connsiteX0" fmla="*/ 770648 w 770648"/>
              <a:gd name="connsiteY0" fmla="*/ 125366 h 213284"/>
              <a:gd name="connsiteX1" fmla="*/ 0 w 770648"/>
              <a:gd name="connsiteY1" fmla="*/ 5431 h 213284"/>
              <a:gd name="connsiteX0" fmla="*/ 770648 w 770648"/>
              <a:gd name="connsiteY0" fmla="*/ 119935 h 232891"/>
              <a:gd name="connsiteX1" fmla="*/ 0 w 770648"/>
              <a:gd name="connsiteY1" fmla="*/ 0 h 232891"/>
              <a:gd name="connsiteX0" fmla="*/ 770648 w 770648"/>
              <a:gd name="connsiteY0" fmla="*/ 119935 h 219919"/>
              <a:gd name="connsiteX1" fmla="*/ 0 w 770648"/>
              <a:gd name="connsiteY1" fmla="*/ 0 h 219919"/>
              <a:gd name="connsiteX0" fmla="*/ 770648 w 770648"/>
              <a:gd name="connsiteY0" fmla="*/ 119935 h 210775"/>
              <a:gd name="connsiteX1" fmla="*/ 0 w 770648"/>
              <a:gd name="connsiteY1" fmla="*/ 0 h 210775"/>
              <a:gd name="connsiteX0" fmla="*/ 770648 w 770648"/>
              <a:gd name="connsiteY0" fmla="*/ 119935 h 217725"/>
              <a:gd name="connsiteX1" fmla="*/ 0 w 770648"/>
              <a:gd name="connsiteY1" fmla="*/ 0 h 21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648" h="217725">
                <a:moveTo>
                  <a:pt x="770648" y="119935"/>
                </a:moveTo>
                <a:cubicBezTo>
                  <a:pt x="347189" y="370581"/>
                  <a:pt x="200175" y="68333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0EC769-AFBB-4EE2-B53C-40EFC5CB32C1}"/>
              </a:ext>
            </a:extLst>
          </p:cNvPr>
          <p:cNvSpPr/>
          <p:nvPr/>
        </p:nvSpPr>
        <p:spPr>
          <a:xfrm>
            <a:off x="21418" y="3674293"/>
            <a:ext cx="1480686" cy="948587"/>
          </a:xfrm>
          <a:prstGeom prst="roundRect">
            <a:avLst>
              <a:gd name="adj" fmla="val 77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36B3A207-E40F-4230-9307-A66B939E09E3}"/>
              </a:ext>
            </a:extLst>
          </p:cNvPr>
          <p:cNvSpPr/>
          <p:nvPr/>
        </p:nvSpPr>
        <p:spPr>
          <a:xfrm>
            <a:off x="46222" y="5325882"/>
            <a:ext cx="1534314" cy="948587"/>
          </a:xfrm>
          <a:prstGeom prst="roundRect">
            <a:avLst>
              <a:gd name="adj" fmla="val 77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C96F585-CE73-4146-84BC-59C0919DE560}"/>
              </a:ext>
            </a:extLst>
          </p:cNvPr>
          <p:cNvSpPr/>
          <p:nvPr/>
        </p:nvSpPr>
        <p:spPr>
          <a:xfrm>
            <a:off x="851208" y="5034566"/>
            <a:ext cx="855708" cy="294263"/>
          </a:xfrm>
          <a:custGeom>
            <a:avLst/>
            <a:gdLst>
              <a:gd name="connsiteX0" fmla="*/ 1097280 w 1261572"/>
              <a:gd name="connsiteY0" fmla="*/ 1687207 h 1687207"/>
              <a:gd name="connsiteX1" fmla="*/ 1170432 w 1261572"/>
              <a:gd name="connsiteY1" fmla="*/ 132727 h 1687207"/>
              <a:gd name="connsiteX2" fmla="*/ 0 w 1261572"/>
              <a:gd name="connsiteY2" fmla="*/ 187591 h 1687207"/>
              <a:gd name="connsiteX0" fmla="*/ 1536192 w 1571938"/>
              <a:gd name="connsiteY0" fmla="*/ 1530266 h 1530266"/>
              <a:gd name="connsiteX1" fmla="*/ 1170432 w 1571938"/>
              <a:gd name="connsiteY1" fmla="*/ 122090 h 1530266"/>
              <a:gd name="connsiteX2" fmla="*/ 0 w 1571938"/>
              <a:gd name="connsiteY2" fmla="*/ 176954 h 1530266"/>
              <a:gd name="connsiteX0" fmla="*/ 1536192 w 1536192"/>
              <a:gd name="connsiteY0" fmla="*/ 1530266 h 1530266"/>
              <a:gd name="connsiteX1" fmla="*/ 1170432 w 1536192"/>
              <a:gd name="connsiteY1" fmla="*/ 122090 h 1530266"/>
              <a:gd name="connsiteX2" fmla="*/ 0 w 1536192"/>
              <a:gd name="connsiteY2" fmla="*/ 176954 h 1530266"/>
              <a:gd name="connsiteX0" fmla="*/ 887606 w 1190621"/>
              <a:gd name="connsiteY0" fmla="*/ 201033 h 201033"/>
              <a:gd name="connsiteX1" fmla="*/ 1170432 w 1190621"/>
              <a:gd name="connsiteY1" fmla="*/ 36866 h 201033"/>
              <a:gd name="connsiteX2" fmla="*/ 0 w 1190621"/>
              <a:gd name="connsiteY2" fmla="*/ 91730 h 201033"/>
              <a:gd name="connsiteX0" fmla="*/ 887606 w 887606"/>
              <a:gd name="connsiteY0" fmla="*/ 109303 h 109303"/>
              <a:gd name="connsiteX1" fmla="*/ 0 w 887606"/>
              <a:gd name="connsiteY1" fmla="*/ 0 h 109303"/>
              <a:gd name="connsiteX0" fmla="*/ 887606 w 887606"/>
              <a:gd name="connsiteY0" fmla="*/ 109303 h 212970"/>
              <a:gd name="connsiteX1" fmla="*/ 0 w 887606"/>
              <a:gd name="connsiteY1" fmla="*/ 0 h 212970"/>
              <a:gd name="connsiteX0" fmla="*/ 939390 w 939390"/>
              <a:gd name="connsiteY0" fmla="*/ 109303 h 246042"/>
              <a:gd name="connsiteX1" fmla="*/ 51784 w 939390"/>
              <a:gd name="connsiteY1" fmla="*/ 0 h 246042"/>
              <a:gd name="connsiteX0" fmla="*/ 887606 w 887606"/>
              <a:gd name="connsiteY0" fmla="*/ 114857 h 204289"/>
              <a:gd name="connsiteX1" fmla="*/ 0 w 887606"/>
              <a:gd name="connsiteY1" fmla="*/ 5554 h 204289"/>
              <a:gd name="connsiteX0" fmla="*/ 770648 w 770648"/>
              <a:gd name="connsiteY0" fmla="*/ 125366 h 213284"/>
              <a:gd name="connsiteX1" fmla="*/ 0 w 770648"/>
              <a:gd name="connsiteY1" fmla="*/ 5431 h 213284"/>
              <a:gd name="connsiteX0" fmla="*/ 770648 w 770648"/>
              <a:gd name="connsiteY0" fmla="*/ 119935 h 232891"/>
              <a:gd name="connsiteX1" fmla="*/ 0 w 770648"/>
              <a:gd name="connsiteY1" fmla="*/ 0 h 232891"/>
              <a:gd name="connsiteX0" fmla="*/ 770648 w 770648"/>
              <a:gd name="connsiteY0" fmla="*/ 119935 h 219919"/>
              <a:gd name="connsiteX1" fmla="*/ 0 w 770648"/>
              <a:gd name="connsiteY1" fmla="*/ 0 h 219919"/>
              <a:gd name="connsiteX0" fmla="*/ 770648 w 770648"/>
              <a:gd name="connsiteY0" fmla="*/ 119935 h 210775"/>
              <a:gd name="connsiteX1" fmla="*/ 0 w 770648"/>
              <a:gd name="connsiteY1" fmla="*/ 0 h 210775"/>
              <a:gd name="connsiteX0" fmla="*/ 770648 w 770648"/>
              <a:gd name="connsiteY0" fmla="*/ 119935 h 217725"/>
              <a:gd name="connsiteX1" fmla="*/ 0 w 770648"/>
              <a:gd name="connsiteY1" fmla="*/ 0 h 217725"/>
              <a:gd name="connsiteX0" fmla="*/ 855708 w 855708"/>
              <a:gd name="connsiteY0" fmla="*/ 0 h 196257"/>
              <a:gd name="connsiteX1" fmla="*/ 0 w 855708"/>
              <a:gd name="connsiteY1" fmla="*/ 145879 h 196257"/>
              <a:gd name="connsiteX0" fmla="*/ 955929 w 955929"/>
              <a:gd name="connsiteY0" fmla="*/ 5110 h 150989"/>
              <a:gd name="connsiteX1" fmla="*/ 100221 w 955929"/>
              <a:gd name="connsiteY1" fmla="*/ 150989 h 150989"/>
              <a:gd name="connsiteX0" fmla="*/ 957685 w 957685"/>
              <a:gd name="connsiteY0" fmla="*/ 170722 h 316601"/>
              <a:gd name="connsiteX1" fmla="*/ 101977 w 957685"/>
              <a:gd name="connsiteY1" fmla="*/ 316601 h 316601"/>
              <a:gd name="connsiteX0" fmla="*/ 855708 w 855708"/>
              <a:gd name="connsiteY0" fmla="*/ 148384 h 294263"/>
              <a:gd name="connsiteX1" fmla="*/ 0 w 855708"/>
              <a:gd name="connsiteY1" fmla="*/ 294263 h 29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5708" h="294263">
                <a:moveTo>
                  <a:pt x="855708" y="148384"/>
                </a:moveTo>
                <a:cubicBezTo>
                  <a:pt x="410984" y="-111332"/>
                  <a:pt x="136380" y="-9543"/>
                  <a:pt x="0" y="294263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A0F0D1-E3F0-41D0-B11E-3CC9DC96D184}"/>
              </a:ext>
            </a:extLst>
          </p:cNvPr>
          <p:cNvGrpSpPr/>
          <p:nvPr/>
        </p:nvGrpSpPr>
        <p:grpSpPr>
          <a:xfrm>
            <a:off x="173818" y="2323478"/>
            <a:ext cx="3235002" cy="1551055"/>
            <a:chOff x="173818" y="2323478"/>
            <a:chExt cx="3235002" cy="155105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0178A4-EB17-464B-842E-49068E96689C}"/>
                </a:ext>
              </a:extLst>
            </p:cNvPr>
            <p:cNvGrpSpPr/>
            <p:nvPr/>
          </p:nvGrpSpPr>
          <p:grpSpPr>
            <a:xfrm>
              <a:off x="207004" y="2323478"/>
              <a:ext cx="3077038" cy="972950"/>
              <a:chOff x="972542" y="1185779"/>
              <a:chExt cx="3077038" cy="97295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9A12636-0E20-4F8A-A5E3-4B88FA89161E}"/>
                  </a:ext>
                </a:extLst>
              </p:cNvPr>
              <p:cNvSpPr txBox="1"/>
              <p:nvPr/>
            </p:nvSpPr>
            <p:spPr>
              <a:xfrm>
                <a:off x="972542" y="123539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 trans =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1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D412EA-C910-4C6D-894A-49B1649EC894}"/>
                  </a:ext>
                </a:extLst>
              </p:cNvPr>
              <p:cNvSpPr txBox="1"/>
              <p:nvPr/>
            </p:nvSpPr>
            <p:spPr>
              <a:xfrm>
                <a:off x="2507170" y="118577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3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172FCD0-C4CC-4F9E-A30C-BF53A416A160}"/>
                  </a:ext>
                </a:extLst>
              </p:cNvPr>
              <p:cNvSpPr txBox="1"/>
              <p:nvPr/>
            </p:nvSpPr>
            <p:spPr>
              <a:xfrm>
                <a:off x="2383118" y="1614630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</a:t>
                </a:r>
              </a:p>
            </p:txBody>
          </p:sp>
        </p:grp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AD4898D8-CF8C-4369-A7C7-0881E6990AC6}"/>
                </a:ext>
              </a:extLst>
            </p:cNvPr>
            <p:cNvSpPr/>
            <p:nvPr/>
          </p:nvSpPr>
          <p:spPr>
            <a:xfrm>
              <a:off x="173818" y="2331495"/>
              <a:ext cx="3235002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68F3779-088B-4A65-B058-A3193804C030}"/>
                </a:ext>
              </a:extLst>
            </p:cNvPr>
            <p:cNvSpPr/>
            <p:nvPr/>
          </p:nvSpPr>
          <p:spPr>
            <a:xfrm rot="11826887">
              <a:off x="1833961" y="3363702"/>
              <a:ext cx="826850" cy="510831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5799" h="320039">
                  <a:moveTo>
                    <a:pt x="1195799" y="320039"/>
                  </a:moveTo>
                  <a:cubicBezTo>
                    <a:pt x="1182489" y="83833"/>
                    <a:pt x="367388" y="-94448"/>
                    <a:pt x="0" y="5468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7AD6138-8ACE-46D1-8118-B66B5D9DC217}"/>
              </a:ext>
            </a:extLst>
          </p:cNvPr>
          <p:cNvGrpSpPr/>
          <p:nvPr/>
        </p:nvGrpSpPr>
        <p:grpSpPr>
          <a:xfrm>
            <a:off x="2698538" y="1221204"/>
            <a:ext cx="3235002" cy="1683993"/>
            <a:chOff x="2698538" y="1221204"/>
            <a:chExt cx="3235002" cy="168399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69A3D67-95CB-4428-9E49-0BE0188C36B7}"/>
                </a:ext>
              </a:extLst>
            </p:cNvPr>
            <p:cNvSpPr txBox="1"/>
            <p:nvPr/>
          </p:nvSpPr>
          <p:spPr>
            <a:xfrm>
              <a:off x="2751724" y="1270824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1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D3BAC6E-0443-429B-BEFF-B1916464F652}"/>
                </a:ext>
              </a:extLst>
            </p:cNvPr>
            <p:cNvSpPr txBox="1"/>
            <p:nvPr/>
          </p:nvSpPr>
          <p:spPr>
            <a:xfrm>
              <a:off x="4286352" y="1221204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3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BE61636-56A8-4E2E-9195-4C1001538A14}"/>
                </a:ext>
              </a:extLst>
            </p:cNvPr>
            <p:cNvSpPr txBox="1"/>
            <p:nvPr/>
          </p:nvSpPr>
          <p:spPr>
            <a:xfrm>
              <a:off x="4162300" y="1650055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23D565D1-8135-4706-89DB-CF98894E7BF9}"/>
                </a:ext>
              </a:extLst>
            </p:cNvPr>
            <p:cNvSpPr/>
            <p:nvPr/>
          </p:nvSpPr>
          <p:spPr>
            <a:xfrm>
              <a:off x="2698538" y="1240019"/>
              <a:ext cx="3235002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D61F926-1778-42B3-9B05-0F909E0AC04E}"/>
                </a:ext>
              </a:extLst>
            </p:cNvPr>
            <p:cNvSpPr/>
            <p:nvPr/>
          </p:nvSpPr>
          <p:spPr>
            <a:xfrm rot="11826887">
              <a:off x="4100874" y="2195421"/>
              <a:ext cx="328787" cy="709776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496" h="444679">
                  <a:moveTo>
                    <a:pt x="373989" y="444679"/>
                  </a:moveTo>
                  <a:cubicBezTo>
                    <a:pt x="629733" y="179554"/>
                    <a:pt x="364156" y="185858"/>
                    <a:pt x="-1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3693E340-CA5D-4238-A519-991460C50096}"/>
              </a:ext>
            </a:extLst>
          </p:cNvPr>
          <p:cNvSpPr/>
          <p:nvPr/>
        </p:nvSpPr>
        <p:spPr>
          <a:xfrm>
            <a:off x="4260268" y="4861596"/>
            <a:ext cx="1534314" cy="948587"/>
          </a:xfrm>
          <a:prstGeom prst="roundRect">
            <a:avLst>
              <a:gd name="adj" fmla="val 77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2182C12C-FE6B-4E3A-80CB-E79B94CCB6F6}"/>
              </a:ext>
            </a:extLst>
          </p:cNvPr>
          <p:cNvSpPr/>
          <p:nvPr/>
        </p:nvSpPr>
        <p:spPr>
          <a:xfrm rot="11826887">
            <a:off x="4281860" y="4465228"/>
            <a:ext cx="532874" cy="347522"/>
          </a:xfrm>
          <a:custGeom>
            <a:avLst/>
            <a:gdLst>
              <a:gd name="connsiteX0" fmla="*/ 1097280 w 1261572"/>
              <a:gd name="connsiteY0" fmla="*/ 1687207 h 1687207"/>
              <a:gd name="connsiteX1" fmla="*/ 1170432 w 1261572"/>
              <a:gd name="connsiteY1" fmla="*/ 132727 h 1687207"/>
              <a:gd name="connsiteX2" fmla="*/ 0 w 1261572"/>
              <a:gd name="connsiteY2" fmla="*/ 187591 h 1687207"/>
              <a:gd name="connsiteX0" fmla="*/ 1536192 w 1571938"/>
              <a:gd name="connsiteY0" fmla="*/ 1530266 h 1530266"/>
              <a:gd name="connsiteX1" fmla="*/ 1170432 w 1571938"/>
              <a:gd name="connsiteY1" fmla="*/ 122090 h 1530266"/>
              <a:gd name="connsiteX2" fmla="*/ 0 w 1571938"/>
              <a:gd name="connsiteY2" fmla="*/ 176954 h 1530266"/>
              <a:gd name="connsiteX0" fmla="*/ 1536192 w 1536192"/>
              <a:gd name="connsiteY0" fmla="*/ 1530266 h 1530266"/>
              <a:gd name="connsiteX1" fmla="*/ 1170432 w 1536192"/>
              <a:gd name="connsiteY1" fmla="*/ 122090 h 1530266"/>
              <a:gd name="connsiteX2" fmla="*/ 0 w 1536192"/>
              <a:gd name="connsiteY2" fmla="*/ 176954 h 1530266"/>
              <a:gd name="connsiteX0" fmla="*/ 887606 w 1190621"/>
              <a:gd name="connsiteY0" fmla="*/ 201033 h 201033"/>
              <a:gd name="connsiteX1" fmla="*/ 1170432 w 1190621"/>
              <a:gd name="connsiteY1" fmla="*/ 36866 h 201033"/>
              <a:gd name="connsiteX2" fmla="*/ 0 w 1190621"/>
              <a:gd name="connsiteY2" fmla="*/ 91730 h 201033"/>
              <a:gd name="connsiteX0" fmla="*/ 887606 w 887606"/>
              <a:gd name="connsiteY0" fmla="*/ 109303 h 109303"/>
              <a:gd name="connsiteX1" fmla="*/ 0 w 887606"/>
              <a:gd name="connsiteY1" fmla="*/ 0 h 109303"/>
              <a:gd name="connsiteX0" fmla="*/ 887606 w 887606"/>
              <a:gd name="connsiteY0" fmla="*/ 109303 h 212970"/>
              <a:gd name="connsiteX1" fmla="*/ 0 w 887606"/>
              <a:gd name="connsiteY1" fmla="*/ 0 h 212970"/>
              <a:gd name="connsiteX0" fmla="*/ 939390 w 939390"/>
              <a:gd name="connsiteY0" fmla="*/ 109303 h 246042"/>
              <a:gd name="connsiteX1" fmla="*/ 51784 w 939390"/>
              <a:gd name="connsiteY1" fmla="*/ 0 h 246042"/>
              <a:gd name="connsiteX0" fmla="*/ 887606 w 887606"/>
              <a:gd name="connsiteY0" fmla="*/ 114857 h 204289"/>
              <a:gd name="connsiteX1" fmla="*/ 0 w 887606"/>
              <a:gd name="connsiteY1" fmla="*/ 5554 h 204289"/>
              <a:gd name="connsiteX0" fmla="*/ 770648 w 770648"/>
              <a:gd name="connsiteY0" fmla="*/ 125366 h 213284"/>
              <a:gd name="connsiteX1" fmla="*/ 0 w 770648"/>
              <a:gd name="connsiteY1" fmla="*/ 5431 h 213284"/>
              <a:gd name="connsiteX0" fmla="*/ 770648 w 770648"/>
              <a:gd name="connsiteY0" fmla="*/ 119935 h 232891"/>
              <a:gd name="connsiteX1" fmla="*/ 0 w 770648"/>
              <a:gd name="connsiteY1" fmla="*/ 0 h 232891"/>
              <a:gd name="connsiteX0" fmla="*/ 770648 w 770648"/>
              <a:gd name="connsiteY0" fmla="*/ 119935 h 219919"/>
              <a:gd name="connsiteX1" fmla="*/ 0 w 770648"/>
              <a:gd name="connsiteY1" fmla="*/ 0 h 219919"/>
              <a:gd name="connsiteX0" fmla="*/ 770648 w 770648"/>
              <a:gd name="connsiteY0" fmla="*/ 119935 h 210775"/>
              <a:gd name="connsiteX1" fmla="*/ 0 w 770648"/>
              <a:gd name="connsiteY1" fmla="*/ 0 h 210775"/>
              <a:gd name="connsiteX0" fmla="*/ 770648 w 770648"/>
              <a:gd name="connsiteY0" fmla="*/ 119935 h 217725"/>
              <a:gd name="connsiteX1" fmla="*/ 0 w 770648"/>
              <a:gd name="connsiteY1" fmla="*/ 0 h 21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648" h="217725">
                <a:moveTo>
                  <a:pt x="770648" y="119935"/>
                </a:moveTo>
                <a:cubicBezTo>
                  <a:pt x="347189" y="370581"/>
                  <a:pt x="200175" y="68333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6412C9-A624-445E-8516-8DBE5F0EAC94}"/>
              </a:ext>
            </a:extLst>
          </p:cNvPr>
          <p:cNvGrpSpPr/>
          <p:nvPr/>
        </p:nvGrpSpPr>
        <p:grpSpPr>
          <a:xfrm>
            <a:off x="6361664" y="2844964"/>
            <a:ext cx="2273528" cy="979856"/>
            <a:chOff x="6361664" y="2844964"/>
            <a:chExt cx="2273528" cy="97985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543D62-EC45-4212-8C70-04FAC3425E2D}"/>
                </a:ext>
              </a:extLst>
            </p:cNvPr>
            <p:cNvSpPr txBox="1"/>
            <p:nvPr/>
          </p:nvSpPr>
          <p:spPr>
            <a:xfrm>
              <a:off x="6841237" y="2901490"/>
              <a:ext cx="1755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 literal value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1BED1B-C946-4BD8-9D40-A58F2807531F}"/>
                </a:ext>
              </a:extLst>
            </p:cNvPr>
            <p:cNvGrpSpPr/>
            <p:nvPr/>
          </p:nvGrpSpPr>
          <p:grpSpPr>
            <a:xfrm>
              <a:off x="6361664" y="2844964"/>
              <a:ext cx="2273528" cy="948587"/>
              <a:chOff x="6361664" y="2844964"/>
              <a:chExt cx="2273528" cy="948587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700E5FE0-D52D-4BB8-A964-A3EE3DA30980}"/>
                  </a:ext>
                </a:extLst>
              </p:cNvPr>
              <p:cNvSpPr/>
              <p:nvPr/>
            </p:nvSpPr>
            <p:spPr>
              <a:xfrm>
                <a:off x="6921959" y="2844964"/>
                <a:ext cx="1713233" cy="948587"/>
              </a:xfrm>
              <a:prstGeom prst="roundRect">
                <a:avLst>
                  <a:gd name="adj" fmla="val 7700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BB9C3E2-2B1D-4DB5-A11B-A35C81F0C400}"/>
                  </a:ext>
                </a:extLst>
              </p:cNvPr>
              <p:cNvSpPr/>
              <p:nvPr/>
            </p:nvSpPr>
            <p:spPr>
              <a:xfrm rot="15505843">
                <a:off x="6511198" y="2856095"/>
                <a:ext cx="279314" cy="578381"/>
              </a:xfrm>
              <a:custGeom>
                <a:avLst/>
                <a:gdLst>
                  <a:gd name="connsiteX0" fmla="*/ 1097280 w 1261572"/>
                  <a:gd name="connsiteY0" fmla="*/ 1687207 h 1687207"/>
                  <a:gd name="connsiteX1" fmla="*/ 1170432 w 1261572"/>
                  <a:gd name="connsiteY1" fmla="*/ 132727 h 1687207"/>
                  <a:gd name="connsiteX2" fmla="*/ 0 w 1261572"/>
                  <a:gd name="connsiteY2" fmla="*/ 187591 h 1687207"/>
                  <a:gd name="connsiteX0" fmla="*/ 1536192 w 1571938"/>
                  <a:gd name="connsiteY0" fmla="*/ 1530266 h 1530266"/>
                  <a:gd name="connsiteX1" fmla="*/ 1170432 w 1571938"/>
                  <a:gd name="connsiteY1" fmla="*/ 122090 h 1530266"/>
                  <a:gd name="connsiteX2" fmla="*/ 0 w 1571938"/>
                  <a:gd name="connsiteY2" fmla="*/ 176954 h 1530266"/>
                  <a:gd name="connsiteX0" fmla="*/ 1536192 w 1536192"/>
                  <a:gd name="connsiteY0" fmla="*/ 1530266 h 1530266"/>
                  <a:gd name="connsiteX1" fmla="*/ 1170432 w 1536192"/>
                  <a:gd name="connsiteY1" fmla="*/ 122090 h 1530266"/>
                  <a:gd name="connsiteX2" fmla="*/ 0 w 1536192"/>
                  <a:gd name="connsiteY2" fmla="*/ 176954 h 1530266"/>
                  <a:gd name="connsiteX0" fmla="*/ 887606 w 1190621"/>
                  <a:gd name="connsiteY0" fmla="*/ 201033 h 201033"/>
                  <a:gd name="connsiteX1" fmla="*/ 1170432 w 1190621"/>
                  <a:gd name="connsiteY1" fmla="*/ 36866 h 201033"/>
                  <a:gd name="connsiteX2" fmla="*/ 0 w 1190621"/>
                  <a:gd name="connsiteY2" fmla="*/ 91730 h 201033"/>
                  <a:gd name="connsiteX0" fmla="*/ 887606 w 887606"/>
                  <a:gd name="connsiteY0" fmla="*/ 109303 h 109303"/>
                  <a:gd name="connsiteX1" fmla="*/ 0 w 887606"/>
                  <a:gd name="connsiteY1" fmla="*/ 0 h 109303"/>
                  <a:gd name="connsiteX0" fmla="*/ 887606 w 887606"/>
                  <a:gd name="connsiteY0" fmla="*/ 109303 h 212970"/>
                  <a:gd name="connsiteX1" fmla="*/ 0 w 887606"/>
                  <a:gd name="connsiteY1" fmla="*/ 0 h 212970"/>
                  <a:gd name="connsiteX0" fmla="*/ 939390 w 939390"/>
                  <a:gd name="connsiteY0" fmla="*/ 109303 h 246042"/>
                  <a:gd name="connsiteX1" fmla="*/ 51784 w 939390"/>
                  <a:gd name="connsiteY1" fmla="*/ 0 h 246042"/>
                  <a:gd name="connsiteX0" fmla="*/ 887606 w 887606"/>
                  <a:gd name="connsiteY0" fmla="*/ 114857 h 204289"/>
                  <a:gd name="connsiteX1" fmla="*/ 0 w 887606"/>
                  <a:gd name="connsiteY1" fmla="*/ 5554 h 204289"/>
                  <a:gd name="connsiteX0" fmla="*/ 770648 w 770648"/>
                  <a:gd name="connsiteY0" fmla="*/ 125366 h 213284"/>
                  <a:gd name="connsiteX1" fmla="*/ 0 w 770648"/>
                  <a:gd name="connsiteY1" fmla="*/ 5431 h 213284"/>
                  <a:gd name="connsiteX0" fmla="*/ 770648 w 770648"/>
                  <a:gd name="connsiteY0" fmla="*/ 119935 h 232891"/>
                  <a:gd name="connsiteX1" fmla="*/ 0 w 770648"/>
                  <a:gd name="connsiteY1" fmla="*/ 0 h 232891"/>
                  <a:gd name="connsiteX0" fmla="*/ 770648 w 770648"/>
                  <a:gd name="connsiteY0" fmla="*/ 119935 h 219919"/>
                  <a:gd name="connsiteX1" fmla="*/ 0 w 770648"/>
                  <a:gd name="connsiteY1" fmla="*/ 0 h 219919"/>
                  <a:gd name="connsiteX0" fmla="*/ 770648 w 770648"/>
                  <a:gd name="connsiteY0" fmla="*/ 119935 h 210775"/>
                  <a:gd name="connsiteX1" fmla="*/ 0 w 770648"/>
                  <a:gd name="connsiteY1" fmla="*/ 0 h 210775"/>
                  <a:gd name="connsiteX0" fmla="*/ 770648 w 770648"/>
                  <a:gd name="connsiteY0" fmla="*/ 119935 h 217725"/>
                  <a:gd name="connsiteX1" fmla="*/ 0 w 770648"/>
                  <a:gd name="connsiteY1" fmla="*/ 0 h 217725"/>
                  <a:gd name="connsiteX0" fmla="*/ 749450 w 749449"/>
                  <a:gd name="connsiteY0" fmla="*/ 701275 h 745912"/>
                  <a:gd name="connsiteX1" fmla="*/ 0 w 749449"/>
                  <a:gd name="connsiteY1" fmla="*/ 0 h 745912"/>
                  <a:gd name="connsiteX0" fmla="*/ 1195799 w 1195800"/>
                  <a:gd name="connsiteY0" fmla="*/ 265354 h 340892"/>
                  <a:gd name="connsiteX1" fmla="*/ 0 w 1195800"/>
                  <a:gd name="connsiteY1" fmla="*/ 0 h 340892"/>
                  <a:gd name="connsiteX0" fmla="*/ 1195799 w 1195799"/>
                  <a:gd name="connsiteY0" fmla="*/ 287410 h 344478"/>
                  <a:gd name="connsiteX1" fmla="*/ 0 w 1195799"/>
                  <a:gd name="connsiteY1" fmla="*/ 22056 h 344478"/>
                  <a:gd name="connsiteX0" fmla="*/ 1195799 w 1195799"/>
                  <a:gd name="connsiteY0" fmla="*/ 320039 h 320039"/>
                  <a:gd name="connsiteX1" fmla="*/ 0 w 1195799"/>
                  <a:gd name="connsiteY1" fmla="*/ 54685 h 320039"/>
                  <a:gd name="connsiteX0" fmla="*/ 1195799 w 1195799"/>
                  <a:gd name="connsiteY0" fmla="*/ 292354 h 307121"/>
                  <a:gd name="connsiteX1" fmla="*/ 0 w 1195799"/>
                  <a:gd name="connsiteY1" fmla="*/ 27000 h 307121"/>
                  <a:gd name="connsiteX0" fmla="*/ 1195799 w 1195799"/>
                  <a:gd name="connsiteY0" fmla="*/ 305577 h 319360"/>
                  <a:gd name="connsiteX1" fmla="*/ 0 w 1195799"/>
                  <a:gd name="connsiteY1" fmla="*/ 40223 h 319360"/>
                  <a:gd name="connsiteX0" fmla="*/ 1027423 w 1027423"/>
                  <a:gd name="connsiteY0" fmla="*/ 446358 h 457510"/>
                  <a:gd name="connsiteX1" fmla="*/ 0 w 1027423"/>
                  <a:gd name="connsiteY1" fmla="*/ 33083 h 457510"/>
                  <a:gd name="connsiteX0" fmla="*/ 1027423 w 1027423"/>
                  <a:gd name="connsiteY0" fmla="*/ 413275 h 434156"/>
                  <a:gd name="connsiteX1" fmla="*/ 0 w 1027423"/>
                  <a:gd name="connsiteY1" fmla="*/ 0 h 434156"/>
                  <a:gd name="connsiteX0" fmla="*/ 750946 w 750947"/>
                  <a:gd name="connsiteY0" fmla="*/ 444679 h 464131"/>
                  <a:gd name="connsiteX1" fmla="*/ 376956 w 750947"/>
                  <a:gd name="connsiteY1" fmla="*/ 0 h 464131"/>
                  <a:gd name="connsiteX0" fmla="*/ 373989 w 475496"/>
                  <a:gd name="connsiteY0" fmla="*/ 444679 h 444679"/>
                  <a:gd name="connsiteX1" fmla="*/ -1 w 475496"/>
                  <a:gd name="connsiteY1" fmla="*/ 0 h 444679"/>
                  <a:gd name="connsiteX0" fmla="*/ 365803 w 468859"/>
                  <a:gd name="connsiteY0" fmla="*/ 362359 h 362359"/>
                  <a:gd name="connsiteX1" fmla="*/ -1 w 468859"/>
                  <a:gd name="connsiteY1" fmla="*/ 0 h 362359"/>
                  <a:gd name="connsiteX0" fmla="*/ 365804 w 491449"/>
                  <a:gd name="connsiteY0" fmla="*/ 362359 h 362359"/>
                  <a:gd name="connsiteX1" fmla="*/ 0 w 491449"/>
                  <a:gd name="connsiteY1" fmla="*/ 0 h 362359"/>
                  <a:gd name="connsiteX0" fmla="*/ 365804 w 403947"/>
                  <a:gd name="connsiteY0" fmla="*/ 362359 h 362359"/>
                  <a:gd name="connsiteX1" fmla="*/ 0 w 403947"/>
                  <a:gd name="connsiteY1" fmla="*/ 0 h 36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3947" h="362359">
                    <a:moveTo>
                      <a:pt x="365804" y="362359"/>
                    </a:moveTo>
                    <a:cubicBezTo>
                      <a:pt x="424645" y="181765"/>
                      <a:pt x="480635" y="5802"/>
                      <a:pt x="0" y="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C96EB19-ADBD-46CD-AEE0-919E971CE87C}"/>
              </a:ext>
            </a:extLst>
          </p:cNvPr>
          <p:cNvSpPr txBox="1"/>
          <p:nvPr/>
        </p:nvSpPr>
        <p:spPr>
          <a:xfrm>
            <a:off x="234518" y="1395944"/>
            <a:ext cx="242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 a </a:t>
            </a:r>
            <a:r>
              <a:rPr lang="en-US" b="1" i="1" dirty="0"/>
              <a:t>translation</a:t>
            </a:r>
            <a:r>
              <a:rPr lang="en-US" dirty="0"/>
              <a:t> for </a:t>
            </a:r>
          </a:p>
          <a:p>
            <a:r>
              <a:rPr lang="en-US" dirty="0"/>
              <a:t>each node / subtree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BAB76B-A5FB-4D9D-AE43-65A62A66CADC}"/>
              </a:ext>
            </a:extLst>
          </p:cNvPr>
          <p:cNvSpPr/>
          <p:nvPr/>
        </p:nvSpPr>
        <p:spPr>
          <a:xfrm>
            <a:off x="6061627" y="6427372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 2</a:t>
            </a:r>
          </a:p>
        </p:txBody>
      </p:sp>
    </p:spTree>
    <p:extLst>
      <p:ext uri="{BB962C8B-B14F-4D97-AF65-F5344CB8AC3E}">
        <p14:creationId xmlns:p14="http://schemas.microsoft.com/office/powerpoint/2010/main" val="3497097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21792975-7B01-4C4E-AE2D-1D9AD4A88127}"/>
              </a:ext>
            </a:extLst>
          </p:cNvPr>
          <p:cNvSpPr/>
          <p:nvPr/>
        </p:nvSpPr>
        <p:spPr>
          <a:xfrm>
            <a:off x="4951076" y="2043580"/>
            <a:ext cx="2438400" cy="1960602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Goal:</a:t>
            </a:r>
          </a:p>
          <a:p>
            <a:pPr algn="ctr"/>
            <a:r>
              <a:rPr lang="en-US" dirty="0"/>
              <a:t>Translation is the number of operands</a:t>
            </a: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34C3E78D-44AF-445E-9CDC-05E7828B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0936"/>
            <a:ext cx="7886700" cy="595456"/>
          </a:xfrm>
        </p:spPr>
        <p:txBody>
          <a:bodyPr/>
          <a:lstStyle/>
          <a:p>
            <a:r>
              <a:rPr lang="en-US" dirty="0"/>
              <a:t>Translation depends on the goal</a:t>
            </a:r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8FDC97C8-ABAD-4BE0-86FE-F399A8D218EB}"/>
              </a:ext>
            </a:extLst>
          </p:cNvPr>
          <p:cNvSpPr/>
          <p:nvPr/>
        </p:nvSpPr>
        <p:spPr>
          <a:xfrm>
            <a:off x="1546070" y="2049938"/>
            <a:ext cx="2438400" cy="19606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Goal:</a:t>
            </a:r>
          </a:p>
          <a:p>
            <a:pPr algn="ctr"/>
            <a:r>
              <a:rPr lang="en-US" dirty="0"/>
              <a:t>Translation is the value of the expression</a:t>
            </a:r>
          </a:p>
        </p:txBody>
      </p:sp>
    </p:spTree>
    <p:extLst>
      <p:ext uri="{BB962C8B-B14F-4D97-AF65-F5344CB8AC3E}">
        <p14:creationId xmlns:p14="http://schemas.microsoft.com/office/powerpoint/2010/main" val="172896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2726806" y="37195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3A3351-990B-40F1-A0BD-8A042CEC3CAE}"/>
              </a:ext>
            </a:extLst>
          </p:cNvPr>
          <p:cNvSpPr txBox="1"/>
          <p:nvPr/>
        </p:nvSpPr>
        <p:spPr>
          <a:xfrm>
            <a:off x="2503256" y="4450641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56F19A-4C5D-4369-B9C8-F147807118D1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046569" y="4088844"/>
            <a:ext cx="847911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4432A4-C4E1-4FBC-A667-ACD881210812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2894480" y="4088844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FAFBE6-D223-4043-AF0D-70DE3DE51951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894480" y="4088844"/>
            <a:ext cx="871694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8E3EC3C-1FD0-4C6D-BB85-A1F4F8AE83B9}"/>
              </a:ext>
            </a:extLst>
          </p:cNvPr>
          <p:cNvSpPr txBox="1"/>
          <p:nvPr/>
        </p:nvSpPr>
        <p:spPr>
          <a:xfrm>
            <a:off x="1600613" y="5880104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933857-62A8-4687-9948-CE662B5AB210}"/>
              </a:ext>
            </a:extLst>
          </p:cNvPr>
          <p:cNvSpPr txBox="1"/>
          <p:nvPr/>
        </p:nvSpPr>
        <p:spPr>
          <a:xfrm>
            <a:off x="3367821" y="5080485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B6DF70-DDD8-42EC-8F29-880A4029257D}"/>
              </a:ext>
            </a:extLst>
          </p:cNvPr>
          <p:cNvSpPr txBox="1"/>
          <p:nvPr/>
        </p:nvSpPr>
        <p:spPr>
          <a:xfrm>
            <a:off x="1826797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4337084-39FE-450F-B975-35A57E41957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994471" y="5654162"/>
            <a:ext cx="0" cy="225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9FFF08E-2E5A-4A79-9A6F-D929C03F1CB4}"/>
              </a:ext>
            </a:extLst>
          </p:cNvPr>
          <p:cNvSpPr txBox="1"/>
          <p:nvPr/>
        </p:nvSpPr>
        <p:spPr>
          <a:xfrm>
            <a:off x="3587847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62ECDD4-4609-4BC5-A481-60223CE4A301}"/>
              </a:ext>
            </a:extLst>
          </p:cNvPr>
          <p:cNvCxnSpPr>
            <a:cxnSpLocks/>
            <a:stCxn id="84" idx="2"/>
            <a:endCxn id="81" idx="0"/>
          </p:cNvCxnSpPr>
          <p:nvPr/>
        </p:nvCxnSpPr>
        <p:spPr>
          <a:xfrm>
            <a:off x="3755521" y="4814188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CD84331-561D-4782-A90C-FF3B4193C483}"/>
              </a:ext>
            </a:extLst>
          </p:cNvPr>
          <p:cNvSpPr/>
          <p:nvPr/>
        </p:nvSpPr>
        <p:spPr>
          <a:xfrm>
            <a:off x="2617599" y="3618012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EFE0D-66F4-4F40-B4DF-C48B1120B139}"/>
              </a:ext>
            </a:extLst>
          </p:cNvPr>
          <p:cNvSpPr txBox="1"/>
          <p:nvPr/>
        </p:nvSpPr>
        <p:spPr>
          <a:xfrm>
            <a:off x="3283350" y="3655791"/>
            <a:ext cx="298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F2445B-C4E9-4932-BB52-C0D82BAD9E54}"/>
              </a:ext>
            </a:extLst>
          </p:cNvPr>
          <p:cNvSpPr txBox="1"/>
          <p:nvPr/>
        </p:nvSpPr>
        <p:spPr>
          <a:xfrm>
            <a:off x="2254132" y="4718092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9AB93CB-A7DE-4E38-8BA7-8E729DFAAE5C}"/>
              </a:ext>
            </a:extLst>
          </p:cNvPr>
          <p:cNvSpPr/>
          <p:nvPr/>
        </p:nvSpPr>
        <p:spPr>
          <a:xfrm>
            <a:off x="1674832" y="432322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ABD0257-6436-4F42-BBA0-332F3C38A294}"/>
              </a:ext>
            </a:extLst>
          </p:cNvPr>
          <p:cNvSpPr/>
          <p:nvPr/>
        </p:nvSpPr>
        <p:spPr>
          <a:xfrm>
            <a:off x="3518592" y="428673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AED0A7D-BF8F-4360-8E78-8850ADA3A194}"/>
              </a:ext>
            </a:extLst>
          </p:cNvPr>
          <p:cNvSpPr txBox="1"/>
          <p:nvPr/>
        </p:nvSpPr>
        <p:spPr>
          <a:xfrm>
            <a:off x="4076282" y="4127471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A06D7D-196C-43DB-A690-74BAA7BF488D}"/>
              </a:ext>
            </a:extLst>
          </p:cNvPr>
          <p:cNvSpPr txBox="1"/>
          <p:nvPr/>
        </p:nvSpPr>
        <p:spPr>
          <a:xfrm>
            <a:off x="2893914" y="6345323"/>
            <a:ext cx="3825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Input Expression: </a:t>
            </a:r>
            <a:r>
              <a:rPr lang="en-US" sz="2200" dirty="0"/>
              <a:t>4 – 1 – 2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092426-00CB-4EDE-87FD-7F0AB8AFC412}"/>
              </a:ext>
            </a:extLst>
          </p:cNvPr>
          <p:cNvSpPr txBox="1"/>
          <p:nvPr/>
        </p:nvSpPr>
        <p:spPr>
          <a:xfrm>
            <a:off x="1830343" y="517141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5C6783-24C6-457D-BC91-11926543BFCB}"/>
              </a:ext>
            </a:extLst>
          </p:cNvPr>
          <p:cNvCxnSpPr>
            <a:cxnSpLocks/>
            <a:stCxn id="80" idx="2"/>
            <a:endCxn id="30" idx="0"/>
          </p:cNvCxnSpPr>
          <p:nvPr/>
        </p:nvCxnSpPr>
        <p:spPr>
          <a:xfrm>
            <a:off x="1994471" y="4814188"/>
            <a:ext cx="3546" cy="357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D532FAE-EDB9-43BE-A647-15C5B198294C}"/>
              </a:ext>
            </a:extLst>
          </p:cNvPr>
          <p:cNvSpPr txBox="1"/>
          <p:nvPr/>
        </p:nvSpPr>
        <p:spPr>
          <a:xfrm>
            <a:off x="4455360" y="2812323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A69E1F-CAD4-4280-BA12-C31DF24AA19E}"/>
              </a:ext>
            </a:extLst>
          </p:cNvPr>
          <p:cNvSpPr txBox="1"/>
          <p:nvPr/>
        </p:nvSpPr>
        <p:spPr>
          <a:xfrm>
            <a:off x="4231810" y="3543452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5BAE0F-D5A9-471A-8206-B64464A28D45}"/>
              </a:ext>
            </a:extLst>
          </p:cNvPr>
          <p:cNvCxnSpPr>
            <a:cxnSpLocks/>
            <a:stCxn id="47" idx="2"/>
            <a:endCxn id="14" idx="0"/>
          </p:cNvCxnSpPr>
          <p:nvPr/>
        </p:nvCxnSpPr>
        <p:spPr>
          <a:xfrm flipH="1">
            <a:off x="2894480" y="3181655"/>
            <a:ext cx="1728554" cy="5378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3C525CB-0F67-45CF-B98D-EE0189EF6B20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4623034" y="3181655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48B1480-16D3-4A21-8ECD-1801962921A0}"/>
              </a:ext>
            </a:extLst>
          </p:cNvPr>
          <p:cNvCxnSpPr>
            <a:cxnSpLocks/>
            <a:stCxn id="47" idx="2"/>
            <a:endCxn id="56" idx="0"/>
          </p:cNvCxnSpPr>
          <p:nvPr/>
        </p:nvCxnSpPr>
        <p:spPr>
          <a:xfrm>
            <a:off x="4623034" y="3181655"/>
            <a:ext cx="1615961" cy="356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ECD3295-346F-497C-B26B-CF2C62B3D5A3}"/>
              </a:ext>
            </a:extLst>
          </p:cNvPr>
          <p:cNvSpPr txBox="1"/>
          <p:nvPr/>
        </p:nvSpPr>
        <p:spPr>
          <a:xfrm>
            <a:off x="5851295" y="4173296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81CA5C7-42E4-489A-B7FE-774DC2791D6A}"/>
              </a:ext>
            </a:extLst>
          </p:cNvPr>
          <p:cNvSpPr txBox="1"/>
          <p:nvPr/>
        </p:nvSpPr>
        <p:spPr>
          <a:xfrm>
            <a:off x="6071321" y="3537667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209984-739C-4973-AF8F-2D1C0BA244D6}"/>
              </a:ext>
            </a:extLst>
          </p:cNvPr>
          <p:cNvCxnSpPr>
            <a:cxnSpLocks/>
            <a:stCxn id="56" idx="2"/>
            <a:endCxn id="53" idx="0"/>
          </p:cNvCxnSpPr>
          <p:nvPr/>
        </p:nvCxnSpPr>
        <p:spPr>
          <a:xfrm>
            <a:off x="6238995" y="3906999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1FAA5FD-614D-46A0-BD77-CE88A703F835}"/>
              </a:ext>
            </a:extLst>
          </p:cNvPr>
          <p:cNvSpPr txBox="1"/>
          <p:nvPr/>
        </p:nvSpPr>
        <p:spPr>
          <a:xfrm>
            <a:off x="4841140" y="2526157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7E71372-7053-4E06-889A-20A4AAB068BB}"/>
              </a:ext>
            </a:extLst>
          </p:cNvPr>
          <p:cNvSpPr/>
          <p:nvPr/>
        </p:nvSpPr>
        <p:spPr>
          <a:xfrm>
            <a:off x="6002066" y="3379544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CC7F2E-CAF9-4DD7-86F3-65F9FD74E17B}"/>
              </a:ext>
            </a:extLst>
          </p:cNvPr>
          <p:cNvSpPr txBox="1"/>
          <p:nvPr/>
        </p:nvSpPr>
        <p:spPr>
          <a:xfrm>
            <a:off x="6559756" y="3220282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52FB16D-782F-4278-BD6E-33079E43D6B8}"/>
              </a:ext>
            </a:extLst>
          </p:cNvPr>
          <p:cNvSpPr/>
          <p:nvPr/>
        </p:nvSpPr>
        <p:spPr>
          <a:xfrm>
            <a:off x="4346153" y="271082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167542-0B10-4880-8AEA-1A9C5E3584F0}"/>
              </a:ext>
            </a:extLst>
          </p:cNvPr>
          <p:cNvSpPr/>
          <p:nvPr/>
        </p:nvSpPr>
        <p:spPr>
          <a:xfrm>
            <a:off x="1699642" y="509231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5AC219-9C93-4424-A1C7-02167225AA41}"/>
              </a:ext>
            </a:extLst>
          </p:cNvPr>
          <p:cNvSpPr txBox="1"/>
          <p:nvPr/>
        </p:nvSpPr>
        <p:spPr>
          <a:xfrm>
            <a:off x="2309294" y="5427023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38D32-1B65-40A4-8D5A-A02D0D43E6F1}"/>
              </a:ext>
            </a:extLst>
          </p:cNvPr>
          <p:cNvGrpSpPr/>
          <p:nvPr/>
        </p:nvGrpSpPr>
        <p:grpSpPr>
          <a:xfrm>
            <a:off x="6725531" y="769588"/>
            <a:ext cx="2311364" cy="1772241"/>
            <a:chOff x="6544773" y="833386"/>
            <a:chExt cx="2311364" cy="1772241"/>
          </a:xfrm>
        </p:grpSpPr>
        <p:sp>
          <p:nvSpPr>
            <p:cNvPr id="78" name="Cloud 77">
              <a:extLst>
                <a:ext uri="{FF2B5EF4-FFF2-40B4-BE49-F238E27FC236}">
                  <a16:creationId xmlns:a16="http://schemas.microsoft.com/office/drawing/2014/main" id="{F051C4A0-9AB9-4ECB-B161-C84CC8DCC49D}"/>
                </a:ext>
              </a:extLst>
            </p:cNvPr>
            <p:cNvSpPr/>
            <p:nvPr/>
          </p:nvSpPr>
          <p:spPr>
            <a:xfrm rot="11490684">
              <a:off x="6544773" y="833386"/>
              <a:ext cx="2311364" cy="1772241"/>
            </a:xfrm>
            <a:prstGeom prst="cloud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FA000B-1712-4A6D-ACFA-541B87F37FBB}"/>
                </a:ext>
              </a:extLst>
            </p:cNvPr>
            <p:cNvSpPr/>
            <p:nvPr/>
          </p:nvSpPr>
          <p:spPr>
            <a:xfrm>
              <a:off x="6946737" y="1125488"/>
              <a:ext cx="15495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Goal: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Translation is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number of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operators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9331BFD-89E4-4A3B-9D4B-BFBF5700F2FD}"/>
              </a:ext>
            </a:extLst>
          </p:cNvPr>
          <p:cNvSpPr txBox="1"/>
          <p:nvPr/>
        </p:nvSpPr>
        <p:spPr>
          <a:xfrm>
            <a:off x="6236518" y="4953327"/>
            <a:ext cx="1713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Grammar:</a:t>
            </a:r>
          </a:p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</a:p>
          <a:p>
            <a:r>
              <a:rPr lang="en-US" i="1" dirty="0"/>
              <a:t>     </a:t>
            </a:r>
            <a:r>
              <a:rPr lang="en-US" dirty="0"/>
              <a:t>|</a:t>
            </a:r>
            <a:r>
              <a:rPr lang="en-US" i="1" dirty="0"/>
              <a:t>  T</a:t>
            </a:r>
          </a:p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865FEC-9742-45F6-BB99-FA7F078FDB7A}"/>
              </a:ext>
            </a:extLst>
          </p:cNvPr>
          <p:cNvGrpSpPr/>
          <p:nvPr/>
        </p:nvGrpSpPr>
        <p:grpSpPr>
          <a:xfrm>
            <a:off x="26744" y="5034566"/>
            <a:ext cx="1680172" cy="683267"/>
            <a:chOff x="26744" y="5034566"/>
            <a:chExt cx="1680172" cy="68326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A03503C-A543-41C9-9881-6E0805501413}"/>
                </a:ext>
              </a:extLst>
            </p:cNvPr>
            <p:cNvSpPr txBox="1"/>
            <p:nvPr/>
          </p:nvSpPr>
          <p:spPr>
            <a:xfrm>
              <a:off x="26744" y="5348501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0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6B3A207-E40F-4230-9307-A66B939E09E3}"/>
                </a:ext>
              </a:extLst>
            </p:cNvPr>
            <p:cNvSpPr/>
            <p:nvPr/>
          </p:nvSpPr>
          <p:spPr>
            <a:xfrm>
              <a:off x="46222" y="5325882"/>
              <a:ext cx="1534314" cy="391951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C96F585-CE73-4146-84BC-59C0919DE560}"/>
                </a:ext>
              </a:extLst>
            </p:cNvPr>
            <p:cNvSpPr/>
            <p:nvPr/>
          </p:nvSpPr>
          <p:spPr>
            <a:xfrm>
              <a:off x="851208" y="5034566"/>
              <a:ext cx="855708" cy="294263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855708 w 855708"/>
                <a:gd name="connsiteY0" fmla="*/ 0 h 196257"/>
                <a:gd name="connsiteX1" fmla="*/ 0 w 855708"/>
                <a:gd name="connsiteY1" fmla="*/ 145879 h 196257"/>
                <a:gd name="connsiteX0" fmla="*/ 955929 w 955929"/>
                <a:gd name="connsiteY0" fmla="*/ 5110 h 150989"/>
                <a:gd name="connsiteX1" fmla="*/ 100221 w 955929"/>
                <a:gd name="connsiteY1" fmla="*/ 150989 h 150989"/>
                <a:gd name="connsiteX0" fmla="*/ 957685 w 957685"/>
                <a:gd name="connsiteY0" fmla="*/ 170722 h 316601"/>
                <a:gd name="connsiteX1" fmla="*/ 101977 w 957685"/>
                <a:gd name="connsiteY1" fmla="*/ 316601 h 316601"/>
                <a:gd name="connsiteX0" fmla="*/ 855708 w 855708"/>
                <a:gd name="connsiteY0" fmla="*/ 148384 h 294263"/>
                <a:gd name="connsiteX1" fmla="*/ 0 w 855708"/>
                <a:gd name="connsiteY1" fmla="*/ 294263 h 2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5708" h="294263">
                  <a:moveTo>
                    <a:pt x="855708" y="148384"/>
                  </a:moveTo>
                  <a:cubicBezTo>
                    <a:pt x="410984" y="-111332"/>
                    <a:pt x="136380" y="-9543"/>
                    <a:pt x="0" y="294263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F17879A-5CA2-4F8F-B175-E52F1DCC4FA2}"/>
              </a:ext>
            </a:extLst>
          </p:cNvPr>
          <p:cNvGrpSpPr/>
          <p:nvPr/>
        </p:nvGrpSpPr>
        <p:grpSpPr>
          <a:xfrm>
            <a:off x="207004" y="2323478"/>
            <a:ext cx="3824830" cy="1551055"/>
            <a:chOff x="207004" y="2323478"/>
            <a:chExt cx="3824830" cy="155105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0178A4-EB17-464B-842E-49068E96689C}"/>
                </a:ext>
              </a:extLst>
            </p:cNvPr>
            <p:cNvGrpSpPr/>
            <p:nvPr/>
          </p:nvGrpSpPr>
          <p:grpSpPr>
            <a:xfrm>
              <a:off x="207004" y="2323478"/>
              <a:ext cx="3724517" cy="972950"/>
              <a:chOff x="972542" y="1185779"/>
              <a:chExt cx="3724517" cy="97295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9A12636-0E20-4F8A-A5E3-4B88FA89161E}"/>
                  </a:ext>
                </a:extLst>
              </p:cNvPr>
              <p:cNvSpPr txBox="1"/>
              <p:nvPr/>
            </p:nvSpPr>
            <p:spPr>
              <a:xfrm>
                <a:off x="972542" y="123539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 trans =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1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D412EA-C910-4C6D-894A-49B1649EC894}"/>
                  </a:ext>
                </a:extLst>
              </p:cNvPr>
              <p:cNvSpPr txBox="1"/>
              <p:nvPr/>
            </p:nvSpPr>
            <p:spPr>
              <a:xfrm>
                <a:off x="2507170" y="118577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3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172FCD0-C4CC-4F9E-A30C-BF53A416A160}"/>
                  </a:ext>
                </a:extLst>
              </p:cNvPr>
              <p:cNvSpPr txBox="1"/>
              <p:nvPr/>
            </p:nvSpPr>
            <p:spPr>
              <a:xfrm>
                <a:off x="2383118" y="1614630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+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02CE6F-8387-42FC-865C-C164E3B539BF}"/>
                  </a:ext>
                </a:extLst>
              </p:cNvPr>
              <p:cNvSpPr txBox="1"/>
              <p:nvPr/>
            </p:nvSpPr>
            <p:spPr>
              <a:xfrm>
                <a:off x="4119767" y="1596906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+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E921ADF-0871-4922-842F-D1EBB733BCD9}"/>
                  </a:ext>
                </a:extLst>
              </p:cNvPr>
              <p:cNvSpPr txBox="1"/>
              <p:nvPr/>
            </p:nvSpPr>
            <p:spPr>
              <a:xfrm>
                <a:off x="4421021" y="1579182"/>
                <a:ext cx="276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1</a:t>
                </a:r>
              </a:p>
            </p:txBody>
          </p:sp>
        </p:grp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AD4898D8-CF8C-4369-A7C7-0881E6990AC6}"/>
                </a:ext>
              </a:extLst>
            </p:cNvPr>
            <p:cNvSpPr/>
            <p:nvPr/>
          </p:nvSpPr>
          <p:spPr>
            <a:xfrm>
              <a:off x="216978" y="2330620"/>
              <a:ext cx="3814856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68F3779-088B-4A65-B058-A3193804C030}"/>
                </a:ext>
              </a:extLst>
            </p:cNvPr>
            <p:cNvSpPr/>
            <p:nvPr/>
          </p:nvSpPr>
          <p:spPr>
            <a:xfrm rot="11826887">
              <a:off x="1833961" y="3363702"/>
              <a:ext cx="826850" cy="510831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5799" h="320039">
                  <a:moveTo>
                    <a:pt x="1195799" y="320039"/>
                  </a:moveTo>
                  <a:cubicBezTo>
                    <a:pt x="1182489" y="83833"/>
                    <a:pt x="367388" y="-94448"/>
                    <a:pt x="0" y="5468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F4F6EB-DC3D-4FD2-B199-869BD5B27178}"/>
              </a:ext>
            </a:extLst>
          </p:cNvPr>
          <p:cNvGrpSpPr/>
          <p:nvPr/>
        </p:nvGrpSpPr>
        <p:grpSpPr>
          <a:xfrm>
            <a:off x="4260268" y="4465228"/>
            <a:ext cx="1534314" cy="854497"/>
            <a:chOff x="4260268" y="4465228"/>
            <a:chExt cx="1534314" cy="85449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A3DD633-FEEA-438A-919C-5174DC4040B6}"/>
                </a:ext>
              </a:extLst>
            </p:cNvPr>
            <p:cNvSpPr txBox="1"/>
            <p:nvPr/>
          </p:nvSpPr>
          <p:spPr>
            <a:xfrm>
              <a:off x="4271311" y="4944608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0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693E340-CA5D-4238-A519-991460C50096}"/>
                </a:ext>
              </a:extLst>
            </p:cNvPr>
            <p:cNvSpPr/>
            <p:nvPr/>
          </p:nvSpPr>
          <p:spPr>
            <a:xfrm>
              <a:off x="4260268" y="4861596"/>
              <a:ext cx="1534314" cy="458129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182C12C-FE6B-4E3A-80CB-E79B94CCB6F6}"/>
                </a:ext>
              </a:extLst>
            </p:cNvPr>
            <p:cNvSpPr/>
            <p:nvPr/>
          </p:nvSpPr>
          <p:spPr>
            <a:xfrm rot="11826887">
              <a:off x="4281860" y="4465228"/>
              <a:ext cx="532874" cy="347522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0648" h="217725">
                  <a:moveTo>
                    <a:pt x="770648" y="119935"/>
                  </a:moveTo>
                  <a:cubicBezTo>
                    <a:pt x="347189" y="370581"/>
                    <a:pt x="200175" y="6833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B57554-F49F-409A-B392-EC0214CB516E}"/>
              </a:ext>
            </a:extLst>
          </p:cNvPr>
          <p:cNvGrpSpPr/>
          <p:nvPr/>
        </p:nvGrpSpPr>
        <p:grpSpPr>
          <a:xfrm>
            <a:off x="6361664" y="2844965"/>
            <a:ext cx="2273528" cy="478378"/>
            <a:chOff x="6361664" y="2844965"/>
            <a:chExt cx="2273528" cy="478378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543D62-EC45-4212-8C70-04FAC3425E2D}"/>
                </a:ext>
              </a:extLst>
            </p:cNvPr>
            <p:cNvSpPr txBox="1"/>
            <p:nvPr/>
          </p:nvSpPr>
          <p:spPr>
            <a:xfrm>
              <a:off x="6936934" y="2933389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0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00E5FE0-D52D-4BB8-A964-A3EE3DA30980}"/>
                </a:ext>
              </a:extLst>
            </p:cNvPr>
            <p:cNvSpPr/>
            <p:nvPr/>
          </p:nvSpPr>
          <p:spPr>
            <a:xfrm>
              <a:off x="6921959" y="2844965"/>
              <a:ext cx="1713233" cy="478378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BB9C3E2-2B1D-4DB5-A11B-A35C81F0C400}"/>
                </a:ext>
              </a:extLst>
            </p:cNvPr>
            <p:cNvSpPr/>
            <p:nvPr/>
          </p:nvSpPr>
          <p:spPr>
            <a:xfrm rot="15505843">
              <a:off x="6511198" y="2856095"/>
              <a:ext cx="279314" cy="578381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  <a:gd name="connsiteX0" fmla="*/ 365803 w 468859"/>
                <a:gd name="connsiteY0" fmla="*/ 362359 h 362359"/>
                <a:gd name="connsiteX1" fmla="*/ -1 w 468859"/>
                <a:gd name="connsiteY1" fmla="*/ 0 h 362359"/>
                <a:gd name="connsiteX0" fmla="*/ 365804 w 491449"/>
                <a:gd name="connsiteY0" fmla="*/ 362359 h 362359"/>
                <a:gd name="connsiteX1" fmla="*/ 0 w 491449"/>
                <a:gd name="connsiteY1" fmla="*/ 0 h 362359"/>
                <a:gd name="connsiteX0" fmla="*/ 365804 w 403947"/>
                <a:gd name="connsiteY0" fmla="*/ 362359 h 362359"/>
                <a:gd name="connsiteX1" fmla="*/ 0 w 403947"/>
                <a:gd name="connsiteY1" fmla="*/ 0 h 36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947" h="362359">
                  <a:moveTo>
                    <a:pt x="365804" y="362359"/>
                  </a:moveTo>
                  <a:cubicBezTo>
                    <a:pt x="424645" y="181765"/>
                    <a:pt x="480635" y="5802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7B4448F-F423-43FE-8BC8-AC11786C0378}"/>
              </a:ext>
            </a:extLst>
          </p:cNvPr>
          <p:cNvGrpSpPr/>
          <p:nvPr/>
        </p:nvGrpSpPr>
        <p:grpSpPr>
          <a:xfrm>
            <a:off x="2410209" y="1231869"/>
            <a:ext cx="3802596" cy="1673328"/>
            <a:chOff x="2410209" y="1231869"/>
            <a:chExt cx="3802596" cy="1673328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D61F926-1778-42B3-9B05-0F909E0AC04E}"/>
                </a:ext>
              </a:extLst>
            </p:cNvPr>
            <p:cNvSpPr/>
            <p:nvPr/>
          </p:nvSpPr>
          <p:spPr>
            <a:xfrm rot="11826887">
              <a:off x="4100874" y="2195421"/>
              <a:ext cx="328787" cy="709776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496" h="444679">
                  <a:moveTo>
                    <a:pt x="373989" y="444679"/>
                  </a:moveTo>
                  <a:cubicBezTo>
                    <a:pt x="629733" y="179554"/>
                    <a:pt x="364156" y="185858"/>
                    <a:pt x="-1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52F8F55-48C1-408F-90ED-75BB9567BE15}"/>
                </a:ext>
              </a:extLst>
            </p:cNvPr>
            <p:cNvGrpSpPr/>
            <p:nvPr/>
          </p:nvGrpSpPr>
          <p:grpSpPr>
            <a:xfrm>
              <a:off x="2443395" y="1231869"/>
              <a:ext cx="3660719" cy="972950"/>
              <a:chOff x="972542" y="1185779"/>
              <a:chExt cx="3660719" cy="972950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1D12BD0-7262-4419-8EF7-0F13CCD284C5}"/>
                  </a:ext>
                </a:extLst>
              </p:cNvPr>
              <p:cNvSpPr txBox="1"/>
              <p:nvPr/>
            </p:nvSpPr>
            <p:spPr>
              <a:xfrm>
                <a:off x="972542" y="123539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 trans =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1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23C262E-377A-44CF-9B31-A168A5702748}"/>
                  </a:ext>
                </a:extLst>
              </p:cNvPr>
              <p:cNvSpPr txBox="1"/>
              <p:nvPr/>
            </p:nvSpPr>
            <p:spPr>
              <a:xfrm>
                <a:off x="2507170" y="118577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3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D8EEF88-E296-43F7-AEC3-60D9CF83FF8C}"/>
                  </a:ext>
                </a:extLst>
              </p:cNvPr>
              <p:cNvSpPr txBox="1"/>
              <p:nvPr/>
            </p:nvSpPr>
            <p:spPr>
              <a:xfrm>
                <a:off x="2383118" y="1614630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+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E16E275-21A6-47B6-89E3-E12DA9E99932}"/>
                  </a:ext>
                </a:extLst>
              </p:cNvPr>
              <p:cNvSpPr txBox="1"/>
              <p:nvPr/>
            </p:nvSpPr>
            <p:spPr>
              <a:xfrm>
                <a:off x="4034703" y="1596906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+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BDCE737-ADBB-4842-9E47-848068C76AD7}"/>
                  </a:ext>
                </a:extLst>
              </p:cNvPr>
              <p:cNvSpPr txBox="1"/>
              <p:nvPr/>
            </p:nvSpPr>
            <p:spPr>
              <a:xfrm>
                <a:off x="4357223" y="1579182"/>
                <a:ext cx="276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1</a:t>
                </a:r>
              </a:p>
            </p:txBody>
          </p:sp>
        </p:grp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D6DAC4D8-4178-4FCA-8B8E-37ED777B20F1}"/>
                </a:ext>
              </a:extLst>
            </p:cNvPr>
            <p:cNvSpPr/>
            <p:nvPr/>
          </p:nvSpPr>
          <p:spPr>
            <a:xfrm>
              <a:off x="2410209" y="1239886"/>
              <a:ext cx="3802596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18BD95F-33F1-47FD-B2B1-DA944B805CC1}"/>
              </a:ext>
            </a:extLst>
          </p:cNvPr>
          <p:cNvGrpSpPr/>
          <p:nvPr/>
        </p:nvGrpSpPr>
        <p:grpSpPr>
          <a:xfrm>
            <a:off x="10784" y="3674293"/>
            <a:ext cx="1993044" cy="955229"/>
            <a:chOff x="10784" y="3674293"/>
            <a:chExt cx="1993044" cy="95522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563FFC-EC80-4220-B14F-967859087809}"/>
                </a:ext>
              </a:extLst>
            </p:cNvPr>
            <p:cNvSpPr/>
            <p:nvPr/>
          </p:nvSpPr>
          <p:spPr>
            <a:xfrm rot="11826887">
              <a:off x="1470954" y="3904989"/>
              <a:ext cx="532874" cy="347522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0648" h="217725">
                  <a:moveTo>
                    <a:pt x="770648" y="119935"/>
                  </a:moveTo>
                  <a:cubicBezTo>
                    <a:pt x="347189" y="370581"/>
                    <a:pt x="200175" y="6833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B2A92F9-27F0-46B9-8208-26B0953C4829}"/>
                </a:ext>
              </a:extLst>
            </p:cNvPr>
            <p:cNvSpPr txBox="1"/>
            <p:nvPr/>
          </p:nvSpPr>
          <p:spPr>
            <a:xfrm>
              <a:off x="10784" y="3706192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39BFA0EC-DD82-4477-8AB7-4BA1000745E9}"/>
                </a:ext>
              </a:extLst>
            </p:cNvPr>
            <p:cNvSpPr/>
            <p:nvPr/>
          </p:nvSpPr>
          <p:spPr>
            <a:xfrm>
              <a:off x="21418" y="3674293"/>
              <a:ext cx="1480686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0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43" grpId="0"/>
      <p:bldP spid="108" grpId="0"/>
      <p:bldP spid="109" grpId="0" animBg="1"/>
      <p:bldP spid="110" grpId="0" animBg="1"/>
      <p:bldP spid="111" grpId="0"/>
      <p:bldP spid="59" grpId="0"/>
      <p:bldP spid="62" grpId="0" animBg="1"/>
      <p:bldP spid="63" grpId="0"/>
      <p:bldP spid="58" grpId="0" animBg="1"/>
      <p:bldP spid="66" grpId="0" animBg="1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02956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Think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We’re Done with Review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5 – Syntax-Directed Definition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33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Tree Translation Intuition: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34C3E78D-44AF-445E-9CDC-05E7828B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77" y="1360935"/>
            <a:ext cx="8297993" cy="13902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Translation depends on the goal</a:t>
            </a:r>
          </a:p>
          <a:p>
            <a:r>
              <a:rPr lang="en-US" dirty="0"/>
              <a:t>Translation is selected based on the production</a:t>
            </a:r>
          </a:p>
          <a:p>
            <a:r>
              <a:rPr lang="en-US" dirty="0"/>
              <a:t>Conceptually, a post-pass over the complete parse tree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2ADB58-DCEE-43A9-9333-6F82442A9DA1}"/>
              </a:ext>
            </a:extLst>
          </p:cNvPr>
          <p:cNvSpPr txBox="1"/>
          <p:nvPr/>
        </p:nvSpPr>
        <p:spPr>
          <a:xfrm>
            <a:off x="3428560" y="37195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2B2532-ED5A-40ED-ADA1-ABA95566E474}"/>
              </a:ext>
            </a:extLst>
          </p:cNvPr>
          <p:cNvSpPr txBox="1"/>
          <p:nvPr/>
        </p:nvSpPr>
        <p:spPr>
          <a:xfrm>
            <a:off x="3205010" y="4450641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D34B00-ED7B-43D7-8A21-20FC70408F76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2748323" y="4088844"/>
            <a:ext cx="847911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7AE4EC-0F32-4E49-A730-E5BADFFAE229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3596234" y="4088844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CE91E4-BEC5-4B1D-A798-5871F71D2F87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3596234" y="4088844"/>
            <a:ext cx="871694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3B5BE3E-9A66-4053-B45F-2736C3A19F8F}"/>
              </a:ext>
            </a:extLst>
          </p:cNvPr>
          <p:cNvSpPr txBox="1"/>
          <p:nvPr/>
        </p:nvSpPr>
        <p:spPr>
          <a:xfrm>
            <a:off x="2302367" y="5880104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38D27D-2EFF-4926-A4E3-1134AF099175}"/>
              </a:ext>
            </a:extLst>
          </p:cNvPr>
          <p:cNvSpPr txBox="1"/>
          <p:nvPr/>
        </p:nvSpPr>
        <p:spPr>
          <a:xfrm>
            <a:off x="4069575" y="5080485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BE55E1-7F5C-4868-A447-873CF1C2D9E8}"/>
              </a:ext>
            </a:extLst>
          </p:cNvPr>
          <p:cNvSpPr txBox="1"/>
          <p:nvPr/>
        </p:nvSpPr>
        <p:spPr>
          <a:xfrm>
            <a:off x="2528551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B5C637-EBEB-4FA8-B776-5A97DA139338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696225" y="5654162"/>
            <a:ext cx="0" cy="225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4F91EBE-6EFF-4459-B7F1-2D9B20307B80}"/>
              </a:ext>
            </a:extLst>
          </p:cNvPr>
          <p:cNvSpPr txBox="1"/>
          <p:nvPr/>
        </p:nvSpPr>
        <p:spPr>
          <a:xfrm>
            <a:off x="4289601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F3F2CB-461D-4FBE-9DCE-F05E8BC2511A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4457275" y="4814188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20E0A7-0241-4449-A756-E9E7B4CB0F5D}"/>
              </a:ext>
            </a:extLst>
          </p:cNvPr>
          <p:cNvSpPr txBox="1"/>
          <p:nvPr/>
        </p:nvSpPr>
        <p:spPr>
          <a:xfrm>
            <a:off x="2532097" y="517141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BF0DF9-023A-4E13-8CCC-310C6E3A3A17}"/>
              </a:ext>
            </a:extLst>
          </p:cNvPr>
          <p:cNvCxnSpPr>
            <a:cxnSpLocks/>
            <a:stCxn id="23" idx="2"/>
            <a:endCxn id="34" idx="0"/>
          </p:cNvCxnSpPr>
          <p:nvPr/>
        </p:nvCxnSpPr>
        <p:spPr>
          <a:xfrm>
            <a:off x="2696225" y="4814188"/>
            <a:ext cx="3546" cy="357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2B5A00E-D7B5-4DEE-8BF1-FA33F089B346}"/>
              </a:ext>
            </a:extLst>
          </p:cNvPr>
          <p:cNvSpPr txBox="1"/>
          <p:nvPr/>
        </p:nvSpPr>
        <p:spPr>
          <a:xfrm>
            <a:off x="5864384" y="5220955"/>
            <a:ext cx="148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6818AE-C11C-4B21-BDA4-553C9A063426}"/>
              </a:ext>
            </a:extLst>
          </p:cNvPr>
          <p:cNvGrpSpPr/>
          <p:nvPr/>
        </p:nvGrpSpPr>
        <p:grpSpPr>
          <a:xfrm>
            <a:off x="3948907" y="2695621"/>
            <a:ext cx="3879249" cy="1124596"/>
            <a:chOff x="3948907" y="2695621"/>
            <a:chExt cx="3879249" cy="112459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5D1AB8F-5437-4964-84F0-9795E4DDB0E0}"/>
                </a:ext>
              </a:extLst>
            </p:cNvPr>
            <p:cNvGrpSpPr/>
            <p:nvPr/>
          </p:nvGrpSpPr>
          <p:grpSpPr>
            <a:xfrm>
              <a:off x="4662059" y="2695621"/>
              <a:ext cx="3166097" cy="972950"/>
              <a:chOff x="207004" y="2323478"/>
              <a:chExt cx="3166097" cy="972950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92C2E8D7-0ECE-4889-8D7C-7501795452B6}"/>
                  </a:ext>
                </a:extLst>
              </p:cNvPr>
              <p:cNvGrpSpPr/>
              <p:nvPr/>
            </p:nvGrpSpPr>
            <p:grpSpPr>
              <a:xfrm>
                <a:off x="207004" y="2323478"/>
                <a:ext cx="3077038" cy="972950"/>
                <a:chOff x="972542" y="1185779"/>
                <a:chExt cx="3077038" cy="972950"/>
              </a:xfrm>
            </p:grpSpPr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8F89CC8-C03F-46DF-9C37-885849A9CB12}"/>
                    </a:ext>
                  </a:extLst>
                </p:cNvPr>
                <p:cNvSpPr txBox="1"/>
                <p:nvPr/>
              </p:nvSpPr>
              <p:spPr>
                <a:xfrm>
                  <a:off x="972542" y="1235399"/>
                  <a:ext cx="154241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E trans =</a:t>
                  </a:r>
                </a:p>
                <a:p>
                  <a:r>
                    <a:rPr lang="en-US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  subtree 1</a:t>
                  </a:r>
                </a:p>
                <a:p>
                  <a:r>
                    <a:rPr lang="en-US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  translation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CF5884A-EA48-4B4A-B626-1BDD12A2F7B2}"/>
                    </a:ext>
                  </a:extLst>
                </p:cNvPr>
                <p:cNvSpPr txBox="1"/>
                <p:nvPr/>
              </p:nvSpPr>
              <p:spPr>
                <a:xfrm>
                  <a:off x="2507170" y="1185779"/>
                  <a:ext cx="154241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endParaRPr>
                </a:p>
                <a:p>
                  <a:r>
                    <a:rPr lang="en-US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  subtree 3</a:t>
                  </a:r>
                </a:p>
                <a:p>
                  <a:r>
                    <a:rPr lang="en-US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  translation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302652F-1029-41A9-97DE-18F6E693A289}"/>
                    </a:ext>
                  </a:extLst>
                </p:cNvPr>
                <p:cNvSpPr txBox="1"/>
                <p:nvPr/>
              </p:nvSpPr>
              <p:spPr>
                <a:xfrm>
                  <a:off x="2383118" y="1614630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-</a:t>
                  </a:r>
                </a:p>
              </p:txBody>
            </p:sp>
          </p:grp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5874C980-10B4-4E93-A25E-285B19357719}"/>
                  </a:ext>
                </a:extLst>
              </p:cNvPr>
              <p:cNvSpPr/>
              <p:nvPr/>
            </p:nvSpPr>
            <p:spPr>
              <a:xfrm>
                <a:off x="216978" y="2330620"/>
                <a:ext cx="3156123" cy="923330"/>
              </a:xfrm>
              <a:prstGeom prst="roundRect">
                <a:avLst>
                  <a:gd name="adj" fmla="val 7700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3B55427-89FB-4072-BEF8-447B839055B5}"/>
                </a:ext>
              </a:extLst>
            </p:cNvPr>
            <p:cNvSpPr/>
            <p:nvPr/>
          </p:nvSpPr>
          <p:spPr>
            <a:xfrm rot="18302126">
              <a:off x="3790898" y="3151376"/>
              <a:ext cx="826850" cy="510831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5799" h="320039">
                  <a:moveTo>
                    <a:pt x="1195799" y="320039"/>
                  </a:moveTo>
                  <a:cubicBezTo>
                    <a:pt x="1182489" y="83833"/>
                    <a:pt x="367388" y="-94448"/>
                    <a:pt x="0" y="5468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D3E742-02E1-4115-83A6-886AE864A584}"/>
              </a:ext>
            </a:extLst>
          </p:cNvPr>
          <p:cNvGrpSpPr/>
          <p:nvPr/>
        </p:nvGrpSpPr>
        <p:grpSpPr>
          <a:xfrm>
            <a:off x="712538" y="3674293"/>
            <a:ext cx="1993044" cy="955229"/>
            <a:chOff x="712538" y="3674293"/>
            <a:chExt cx="1993044" cy="95522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1D00793-8196-46D9-99AA-D96F59B7AF08}"/>
                </a:ext>
              </a:extLst>
            </p:cNvPr>
            <p:cNvSpPr/>
            <p:nvPr/>
          </p:nvSpPr>
          <p:spPr>
            <a:xfrm rot="11826887">
              <a:off x="2172708" y="3904989"/>
              <a:ext cx="532874" cy="347522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0648" h="217725">
                  <a:moveTo>
                    <a:pt x="770648" y="119935"/>
                  </a:moveTo>
                  <a:cubicBezTo>
                    <a:pt x="347189" y="370581"/>
                    <a:pt x="200175" y="6833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8E57D7D-8799-4E84-AA45-20935A19B178}"/>
                </a:ext>
              </a:extLst>
            </p:cNvPr>
            <p:cNvSpPr txBox="1"/>
            <p:nvPr/>
          </p:nvSpPr>
          <p:spPr>
            <a:xfrm>
              <a:off x="712538" y="3706192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42B7D373-7612-482E-B112-6059B60CDA8B}"/>
                </a:ext>
              </a:extLst>
            </p:cNvPr>
            <p:cNvSpPr/>
            <p:nvPr/>
          </p:nvSpPr>
          <p:spPr>
            <a:xfrm>
              <a:off x="723172" y="3674293"/>
              <a:ext cx="1480686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CF25AECC-0666-4C0F-80ED-FA03E068EE6B}"/>
              </a:ext>
            </a:extLst>
          </p:cNvPr>
          <p:cNvSpPr/>
          <p:nvPr/>
        </p:nvSpPr>
        <p:spPr>
          <a:xfrm>
            <a:off x="5583044" y="5211769"/>
            <a:ext cx="297712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F0E7FF5-1AB8-49B9-B2D9-2C955EAF9D73}"/>
              </a:ext>
            </a:extLst>
          </p:cNvPr>
          <p:cNvSpPr/>
          <p:nvPr/>
        </p:nvSpPr>
        <p:spPr>
          <a:xfrm>
            <a:off x="5583044" y="5587192"/>
            <a:ext cx="326680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12672D-A27A-431F-B1B1-527F800F0AC8}"/>
              </a:ext>
            </a:extLst>
          </p:cNvPr>
          <p:cNvSpPr/>
          <p:nvPr/>
        </p:nvSpPr>
        <p:spPr>
          <a:xfrm>
            <a:off x="6146565" y="5597241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|</a:t>
            </a:r>
            <a:r>
              <a:rPr lang="en-US" i="1" dirty="0"/>
              <a:t>  T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001DF-B1EF-433B-9542-71A424E00EFE}"/>
              </a:ext>
            </a:extLst>
          </p:cNvPr>
          <p:cNvSpPr/>
          <p:nvPr/>
        </p:nvSpPr>
        <p:spPr>
          <a:xfrm>
            <a:off x="5894526" y="5989190"/>
            <a:ext cx="1145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F5960A7-0823-4D08-A3D8-CC3963BF93DC}"/>
              </a:ext>
            </a:extLst>
          </p:cNvPr>
          <p:cNvSpPr/>
          <p:nvPr/>
        </p:nvSpPr>
        <p:spPr>
          <a:xfrm>
            <a:off x="5583044" y="5962618"/>
            <a:ext cx="326680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F2755-0C05-4111-857D-2824DB359D01}"/>
              </a:ext>
            </a:extLst>
          </p:cNvPr>
          <p:cNvSpPr/>
          <p:nvPr/>
        </p:nvSpPr>
        <p:spPr>
          <a:xfrm>
            <a:off x="5583044" y="4816657"/>
            <a:ext cx="115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Grammar: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8ADFD2E-A13C-4FEC-8E2E-94DD4E488E6C}"/>
              </a:ext>
            </a:extLst>
          </p:cNvPr>
          <p:cNvSpPr/>
          <p:nvPr/>
        </p:nvSpPr>
        <p:spPr>
          <a:xfrm>
            <a:off x="989820" y="4570550"/>
            <a:ext cx="326680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1F70CF0-7BAD-4AC1-9204-60B96ACA9D5E}"/>
              </a:ext>
            </a:extLst>
          </p:cNvPr>
          <p:cNvSpPr/>
          <p:nvPr/>
        </p:nvSpPr>
        <p:spPr>
          <a:xfrm>
            <a:off x="4834546" y="3623351"/>
            <a:ext cx="326680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</p:spTree>
    <p:extLst>
      <p:ext uri="{BB962C8B-B14F-4D97-AF65-F5344CB8AC3E}">
        <p14:creationId xmlns:p14="http://schemas.microsoft.com/office/powerpoint/2010/main" val="127154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1" grpId="0" animBg="1"/>
      <p:bldP spid="92" grpId="0" animBg="1"/>
      <p:bldP spid="94" grpId="0" animBg="1"/>
      <p:bldP spid="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Preview Lecture 5 –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Recall Syntactic Ambiguity</a:t>
            </a:r>
          </a:p>
          <a:p>
            <a:pPr marL="0" indent="0">
              <a:buNone/>
            </a:pPr>
            <a:r>
              <a:rPr lang="en-US" b="1" dirty="0"/>
              <a:t>Assigning Meaning to (Parse) Trees</a:t>
            </a:r>
          </a:p>
          <a:p>
            <a:r>
              <a:rPr lang="en-US" dirty="0"/>
              <a:t>Tree translation intuition</a:t>
            </a:r>
          </a:p>
          <a:p>
            <a:r>
              <a:rPr lang="en-US" dirty="0"/>
              <a:t>Introduce Syntax-Directed Definition</a:t>
            </a:r>
          </a:p>
          <a:p>
            <a:pPr marL="0" indent="0">
              <a:buNone/>
            </a:pPr>
            <a:r>
              <a:rPr lang="en-US" b="1" dirty="0"/>
              <a:t>Tools for SDD</a:t>
            </a:r>
          </a:p>
          <a:p>
            <a:r>
              <a:rPr lang="en-US" dirty="0"/>
              <a:t>Bison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F153A-1154-4E3F-85FE-EF25FD7B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091490-57FF-4D5B-BB17-B2FEF66A5838}"/>
              </a:ext>
            </a:extLst>
          </p:cNvPr>
          <p:cNvSpPr/>
          <p:nvPr/>
        </p:nvSpPr>
        <p:spPr>
          <a:xfrm>
            <a:off x="565485" y="3186413"/>
            <a:ext cx="5782152" cy="54142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28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0C3EA49-941E-46BE-987E-E6085ED0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0" y="1880635"/>
            <a:ext cx="9010650" cy="44577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Definitions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96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Definitions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34C3E78D-44AF-445E-9CDC-05E7828B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0936"/>
            <a:ext cx="7886700" cy="648618"/>
          </a:xfrm>
        </p:spPr>
        <p:txBody>
          <a:bodyPr/>
          <a:lstStyle/>
          <a:p>
            <a:r>
              <a:rPr lang="en-US" dirty="0"/>
              <a:t>Attach translation rules per-production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D8517A-4D9F-4936-A8DA-FD4C323DF136}"/>
                  </a:ext>
                </a:extLst>
              </p:cNvPr>
              <p:cNvSpPr txBox="1"/>
              <p:nvPr/>
            </p:nvSpPr>
            <p:spPr>
              <a:xfrm>
                <a:off x="127294" y="2170779"/>
                <a:ext cx="15696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X</a:t>
                </a:r>
                <a:r>
                  <a:rPr lang="en-US" sz="2000" dirty="0"/>
                  <a:t> ::=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sz="20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000" dirty="0"/>
                  <a:t>	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D8517A-4D9F-4936-A8DA-FD4C323DF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4" y="2170779"/>
                <a:ext cx="1569660" cy="400110"/>
              </a:xfrm>
              <a:prstGeom prst="rect">
                <a:avLst/>
              </a:prstGeom>
              <a:blipFill>
                <a:blip r:embed="rId3"/>
                <a:stretch>
                  <a:fillRect l="-428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6EB5B5-0399-4CB1-88F3-F566F0AF043C}"/>
                  </a:ext>
                </a:extLst>
              </p:cNvPr>
              <p:cNvSpPr txBox="1"/>
              <p:nvPr/>
            </p:nvSpPr>
            <p:spPr>
              <a:xfrm>
                <a:off x="141467" y="2567730"/>
                <a:ext cx="15696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    </a:t>
                </a:r>
                <a:r>
                  <a:rPr lang="en-US" sz="2000" dirty="0"/>
                  <a:t>|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sty m:val="p"/>
                      </m:rPr>
                      <a:rPr lang="en-US" sz="20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000" dirty="0"/>
                  <a:t>	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6EB5B5-0399-4CB1-88F3-F566F0AF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67" y="2567730"/>
                <a:ext cx="1569660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A00ABB-BFD3-43CC-ACFB-7BAE97C31398}"/>
                  </a:ext>
                </a:extLst>
              </p:cNvPr>
              <p:cNvSpPr txBox="1"/>
              <p:nvPr/>
            </p:nvSpPr>
            <p:spPr>
              <a:xfrm>
                <a:off x="141468" y="3003659"/>
                <a:ext cx="15696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Y</a:t>
                </a:r>
                <a:r>
                  <a:rPr lang="en-US" sz="2000" dirty="0"/>
                  <a:t> ::=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sz="20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000" dirty="0"/>
                  <a:t> 	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A00ABB-BFD3-43CC-ACFB-7BAE97C31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68" y="3003659"/>
                <a:ext cx="1569660" cy="400110"/>
              </a:xfrm>
              <a:prstGeom prst="rect">
                <a:avLst/>
              </a:prstGeom>
              <a:blipFill>
                <a:blip r:embed="rId5"/>
                <a:stretch>
                  <a:fillRect l="-387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9BD9149-0BB3-440D-A118-B2FD9FBD08B2}"/>
              </a:ext>
            </a:extLst>
          </p:cNvPr>
          <p:cNvSpPr txBox="1"/>
          <p:nvPr/>
        </p:nvSpPr>
        <p:spPr>
          <a:xfrm>
            <a:off x="3243849" y="5611252"/>
            <a:ext cx="445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2DAA5-C84B-4510-9EF3-D2941B0E62BF}"/>
              </a:ext>
            </a:extLst>
          </p:cNvPr>
          <p:cNvSpPr/>
          <p:nvPr/>
        </p:nvSpPr>
        <p:spPr>
          <a:xfrm>
            <a:off x="2962510" y="5602066"/>
            <a:ext cx="322784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357FEF-F8DB-40C8-919E-0C0666354086}"/>
              </a:ext>
            </a:extLst>
          </p:cNvPr>
          <p:cNvSpPr/>
          <p:nvPr/>
        </p:nvSpPr>
        <p:spPr>
          <a:xfrm>
            <a:off x="2962509" y="5977489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8392C-97F4-40A8-9445-141A5D4AE66B}"/>
              </a:ext>
            </a:extLst>
          </p:cNvPr>
          <p:cNvSpPr/>
          <p:nvPr/>
        </p:nvSpPr>
        <p:spPr>
          <a:xfrm>
            <a:off x="3526031" y="5987538"/>
            <a:ext cx="416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</a:t>
            </a:r>
            <a:r>
              <a:rPr lang="en-US" i="1" dirty="0"/>
              <a:t>  T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27DA0-4274-41E6-8E88-E33BD074977A}"/>
              </a:ext>
            </a:extLst>
          </p:cNvPr>
          <p:cNvSpPr/>
          <p:nvPr/>
        </p:nvSpPr>
        <p:spPr>
          <a:xfrm>
            <a:off x="3273991" y="6379487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980A30-738B-464F-95BD-9A72F0A17610}"/>
              </a:ext>
            </a:extLst>
          </p:cNvPr>
          <p:cNvSpPr/>
          <p:nvPr/>
        </p:nvSpPr>
        <p:spPr>
          <a:xfrm>
            <a:off x="2962509" y="6352915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5641AE-9954-40B6-890F-BC0D5A2FB3A4}"/>
              </a:ext>
            </a:extLst>
          </p:cNvPr>
          <p:cNvSpPr/>
          <p:nvPr/>
        </p:nvSpPr>
        <p:spPr>
          <a:xfrm>
            <a:off x="2962510" y="5206954"/>
            <a:ext cx="125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Grammar: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D3390A-E2E7-4BC7-BE69-5F338F559621}"/>
              </a:ext>
            </a:extLst>
          </p:cNvPr>
          <p:cNvSpPr/>
          <p:nvPr/>
        </p:nvSpPr>
        <p:spPr>
          <a:xfrm>
            <a:off x="4832196" y="5203240"/>
            <a:ext cx="2817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Arithmetic Rules: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91B141-77D4-4456-BCE2-4E9BF2016826}"/>
              </a:ext>
            </a:extLst>
          </p:cNvPr>
          <p:cNvSpPr/>
          <p:nvPr/>
        </p:nvSpPr>
        <p:spPr>
          <a:xfrm>
            <a:off x="4695782" y="5597241"/>
            <a:ext cx="3030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E.trans</a:t>
            </a:r>
            <a:r>
              <a:rPr lang="en-US" i="1" dirty="0"/>
              <a:t> – </a:t>
            </a:r>
            <a:r>
              <a:rPr lang="en-US" i="1" dirty="0" err="1"/>
              <a:t>T.trans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0DF6E1-94B7-4EA1-BBF3-2E751159C6E0}"/>
              </a:ext>
            </a:extLst>
          </p:cNvPr>
          <p:cNvSpPr/>
          <p:nvPr/>
        </p:nvSpPr>
        <p:spPr>
          <a:xfrm>
            <a:off x="4714368" y="5983815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043CBB-41ED-4680-B23A-DF66BC44000B}"/>
              </a:ext>
            </a:extLst>
          </p:cNvPr>
          <p:cNvSpPr/>
          <p:nvPr/>
        </p:nvSpPr>
        <p:spPr>
          <a:xfrm>
            <a:off x="4710651" y="6392690"/>
            <a:ext cx="2539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b="1" dirty="0" err="1"/>
              <a:t>intlit</a:t>
            </a:r>
            <a:r>
              <a:rPr lang="en-US" i="1" dirty="0" err="1"/>
              <a:t>.</a:t>
            </a:r>
            <a:r>
              <a:rPr lang="en-US" dirty="0" err="1"/>
              <a:t>value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BDB205-9955-4BDD-89FD-3DB233877213}"/>
              </a:ext>
            </a:extLst>
          </p:cNvPr>
          <p:cNvGrpSpPr/>
          <p:nvPr/>
        </p:nvGrpSpPr>
        <p:grpSpPr>
          <a:xfrm>
            <a:off x="3580893" y="3457029"/>
            <a:ext cx="2311364" cy="1772241"/>
            <a:chOff x="6544773" y="833386"/>
            <a:chExt cx="2311364" cy="1772241"/>
          </a:xfrm>
        </p:grpSpPr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BFA0151A-8F99-4E63-BBED-0F01E97820B8}"/>
                </a:ext>
              </a:extLst>
            </p:cNvPr>
            <p:cNvSpPr/>
            <p:nvPr/>
          </p:nvSpPr>
          <p:spPr>
            <a:xfrm rot="11490684">
              <a:off x="6544773" y="833386"/>
              <a:ext cx="2311364" cy="1772241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A581BA-2C5E-4945-9EF5-FD84CD1D27A7}"/>
                </a:ext>
              </a:extLst>
            </p:cNvPr>
            <p:cNvSpPr/>
            <p:nvPr/>
          </p:nvSpPr>
          <p:spPr>
            <a:xfrm>
              <a:off x="6946737" y="1125488"/>
              <a:ext cx="15495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Goal: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Translation is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value of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expression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CE8C04A-FA04-4014-BDA0-C4FD6DDD881E}"/>
                  </a:ext>
                </a:extLst>
              </p:cNvPr>
              <p:cNvSpPr/>
              <p:nvPr/>
            </p:nvSpPr>
            <p:spPr>
              <a:xfrm>
                <a:off x="1498922" y="2168285"/>
                <a:ext cx="664064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{ </a:t>
                </a:r>
                <a:r>
                  <a:rPr lang="en-US" i="1" dirty="0" err="1"/>
                  <a:t>LHS</a:t>
                </a:r>
                <a:r>
                  <a:rPr lang="en-US" dirty="0" err="1"/>
                  <a:t>.trans</a:t>
                </a:r>
                <a:r>
                  <a:rPr lang="en-US" dirty="0"/>
                  <a:t> = </a:t>
                </a:r>
                <a:r>
                  <a:rPr lang="en-US" i="1" dirty="0"/>
                  <a:t>&lt;translation of X that can use translations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i="1" dirty="0"/>
                  <a:t>&gt;</a:t>
                </a:r>
                <a:r>
                  <a:rPr lang="en-US" dirty="0"/>
                  <a:t>  }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CE8C04A-FA04-4014-BDA0-C4FD6DDD8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22" y="2168285"/>
                <a:ext cx="6640643" cy="369332"/>
              </a:xfrm>
              <a:prstGeom prst="rect">
                <a:avLst/>
              </a:prstGeom>
              <a:blipFill>
                <a:blip r:embed="rId6"/>
                <a:stretch>
                  <a:fillRect l="-82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9340DF-62C4-455D-8702-04040C187A14}"/>
                  </a:ext>
                </a:extLst>
              </p:cNvPr>
              <p:cNvSpPr/>
              <p:nvPr/>
            </p:nvSpPr>
            <p:spPr>
              <a:xfrm>
                <a:off x="1510497" y="2584973"/>
                <a:ext cx="664064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{ </a:t>
                </a:r>
                <a:r>
                  <a:rPr lang="en-US" i="1" dirty="0" err="1"/>
                  <a:t>LHS</a:t>
                </a:r>
                <a:r>
                  <a:rPr lang="en-US" dirty="0" err="1"/>
                  <a:t>.trans</a:t>
                </a:r>
                <a:r>
                  <a:rPr lang="en-US" dirty="0"/>
                  <a:t> = </a:t>
                </a:r>
                <a:r>
                  <a:rPr lang="en-US" i="1" dirty="0"/>
                  <a:t>&lt;translation of X that can use translations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i="1" dirty="0"/>
                  <a:t>&gt;</a:t>
                </a:r>
                <a:r>
                  <a:rPr lang="en-US" dirty="0"/>
                  <a:t>  }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9340DF-62C4-455D-8702-04040C187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497" y="2584973"/>
                <a:ext cx="6640643" cy="369332"/>
              </a:xfrm>
              <a:prstGeom prst="rect">
                <a:avLst/>
              </a:prstGeom>
              <a:blipFill>
                <a:blip r:embed="rId7"/>
                <a:stretch>
                  <a:fillRect l="-82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83ECED0-F030-4C28-B4DC-1915FF60212A}"/>
                  </a:ext>
                </a:extLst>
              </p:cNvPr>
              <p:cNvSpPr/>
              <p:nvPr/>
            </p:nvSpPr>
            <p:spPr>
              <a:xfrm>
                <a:off x="1510498" y="3047961"/>
                <a:ext cx="70316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{ </a:t>
                </a:r>
                <a:r>
                  <a:rPr lang="en-US" i="1" dirty="0" err="1"/>
                  <a:t>LHS</a:t>
                </a:r>
                <a:r>
                  <a:rPr lang="en-US" dirty="0" err="1"/>
                  <a:t>.trans</a:t>
                </a:r>
                <a:r>
                  <a:rPr lang="en-US" dirty="0"/>
                  <a:t> = </a:t>
                </a:r>
                <a:r>
                  <a:rPr lang="en-US" i="1" dirty="0"/>
                  <a:t>&lt;translation of Y that can use translations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i="1" dirty="0"/>
                  <a:t>&gt;</a:t>
                </a:r>
                <a:r>
                  <a:rPr lang="en-US" dirty="0"/>
                  <a:t>	  }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83ECED0-F030-4C28-B4DC-1915FF602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498" y="3047961"/>
                <a:ext cx="7031620" cy="369332"/>
              </a:xfrm>
              <a:prstGeom prst="rect">
                <a:avLst/>
              </a:prstGeom>
              <a:blipFill>
                <a:blip r:embed="rId8"/>
                <a:stretch>
                  <a:fillRect l="-78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BFAA11-2D54-4827-995F-58824EB2F33E}"/>
                  </a:ext>
                </a:extLst>
              </p14:cNvPr>
              <p14:cNvContentPartPr/>
              <p14:nvPr/>
            </p14:nvContentPartPr>
            <p14:xfrm>
              <a:off x="1365480" y="2875320"/>
              <a:ext cx="5394960" cy="3826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BFAA11-2D54-4827-995F-58824EB2F3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56120" y="2865960"/>
                <a:ext cx="5413680" cy="38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84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" grpId="0"/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2849467" y="2860880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3A3351-990B-40F1-A0BD-8A042CEC3CAE}"/>
              </a:ext>
            </a:extLst>
          </p:cNvPr>
          <p:cNvSpPr txBox="1"/>
          <p:nvPr/>
        </p:nvSpPr>
        <p:spPr>
          <a:xfrm>
            <a:off x="2625917" y="3592009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56F19A-4C5D-4369-B9C8-F147807118D1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169230" y="3230212"/>
            <a:ext cx="847911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4432A4-C4E1-4FBC-A667-ACD881210812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3017141" y="3230212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FAFBE6-D223-4043-AF0D-70DE3DE51951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017141" y="3230212"/>
            <a:ext cx="871694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8E3EC3C-1FD0-4C6D-BB85-A1F4F8AE83B9}"/>
              </a:ext>
            </a:extLst>
          </p:cNvPr>
          <p:cNvSpPr txBox="1"/>
          <p:nvPr/>
        </p:nvSpPr>
        <p:spPr>
          <a:xfrm>
            <a:off x="1723274" y="5021472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933857-62A8-4687-9948-CE662B5AB210}"/>
              </a:ext>
            </a:extLst>
          </p:cNvPr>
          <p:cNvSpPr txBox="1"/>
          <p:nvPr/>
        </p:nvSpPr>
        <p:spPr>
          <a:xfrm>
            <a:off x="3490482" y="4221853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B6DF70-DDD8-42EC-8F29-880A4029257D}"/>
              </a:ext>
            </a:extLst>
          </p:cNvPr>
          <p:cNvSpPr txBox="1"/>
          <p:nvPr/>
        </p:nvSpPr>
        <p:spPr>
          <a:xfrm>
            <a:off x="1949458" y="358622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4337084-39FE-450F-B975-35A57E41957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2117132" y="4795530"/>
            <a:ext cx="0" cy="225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9FFF08E-2E5A-4A79-9A6F-D929C03F1CB4}"/>
              </a:ext>
            </a:extLst>
          </p:cNvPr>
          <p:cNvSpPr txBox="1"/>
          <p:nvPr/>
        </p:nvSpPr>
        <p:spPr>
          <a:xfrm>
            <a:off x="3710508" y="358622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62ECDD4-4609-4BC5-A481-60223CE4A301}"/>
              </a:ext>
            </a:extLst>
          </p:cNvPr>
          <p:cNvCxnSpPr>
            <a:cxnSpLocks/>
            <a:stCxn id="84" idx="2"/>
            <a:endCxn id="81" idx="0"/>
          </p:cNvCxnSpPr>
          <p:nvPr/>
        </p:nvCxnSpPr>
        <p:spPr>
          <a:xfrm>
            <a:off x="3878182" y="3955556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CD84331-561D-4782-A90C-FF3B4193C483}"/>
              </a:ext>
            </a:extLst>
          </p:cNvPr>
          <p:cNvSpPr/>
          <p:nvPr/>
        </p:nvSpPr>
        <p:spPr>
          <a:xfrm>
            <a:off x="2740260" y="2759380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EFE0D-66F4-4F40-B4DF-C48B1120B139}"/>
              </a:ext>
            </a:extLst>
          </p:cNvPr>
          <p:cNvSpPr txBox="1"/>
          <p:nvPr/>
        </p:nvSpPr>
        <p:spPr>
          <a:xfrm>
            <a:off x="3406011" y="27971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F2445B-C4E9-4932-BB52-C0D82BAD9E54}"/>
              </a:ext>
            </a:extLst>
          </p:cNvPr>
          <p:cNvSpPr txBox="1"/>
          <p:nvPr/>
        </p:nvSpPr>
        <p:spPr>
          <a:xfrm>
            <a:off x="2376793" y="3859460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9AB93CB-A7DE-4E38-8BA7-8E729DFAAE5C}"/>
              </a:ext>
            </a:extLst>
          </p:cNvPr>
          <p:cNvSpPr/>
          <p:nvPr/>
        </p:nvSpPr>
        <p:spPr>
          <a:xfrm>
            <a:off x="1797493" y="3464594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ABD0257-6436-4F42-BBA0-332F3C38A294}"/>
              </a:ext>
            </a:extLst>
          </p:cNvPr>
          <p:cNvSpPr/>
          <p:nvPr/>
        </p:nvSpPr>
        <p:spPr>
          <a:xfrm>
            <a:off x="3641253" y="3428101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AED0A7D-BF8F-4360-8E78-8850ADA3A194}"/>
              </a:ext>
            </a:extLst>
          </p:cNvPr>
          <p:cNvSpPr txBox="1"/>
          <p:nvPr/>
        </p:nvSpPr>
        <p:spPr>
          <a:xfrm>
            <a:off x="4198943" y="32688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092426-00CB-4EDE-87FD-7F0AB8AFC412}"/>
              </a:ext>
            </a:extLst>
          </p:cNvPr>
          <p:cNvSpPr txBox="1"/>
          <p:nvPr/>
        </p:nvSpPr>
        <p:spPr>
          <a:xfrm>
            <a:off x="1953004" y="431278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5C6783-24C6-457D-BC91-11926543BFCB}"/>
              </a:ext>
            </a:extLst>
          </p:cNvPr>
          <p:cNvCxnSpPr>
            <a:cxnSpLocks/>
            <a:stCxn id="80" idx="2"/>
            <a:endCxn id="30" idx="0"/>
          </p:cNvCxnSpPr>
          <p:nvPr/>
        </p:nvCxnSpPr>
        <p:spPr>
          <a:xfrm>
            <a:off x="2117132" y="3955556"/>
            <a:ext cx="3546" cy="357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D532FAE-EDB9-43BE-A647-15C5B198294C}"/>
              </a:ext>
            </a:extLst>
          </p:cNvPr>
          <p:cNvSpPr txBox="1"/>
          <p:nvPr/>
        </p:nvSpPr>
        <p:spPr>
          <a:xfrm>
            <a:off x="4578021" y="1953691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A69E1F-CAD4-4280-BA12-C31DF24AA19E}"/>
              </a:ext>
            </a:extLst>
          </p:cNvPr>
          <p:cNvSpPr txBox="1"/>
          <p:nvPr/>
        </p:nvSpPr>
        <p:spPr>
          <a:xfrm>
            <a:off x="4354471" y="2684820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5BAE0F-D5A9-471A-8206-B64464A28D45}"/>
              </a:ext>
            </a:extLst>
          </p:cNvPr>
          <p:cNvCxnSpPr>
            <a:cxnSpLocks/>
            <a:stCxn id="47" idx="2"/>
            <a:endCxn id="14" idx="0"/>
          </p:cNvCxnSpPr>
          <p:nvPr/>
        </p:nvCxnSpPr>
        <p:spPr>
          <a:xfrm flipH="1">
            <a:off x="3017141" y="2323023"/>
            <a:ext cx="1728554" cy="5378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3C525CB-0F67-45CF-B98D-EE0189EF6B20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4745695" y="2323023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48B1480-16D3-4A21-8ECD-1801962921A0}"/>
              </a:ext>
            </a:extLst>
          </p:cNvPr>
          <p:cNvCxnSpPr>
            <a:cxnSpLocks/>
            <a:stCxn id="47" idx="2"/>
            <a:endCxn id="56" idx="0"/>
          </p:cNvCxnSpPr>
          <p:nvPr/>
        </p:nvCxnSpPr>
        <p:spPr>
          <a:xfrm>
            <a:off x="4745695" y="2323023"/>
            <a:ext cx="1615961" cy="356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ECD3295-346F-497C-B26B-CF2C62B3D5A3}"/>
              </a:ext>
            </a:extLst>
          </p:cNvPr>
          <p:cNvSpPr txBox="1"/>
          <p:nvPr/>
        </p:nvSpPr>
        <p:spPr>
          <a:xfrm>
            <a:off x="5973956" y="3314664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81CA5C7-42E4-489A-B7FE-774DC2791D6A}"/>
              </a:ext>
            </a:extLst>
          </p:cNvPr>
          <p:cNvSpPr txBox="1"/>
          <p:nvPr/>
        </p:nvSpPr>
        <p:spPr>
          <a:xfrm>
            <a:off x="6193982" y="2679035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209984-739C-4973-AF8F-2D1C0BA244D6}"/>
              </a:ext>
            </a:extLst>
          </p:cNvPr>
          <p:cNvCxnSpPr>
            <a:cxnSpLocks/>
            <a:stCxn id="56" idx="2"/>
            <a:endCxn id="53" idx="0"/>
          </p:cNvCxnSpPr>
          <p:nvPr/>
        </p:nvCxnSpPr>
        <p:spPr>
          <a:xfrm>
            <a:off x="6361656" y="3048367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1FAA5FD-614D-46A0-BD77-CE88A703F835}"/>
              </a:ext>
            </a:extLst>
          </p:cNvPr>
          <p:cNvSpPr txBox="1"/>
          <p:nvPr/>
        </p:nvSpPr>
        <p:spPr>
          <a:xfrm>
            <a:off x="4963801" y="1667525"/>
            <a:ext cx="298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7E71372-7053-4E06-889A-20A4AAB068BB}"/>
              </a:ext>
            </a:extLst>
          </p:cNvPr>
          <p:cNvSpPr/>
          <p:nvPr/>
        </p:nvSpPr>
        <p:spPr>
          <a:xfrm>
            <a:off x="6124727" y="2520912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CC7F2E-CAF9-4DD7-86F3-65F9FD74E17B}"/>
              </a:ext>
            </a:extLst>
          </p:cNvPr>
          <p:cNvSpPr txBox="1"/>
          <p:nvPr/>
        </p:nvSpPr>
        <p:spPr>
          <a:xfrm>
            <a:off x="6682417" y="2361650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52FB16D-782F-4278-BD6E-33079E43D6B8}"/>
              </a:ext>
            </a:extLst>
          </p:cNvPr>
          <p:cNvSpPr/>
          <p:nvPr/>
        </p:nvSpPr>
        <p:spPr>
          <a:xfrm>
            <a:off x="4468814" y="1852191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167542-0B10-4880-8AEA-1A9C5E3584F0}"/>
              </a:ext>
            </a:extLst>
          </p:cNvPr>
          <p:cNvSpPr/>
          <p:nvPr/>
        </p:nvSpPr>
        <p:spPr>
          <a:xfrm>
            <a:off x="1822303" y="4233684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5AC219-9C93-4424-A1C7-02167225AA41}"/>
              </a:ext>
            </a:extLst>
          </p:cNvPr>
          <p:cNvSpPr txBox="1"/>
          <p:nvPr/>
        </p:nvSpPr>
        <p:spPr>
          <a:xfrm>
            <a:off x="2431955" y="4568391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FB81F5-87A9-4506-BF53-0606DF0235DE}"/>
              </a:ext>
            </a:extLst>
          </p:cNvPr>
          <p:cNvGrpSpPr/>
          <p:nvPr/>
        </p:nvGrpSpPr>
        <p:grpSpPr>
          <a:xfrm>
            <a:off x="96240" y="4759221"/>
            <a:ext cx="1800244" cy="1102657"/>
            <a:chOff x="96240" y="4759221"/>
            <a:chExt cx="1800244" cy="110265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A03503C-A543-41C9-9881-6E0805501413}"/>
                </a:ext>
              </a:extLst>
            </p:cNvPr>
            <p:cNvSpPr txBox="1"/>
            <p:nvPr/>
          </p:nvSpPr>
          <p:spPr>
            <a:xfrm>
              <a:off x="96240" y="4935910"/>
              <a:ext cx="16450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literal value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6B3A207-E40F-4230-9307-A66B939E09E3}"/>
                </a:ext>
              </a:extLst>
            </p:cNvPr>
            <p:cNvSpPr/>
            <p:nvPr/>
          </p:nvSpPr>
          <p:spPr>
            <a:xfrm>
              <a:off x="168883" y="4913291"/>
              <a:ext cx="1534314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C96F585-CE73-4146-84BC-59C0919DE560}"/>
                </a:ext>
              </a:extLst>
            </p:cNvPr>
            <p:cNvSpPr/>
            <p:nvPr/>
          </p:nvSpPr>
          <p:spPr>
            <a:xfrm>
              <a:off x="1721000" y="4759221"/>
              <a:ext cx="175484" cy="157028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855708 w 855708"/>
                <a:gd name="connsiteY0" fmla="*/ 0 h 196257"/>
                <a:gd name="connsiteX1" fmla="*/ 0 w 855708"/>
                <a:gd name="connsiteY1" fmla="*/ 145879 h 196257"/>
                <a:gd name="connsiteX0" fmla="*/ 955929 w 955929"/>
                <a:gd name="connsiteY0" fmla="*/ 5110 h 150989"/>
                <a:gd name="connsiteX1" fmla="*/ 100221 w 955929"/>
                <a:gd name="connsiteY1" fmla="*/ 150989 h 150989"/>
                <a:gd name="connsiteX0" fmla="*/ 957685 w 957685"/>
                <a:gd name="connsiteY0" fmla="*/ 170722 h 316601"/>
                <a:gd name="connsiteX1" fmla="*/ 101977 w 957685"/>
                <a:gd name="connsiteY1" fmla="*/ 316601 h 316601"/>
                <a:gd name="connsiteX0" fmla="*/ 855708 w 855708"/>
                <a:gd name="connsiteY0" fmla="*/ 148384 h 294263"/>
                <a:gd name="connsiteX1" fmla="*/ 0 w 855708"/>
                <a:gd name="connsiteY1" fmla="*/ 294263 h 294263"/>
                <a:gd name="connsiteX0" fmla="*/ 822254 w 822254"/>
                <a:gd name="connsiteY0" fmla="*/ 401082 h 401082"/>
                <a:gd name="connsiteX1" fmla="*/ 0 w 822254"/>
                <a:gd name="connsiteY1" fmla="*/ 123214 h 401082"/>
                <a:gd name="connsiteX0" fmla="*/ 922615 w 922615"/>
                <a:gd name="connsiteY0" fmla="*/ 410021 h 410021"/>
                <a:gd name="connsiteX1" fmla="*/ 0 w 922615"/>
                <a:gd name="connsiteY1" fmla="*/ 121001 h 410021"/>
                <a:gd name="connsiteX0" fmla="*/ 253542 w 253542"/>
                <a:gd name="connsiteY0" fmla="*/ 188930 h 234446"/>
                <a:gd name="connsiteX1" fmla="*/ 0 w 253542"/>
                <a:gd name="connsiteY1" fmla="*/ 234446 h 234446"/>
                <a:gd name="connsiteX0" fmla="*/ 215018 w 215018"/>
                <a:gd name="connsiteY0" fmla="*/ 156312 h 279887"/>
                <a:gd name="connsiteX1" fmla="*/ 39534 w 215018"/>
                <a:gd name="connsiteY1" fmla="*/ 279887 h 279887"/>
                <a:gd name="connsiteX0" fmla="*/ 215018 w 215018"/>
                <a:gd name="connsiteY0" fmla="*/ 144637 h 301665"/>
                <a:gd name="connsiteX1" fmla="*/ 39534 w 215018"/>
                <a:gd name="connsiteY1" fmla="*/ 301665 h 301665"/>
                <a:gd name="connsiteX0" fmla="*/ 190544 w 190544"/>
                <a:gd name="connsiteY0" fmla="*/ 90122 h 247150"/>
                <a:gd name="connsiteX1" fmla="*/ 15060 w 190544"/>
                <a:gd name="connsiteY1" fmla="*/ 247150 h 247150"/>
                <a:gd name="connsiteX0" fmla="*/ 175484 w 336826"/>
                <a:gd name="connsiteY0" fmla="*/ 0 h 157028"/>
                <a:gd name="connsiteX1" fmla="*/ 0 w 336826"/>
                <a:gd name="connsiteY1" fmla="*/ 157028 h 157028"/>
                <a:gd name="connsiteX0" fmla="*/ 175484 w 277353"/>
                <a:gd name="connsiteY0" fmla="*/ 0 h 157028"/>
                <a:gd name="connsiteX1" fmla="*/ 0 w 277353"/>
                <a:gd name="connsiteY1" fmla="*/ 157028 h 157028"/>
                <a:gd name="connsiteX0" fmla="*/ 175484 w 259743"/>
                <a:gd name="connsiteY0" fmla="*/ 0 h 157028"/>
                <a:gd name="connsiteX1" fmla="*/ 0 w 259743"/>
                <a:gd name="connsiteY1" fmla="*/ 157028 h 157028"/>
                <a:gd name="connsiteX0" fmla="*/ 175484 w 175484"/>
                <a:gd name="connsiteY0" fmla="*/ 0 h 157028"/>
                <a:gd name="connsiteX1" fmla="*/ 0 w 175484"/>
                <a:gd name="connsiteY1" fmla="*/ 157028 h 157028"/>
                <a:gd name="connsiteX0" fmla="*/ 175484 w 175484"/>
                <a:gd name="connsiteY0" fmla="*/ 0 h 157028"/>
                <a:gd name="connsiteX1" fmla="*/ 0 w 175484"/>
                <a:gd name="connsiteY1" fmla="*/ 157028 h 15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484" h="157028">
                  <a:moveTo>
                    <a:pt x="175484" y="0"/>
                  </a:moveTo>
                  <a:cubicBezTo>
                    <a:pt x="42993" y="97123"/>
                    <a:pt x="147531" y="53944"/>
                    <a:pt x="0" y="15702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A1439D-4D26-4A6A-ADA7-C213F89EFD14}"/>
              </a:ext>
            </a:extLst>
          </p:cNvPr>
          <p:cNvGrpSpPr/>
          <p:nvPr/>
        </p:nvGrpSpPr>
        <p:grpSpPr>
          <a:xfrm>
            <a:off x="4760148" y="1276963"/>
            <a:ext cx="3938890" cy="972950"/>
            <a:chOff x="4760148" y="1276963"/>
            <a:chExt cx="3938890" cy="97295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69A3D67-95CB-4428-9E49-0BE0188C36B7}"/>
                </a:ext>
              </a:extLst>
            </p:cNvPr>
            <p:cNvSpPr txBox="1"/>
            <p:nvPr/>
          </p:nvSpPr>
          <p:spPr>
            <a:xfrm>
              <a:off x="5517222" y="1326583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1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D3BAC6E-0443-429B-BEFF-B1916464F652}"/>
                </a:ext>
              </a:extLst>
            </p:cNvPr>
            <p:cNvSpPr txBox="1"/>
            <p:nvPr/>
          </p:nvSpPr>
          <p:spPr>
            <a:xfrm>
              <a:off x="7051850" y="1276963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3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BE61636-56A8-4E2E-9195-4C1001538A14}"/>
                </a:ext>
              </a:extLst>
            </p:cNvPr>
            <p:cNvSpPr txBox="1"/>
            <p:nvPr/>
          </p:nvSpPr>
          <p:spPr>
            <a:xfrm>
              <a:off x="6927798" y="1705814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23D565D1-8135-4706-89DB-CF98894E7BF9}"/>
                </a:ext>
              </a:extLst>
            </p:cNvPr>
            <p:cNvSpPr/>
            <p:nvPr/>
          </p:nvSpPr>
          <p:spPr>
            <a:xfrm>
              <a:off x="5464036" y="1295778"/>
              <a:ext cx="3235002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D61F926-1778-42B3-9B05-0F909E0AC04E}"/>
                </a:ext>
              </a:extLst>
            </p:cNvPr>
            <p:cNvSpPr/>
            <p:nvPr/>
          </p:nvSpPr>
          <p:spPr>
            <a:xfrm rot="15861214">
              <a:off x="4950642" y="1215624"/>
              <a:ext cx="328787" cy="709776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496" h="444679">
                  <a:moveTo>
                    <a:pt x="373989" y="444679"/>
                  </a:moveTo>
                  <a:cubicBezTo>
                    <a:pt x="629733" y="179554"/>
                    <a:pt x="364156" y="185858"/>
                    <a:pt x="-1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673B97-E001-4E8A-991C-4635A8FB881A}"/>
              </a:ext>
            </a:extLst>
          </p:cNvPr>
          <p:cNvGrpSpPr/>
          <p:nvPr/>
        </p:nvGrpSpPr>
        <p:grpSpPr>
          <a:xfrm>
            <a:off x="6846631" y="2744613"/>
            <a:ext cx="2022732" cy="979856"/>
            <a:chOff x="6846631" y="2744613"/>
            <a:chExt cx="2022732" cy="97985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543D62-EC45-4212-8C70-04FAC3425E2D}"/>
                </a:ext>
              </a:extLst>
            </p:cNvPr>
            <p:cNvSpPr txBox="1"/>
            <p:nvPr/>
          </p:nvSpPr>
          <p:spPr>
            <a:xfrm>
              <a:off x="7075408" y="2801139"/>
              <a:ext cx="1755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 literal value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00E5FE0-D52D-4BB8-A964-A3EE3DA30980}"/>
                </a:ext>
              </a:extLst>
            </p:cNvPr>
            <p:cNvSpPr/>
            <p:nvPr/>
          </p:nvSpPr>
          <p:spPr>
            <a:xfrm>
              <a:off x="7156130" y="2744613"/>
              <a:ext cx="1713233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BB9C3E2-2B1D-4DB5-A11B-A35C81F0C400}"/>
                </a:ext>
              </a:extLst>
            </p:cNvPr>
            <p:cNvSpPr/>
            <p:nvPr/>
          </p:nvSpPr>
          <p:spPr>
            <a:xfrm rot="15505843">
              <a:off x="6736364" y="2904019"/>
              <a:ext cx="506800" cy="286265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  <a:gd name="connsiteX0" fmla="*/ 365803 w 468859"/>
                <a:gd name="connsiteY0" fmla="*/ 362359 h 362359"/>
                <a:gd name="connsiteX1" fmla="*/ -1 w 468859"/>
                <a:gd name="connsiteY1" fmla="*/ 0 h 362359"/>
                <a:gd name="connsiteX0" fmla="*/ 365804 w 491449"/>
                <a:gd name="connsiteY0" fmla="*/ 362359 h 362359"/>
                <a:gd name="connsiteX1" fmla="*/ 0 w 491449"/>
                <a:gd name="connsiteY1" fmla="*/ 0 h 362359"/>
                <a:gd name="connsiteX0" fmla="*/ 365804 w 403947"/>
                <a:gd name="connsiteY0" fmla="*/ 362359 h 362359"/>
                <a:gd name="connsiteX1" fmla="*/ 0 w 403947"/>
                <a:gd name="connsiteY1" fmla="*/ 0 h 362359"/>
                <a:gd name="connsiteX0" fmla="*/ -1 w 684440"/>
                <a:gd name="connsiteY0" fmla="*/ 103365 h 103365"/>
                <a:gd name="connsiteX1" fmla="*/ 551560 w 684440"/>
                <a:gd name="connsiteY1" fmla="*/ 29164 h 103365"/>
                <a:gd name="connsiteX0" fmla="*/ 0 w 641343"/>
                <a:gd name="connsiteY0" fmla="*/ 80838 h 80838"/>
                <a:gd name="connsiteX1" fmla="*/ 503419 w 641343"/>
                <a:gd name="connsiteY1" fmla="*/ 73679 h 80838"/>
                <a:gd name="connsiteX0" fmla="*/ 0 w 503419"/>
                <a:gd name="connsiteY0" fmla="*/ 36520 h 172436"/>
                <a:gd name="connsiteX1" fmla="*/ 503419 w 503419"/>
                <a:gd name="connsiteY1" fmla="*/ 29361 h 172436"/>
                <a:gd name="connsiteX0" fmla="*/ 0 w 503419"/>
                <a:gd name="connsiteY0" fmla="*/ 47746 h 178387"/>
                <a:gd name="connsiteX1" fmla="*/ 503419 w 503419"/>
                <a:gd name="connsiteY1" fmla="*/ 40587 h 178387"/>
                <a:gd name="connsiteX0" fmla="*/ 0 w 732940"/>
                <a:gd name="connsiteY0" fmla="*/ 179347 h 179347"/>
                <a:gd name="connsiteX1" fmla="*/ 732940 w 732940"/>
                <a:gd name="connsiteY1" fmla="*/ 0 h 17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2940" h="179347">
                  <a:moveTo>
                    <a:pt x="0" y="179347"/>
                  </a:moveTo>
                  <a:cubicBezTo>
                    <a:pt x="75012" y="-35469"/>
                    <a:pt x="700293" y="395284"/>
                    <a:pt x="73294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A2D3B35-AF81-4DEF-8464-7326DB4FF50D}"/>
              </a:ext>
            </a:extLst>
          </p:cNvPr>
          <p:cNvGrpSpPr/>
          <p:nvPr/>
        </p:nvGrpSpPr>
        <p:grpSpPr>
          <a:xfrm>
            <a:off x="2962509" y="5203240"/>
            <a:ext cx="4731828" cy="1545579"/>
            <a:chOff x="4590587" y="4812947"/>
            <a:chExt cx="4731828" cy="154557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41CE3EE-3266-4E81-8A5F-30CBCFB1CAD0}"/>
                </a:ext>
              </a:extLst>
            </p:cNvPr>
            <p:cNvSpPr txBox="1"/>
            <p:nvPr/>
          </p:nvSpPr>
          <p:spPr>
            <a:xfrm>
              <a:off x="4871927" y="5220959"/>
              <a:ext cx="4450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E </a:t>
              </a:r>
              <a:r>
                <a:rPr lang="en-US" dirty="0"/>
                <a:t>::=</a:t>
              </a:r>
              <a:r>
                <a:rPr lang="en-US" i="1" dirty="0"/>
                <a:t> E </a:t>
              </a:r>
              <a:r>
                <a:rPr lang="en-US" b="1" dirty="0"/>
                <a:t>dash</a:t>
              </a:r>
              <a:r>
                <a:rPr lang="en-US" i="1" dirty="0"/>
                <a:t> T</a:t>
              </a:r>
              <a:endParaRPr lang="en-US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989D565-8663-44A8-9BB3-6A6D110B1401}"/>
                </a:ext>
              </a:extLst>
            </p:cNvPr>
            <p:cNvSpPr/>
            <p:nvPr/>
          </p:nvSpPr>
          <p:spPr>
            <a:xfrm>
              <a:off x="4590588" y="5211773"/>
              <a:ext cx="322784" cy="3189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P1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468F490-AE8E-4BB8-BC04-FFC16DC1476C}"/>
                </a:ext>
              </a:extLst>
            </p:cNvPr>
            <p:cNvSpPr/>
            <p:nvPr/>
          </p:nvSpPr>
          <p:spPr>
            <a:xfrm>
              <a:off x="4590587" y="5587196"/>
              <a:ext cx="354191" cy="3189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P2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F9A4E8A-F7A5-4ABC-ACE2-E68BDE5EEC37}"/>
                </a:ext>
              </a:extLst>
            </p:cNvPr>
            <p:cNvSpPr/>
            <p:nvPr/>
          </p:nvSpPr>
          <p:spPr>
            <a:xfrm>
              <a:off x="5154109" y="5597245"/>
              <a:ext cx="41683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|</a:t>
              </a:r>
              <a:r>
                <a:rPr lang="en-US" i="1" dirty="0"/>
                <a:t>  T</a:t>
              </a:r>
              <a:endParaRPr lang="en-US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D2E31DC-2861-4BA6-BB31-BAC7A7536153}"/>
                </a:ext>
              </a:extLst>
            </p:cNvPr>
            <p:cNvSpPr/>
            <p:nvPr/>
          </p:nvSpPr>
          <p:spPr>
            <a:xfrm>
              <a:off x="4902069" y="5989194"/>
              <a:ext cx="44203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/>
                <a:t>T  </a:t>
              </a:r>
              <a:r>
                <a:rPr lang="en-US" dirty="0"/>
                <a:t>::=</a:t>
              </a:r>
              <a:r>
                <a:rPr lang="en-US" i="1" dirty="0"/>
                <a:t> </a:t>
              </a:r>
              <a:r>
                <a:rPr lang="en-US" b="1" dirty="0" err="1"/>
                <a:t>intlit</a:t>
              </a:r>
              <a:endParaRPr lang="en-US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53623E1-7379-404C-AB1C-86CBAD45CCA5}"/>
                </a:ext>
              </a:extLst>
            </p:cNvPr>
            <p:cNvSpPr/>
            <p:nvPr/>
          </p:nvSpPr>
          <p:spPr>
            <a:xfrm>
              <a:off x="4590587" y="5962622"/>
              <a:ext cx="354191" cy="3189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P3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4F7056E-D14B-479D-9840-CE68A7271AF7}"/>
                </a:ext>
              </a:extLst>
            </p:cNvPr>
            <p:cNvSpPr/>
            <p:nvPr/>
          </p:nvSpPr>
          <p:spPr>
            <a:xfrm>
              <a:off x="4590588" y="4816661"/>
              <a:ext cx="12549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/>
                <a:t>Grammar: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1A7FC44-C97D-4DD7-A21D-8667F9541ED3}"/>
                </a:ext>
              </a:extLst>
            </p:cNvPr>
            <p:cNvSpPr/>
            <p:nvPr/>
          </p:nvSpPr>
          <p:spPr>
            <a:xfrm>
              <a:off x="6460274" y="4812947"/>
              <a:ext cx="28175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/>
                <a:t>Arithmetic Rules: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A40691-A704-4505-B7F6-09777274B053}"/>
              </a:ext>
            </a:extLst>
          </p:cNvPr>
          <p:cNvGrpSpPr/>
          <p:nvPr/>
        </p:nvGrpSpPr>
        <p:grpSpPr>
          <a:xfrm>
            <a:off x="4133172" y="3638346"/>
            <a:ext cx="1886418" cy="948587"/>
            <a:chOff x="4133172" y="3638346"/>
            <a:chExt cx="1886418" cy="948587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F268B90-4BB4-4D88-90F7-F6DB36DB8B36}"/>
                </a:ext>
              </a:extLst>
            </p:cNvPr>
            <p:cNvSpPr txBox="1"/>
            <p:nvPr/>
          </p:nvSpPr>
          <p:spPr>
            <a:xfrm>
              <a:off x="4374588" y="3660965"/>
              <a:ext cx="16450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literal value</a:t>
              </a:r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D3C189B8-7FF4-48C7-8D7B-2B7F94B6D3DE}"/>
                </a:ext>
              </a:extLst>
            </p:cNvPr>
            <p:cNvSpPr/>
            <p:nvPr/>
          </p:nvSpPr>
          <p:spPr>
            <a:xfrm>
              <a:off x="4447231" y="3638346"/>
              <a:ext cx="1534314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09F596-D766-4CE0-A70B-D444FE289882}"/>
                </a:ext>
              </a:extLst>
            </p:cNvPr>
            <p:cNvSpPr/>
            <p:nvPr/>
          </p:nvSpPr>
          <p:spPr>
            <a:xfrm rot="15505843">
              <a:off x="4022905" y="3837006"/>
              <a:ext cx="506800" cy="286265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  <a:gd name="connsiteX0" fmla="*/ 365803 w 468859"/>
                <a:gd name="connsiteY0" fmla="*/ 362359 h 362359"/>
                <a:gd name="connsiteX1" fmla="*/ -1 w 468859"/>
                <a:gd name="connsiteY1" fmla="*/ 0 h 362359"/>
                <a:gd name="connsiteX0" fmla="*/ 365804 w 491449"/>
                <a:gd name="connsiteY0" fmla="*/ 362359 h 362359"/>
                <a:gd name="connsiteX1" fmla="*/ 0 w 491449"/>
                <a:gd name="connsiteY1" fmla="*/ 0 h 362359"/>
                <a:gd name="connsiteX0" fmla="*/ 365804 w 403947"/>
                <a:gd name="connsiteY0" fmla="*/ 362359 h 362359"/>
                <a:gd name="connsiteX1" fmla="*/ 0 w 403947"/>
                <a:gd name="connsiteY1" fmla="*/ 0 h 362359"/>
                <a:gd name="connsiteX0" fmla="*/ -1 w 684440"/>
                <a:gd name="connsiteY0" fmla="*/ 103365 h 103365"/>
                <a:gd name="connsiteX1" fmla="*/ 551560 w 684440"/>
                <a:gd name="connsiteY1" fmla="*/ 29164 h 103365"/>
                <a:gd name="connsiteX0" fmla="*/ 0 w 641343"/>
                <a:gd name="connsiteY0" fmla="*/ 80838 h 80838"/>
                <a:gd name="connsiteX1" fmla="*/ 503419 w 641343"/>
                <a:gd name="connsiteY1" fmla="*/ 73679 h 80838"/>
                <a:gd name="connsiteX0" fmla="*/ 0 w 503419"/>
                <a:gd name="connsiteY0" fmla="*/ 36520 h 172436"/>
                <a:gd name="connsiteX1" fmla="*/ 503419 w 503419"/>
                <a:gd name="connsiteY1" fmla="*/ 29361 h 172436"/>
                <a:gd name="connsiteX0" fmla="*/ 0 w 503419"/>
                <a:gd name="connsiteY0" fmla="*/ 47746 h 178387"/>
                <a:gd name="connsiteX1" fmla="*/ 503419 w 503419"/>
                <a:gd name="connsiteY1" fmla="*/ 40587 h 178387"/>
                <a:gd name="connsiteX0" fmla="*/ 0 w 732940"/>
                <a:gd name="connsiteY0" fmla="*/ 179347 h 179347"/>
                <a:gd name="connsiteX1" fmla="*/ 732940 w 732940"/>
                <a:gd name="connsiteY1" fmla="*/ 0 h 17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2940" h="179347">
                  <a:moveTo>
                    <a:pt x="0" y="179347"/>
                  </a:moveTo>
                  <a:cubicBezTo>
                    <a:pt x="75012" y="-35469"/>
                    <a:pt x="700293" y="395284"/>
                    <a:pt x="73294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A6DC501-A04D-48C2-A52F-5E93E74CC5F7}"/>
              </a:ext>
            </a:extLst>
          </p:cNvPr>
          <p:cNvSpPr/>
          <p:nvPr/>
        </p:nvSpPr>
        <p:spPr>
          <a:xfrm>
            <a:off x="4695782" y="5597241"/>
            <a:ext cx="3030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E.trans</a:t>
            </a:r>
            <a:r>
              <a:rPr lang="en-US" i="1" dirty="0"/>
              <a:t> – </a:t>
            </a:r>
            <a:r>
              <a:rPr lang="en-US" i="1" dirty="0" err="1"/>
              <a:t>T.trans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DE6B6E2-A418-4570-9C81-B559DD2ECAB2}"/>
              </a:ext>
            </a:extLst>
          </p:cNvPr>
          <p:cNvSpPr/>
          <p:nvPr/>
        </p:nvSpPr>
        <p:spPr>
          <a:xfrm>
            <a:off x="4714368" y="5983815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9FB806C-D7A9-4A91-9AA6-E41B2F3BDFC5}"/>
              </a:ext>
            </a:extLst>
          </p:cNvPr>
          <p:cNvSpPr/>
          <p:nvPr/>
        </p:nvSpPr>
        <p:spPr>
          <a:xfrm>
            <a:off x="4710651" y="6392690"/>
            <a:ext cx="2546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b="1" dirty="0" err="1"/>
              <a:t>intlit</a:t>
            </a:r>
            <a:r>
              <a:rPr lang="en-US" i="1" dirty="0" err="1"/>
              <a:t>.</a:t>
            </a:r>
            <a:r>
              <a:rPr lang="en-US" dirty="0" err="1"/>
              <a:t>value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85F73B1-6BE2-4E0B-850A-806F7C45BF74}"/>
              </a:ext>
            </a:extLst>
          </p:cNvPr>
          <p:cNvSpPr/>
          <p:nvPr/>
        </p:nvSpPr>
        <p:spPr>
          <a:xfrm>
            <a:off x="572435" y="4602168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FB6D7-2B2D-4718-8C75-C85F41999157}"/>
              </a:ext>
            </a:extLst>
          </p:cNvPr>
          <p:cNvSpPr txBox="1"/>
          <p:nvPr/>
        </p:nvSpPr>
        <p:spPr>
          <a:xfrm>
            <a:off x="858646" y="456895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99A4533-D396-4F5E-966A-B61F78B9BC5E}"/>
              </a:ext>
            </a:extLst>
          </p:cNvPr>
          <p:cNvSpPr/>
          <p:nvPr/>
        </p:nvSpPr>
        <p:spPr>
          <a:xfrm>
            <a:off x="446058" y="3204547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FAE8CFB-F420-4B24-B0F4-787A862E7476}"/>
              </a:ext>
            </a:extLst>
          </p:cNvPr>
          <p:cNvSpPr txBox="1"/>
          <p:nvPr/>
        </p:nvSpPr>
        <p:spPr>
          <a:xfrm>
            <a:off x="732269" y="3171335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208C9A6-7009-43B3-83E1-4F0BBAAC0E6C}"/>
              </a:ext>
            </a:extLst>
          </p:cNvPr>
          <p:cNvSpPr/>
          <p:nvPr/>
        </p:nvSpPr>
        <p:spPr>
          <a:xfrm>
            <a:off x="1312133" y="1171316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A822380-FBA3-4636-9347-3E4E30027600}"/>
              </a:ext>
            </a:extLst>
          </p:cNvPr>
          <p:cNvSpPr txBox="1"/>
          <p:nvPr/>
        </p:nvSpPr>
        <p:spPr>
          <a:xfrm>
            <a:off x="1598344" y="113810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05E7DA95-77EB-4147-B032-03FC13704E80}"/>
              </a:ext>
            </a:extLst>
          </p:cNvPr>
          <p:cNvSpPr/>
          <p:nvPr/>
        </p:nvSpPr>
        <p:spPr>
          <a:xfrm>
            <a:off x="4612891" y="3323498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32780BB-8D20-40BE-BDB0-2E7B8BDCE2BD}"/>
              </a:ext>
            </a:extLst>
          </p:cNvPr>
          <p:cNvSpPr txBox="1"/>
          <p:nvPr/>
        </p:nvSpPr>
        <p:spPr>
          <a:xfrm>
            <a:off x="4899102" y="329028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AD47278E-2045-4F14-8C26-906EC54B655E}"/>
              </a:ext>
            </a:extLst>
          </p:cNvPr>
          <p:cNvSpPr/>
          <p:nvPr/>
        </p:nvSpPr>
        <p:spPr>
          <a:xfrm>
            <a:off x="7664597" y="2461136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B5D1C29-F24C-405F-B903-F0832AB7B76F}"/>
              </a:ext>
            </a:extLst>
          </p:cNvPr>
          <p:cNvSpPr txBox="1"/>
          <p:nvPr/>
        </p:nvSpPr>
        <p:spPr>
          <a:xfrm>
            <a:off x="7950808" y="242792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0C9E0A3-990B-4940-B237-E5859BCA07D3}"/>
              </a:ext>
            </a:extLst>
          </p:cNvPr>
          <p:cNvSpPr/>
          <p:nvPr/>
        </p:nvSpPr>
        <p:spPr>
          <a:xfrm>
            <a:off x="6501155" y="1018911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404BD74-1970-440F-B852-EFCDB585544A}"/>
              </a:ext>
            </a:extLst>
          </p:cNvPr>
          <p:cNvSpPr txBox="1"/>
          <p:nvPr/>
        </p:nvSpPr>
        <p:spPr>
          <a:xfrm>
            <a:off x="6787366" y="985699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A7143F-86D9-4201-935F-D09138160133}"/>
              </a:ext>
            </a:extLst>
          </p:cNvPr>
          <p:cNvGrpSpPr/>
          <p:nvPr/>
        </p:nvGrpSpPr>
        <p:grpSpPr>
          <a:xfrm>
            <a:off x="296479" y="1464846"/>
            <a:ext cx="3235002" cy="1551055"/>
            <a:chOff x="296479" y="1464846"/>
            <a:chExt cx="3235002" cy="155105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0178A4-EB17-464B-842E-49068E96689C}"/>
                </a:ext>
              </a:extLst>
            </p:cNvPr>
            <p:cNvGrpSpPr/>
            <p:nvPr/>
          </p:nvGrpSpPr>
          <p:grpSpPr>
            <a:xfrm>
              <a:off x="329665" y="1464846"/>
              <a:ext cx="3077038" cy="972950"/>
              <a:chOff x="972542" y="1185779"/>
              <a:chExt cx="3077038" cy="97295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9A12636-0E20-4F8A-A5E3-4B88FA89161E}"/>
                  </a:ext>
                </a:extLst>
              </p:cNvPr>
              <p:cNvSpPr txBox="1"/>
              <p:nvPr/>
            </p:nvSpPr>
            <p:spPr>
              <a:xfrm>
                <a:off x="972542" y="123539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 trans =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1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D412EA-C910-4C6D-894A-49B1649EC894}"/>
                  </a:ext>
                </a:extLst>
              </p:cNvPr>
              <p:cNvSpPr txBox="1"/>
              <p:nvPr/>
            </p:nvSpPr>
            <p:spPr>
              <a:xfrm>
                <a:off x="2507170" y="118577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3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172FCD0-C4CC-4F9E-A30C-BF53A416A160}"/>
                  </a:ext>
                </a:extLst>
              </p:cNvPr>
              <p:cNvSpPr txBox="1"/>
              <p:nvPr/>
            </p:nvSpPr>
            <p:spPr>
              <a:xfrm>
                <a:off x="2383118" y="1614630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</a:t>
                </a:r>
              </a:p>
            </p:txBody>
          </p:sp>
        </p:grp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AD4898D8-CF8C-4369-A7C7-0881E6990AC6}"/>
                </a:ext>
              </a:extLst>
            </p:cNvPr>
            <p:cNvSpPr/>
            <p:nvPr/>
          </p:nvSpPr>
          <p:spPr>
            <a:xfrm>
              <a:off x="296479" y="1472863"/>
              <a:ext cx="3235002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68F3779-088B-4A65-B058-A3193804C030}"/>
                </a:ext>
              </a:extLst>
            </p:cNvPr>
            <p:cNvSpPr/>
            <p:nvPr/>
          </p:nvSpPr>
          <p:spPr>
            <a:xfrm rot="11826887">
              <a:off x="1956622" y="2505070"/>
              <a:ext cx="826850" cy="510831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5799" h="320039">
                  <a:moveTo>
                    <a:pt x="1195799" y="320039"/>
                  </a:moveTo>
                  <a:cubicBezTo>
                    <a:pt x="1182489" y="83833"/>
                    <a:pt x="367388" y="-94448"/>
                    <a:pt x="0" y="5468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E8EEB2-8617-43D9-9AEF-36442DA41DE9}"/>
              </a:ext>
            </a:extLst>
          </p:cNvPr>
          <p:cNvGrpSpPr/>
          <p:nvPr/>
        </p:nvGrpSpPr>
        <p:grpSpPr>
          <a:xfrm>
            <a:off x="133445" y="3495878"/>
            <a:ext cx="1658962" cy="955229"/>
            <a:chOff x="133445" y="3495878"/>
            <a:chExt cx="1658962" cy="95522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DEEE67D-FD58-4C4E-A380-7525D904005C}"/>
                </a:ext>
              </a:extLst>
            </p:cNvPr>
            <p:cNvSpPr txBox="1"/>
            <p:nvPr/>
          </p:nvSpPr>
          <p:spPr>
            <a:xfrm>
              <a:off x="133445" y="3527777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C0EC769-AFBB-4EE2-B53C-40EFC5CB32C1}"/>
                </a:ext>
              </a:extLst>
            </p:cNvPr>
            <p:cNvSpPr/>
            <p:nvPr/>
          </p:nvSpPr>
          <p:spPr>
            <a:xfrm>
              <a:off x="144079" y="3495878"/>
              <a:ext cx="1480686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A4BDBF0-68E8-4EBC-A3E1-8D6919D54324}"/>
                </a:ext>
              </a:extLst>
            </p:cNvPr>
            <p:cNvSpPr/>
            <p:nvPr/>
          </p:nvSpPr>
          <p:spPr>
            <a:xfrm>
              <a:off x="1616923" y="3818803"/>
              <a:ext cx="175484" cy="157028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855708 w 855708"/>
                <a:gd name="connsiteY0" fmla="*/ 0 h 196257"/>
                <a:gd name="connsiteX1" fmla="*/ 0 w 855708"/>
                <a:gd name="connsiteY1" fmla="*/ 145879 h 196257"/>
                <a:gd name="connsiteX0" fmla="*/ 955929 w 955929"/>
                <a:gd name="connsiteY0" fmla="*/ 5110 h 150989"/>
                <a:gd name="connsiteX1" fmla="*/ 100221 w 955929"/>
                <a:gd name="connsiteY1" fmla="*/ 150989 h 150989"/>
                <a:gd name="connsiteX0" fmla="*/ 957685 w 957685"/>
                <a:gd name="connsiteY0" fmla="*/ 170722 h 316601"/>
                <a:gd name="connsiteX1" fmla="*/ 101977 w 957685"/>
                <a:gd name="connsiteY1" fmla="*/ 316601 h 316601"/>
                <a:gd name="connsiteX0" fmla="*/ 855708 w 855708"/>
                <a:gd name="connsiteY0" fmla="*/ 148384 h 294263"/>
                <a:gd name="connsiteX1" fmla="*/ 0 w 855708"/>
                <a:gd name="connsiteY1" fmla="*/ 294263 h 294263"/>
                <a:gd name="connsiteX0" fmla="*/ 822254 w 822254"/>
                <a:gd name="connsiteY0" fmla="*/ 401082 h 401082"/>
                <a:gd name="connsiteX1" fmla="*/ 0 w 822254"/>
                <a:gd name="connsiteY1" fmla="*/ 123214 h 401082"/>
                <a:gd name="connsiteX0" fmla="*/ 922615 w 922615"/>
                <a:gd name="connsiteY0" fmla="*/ 410021 h 410021"/>
                <a:gd name="connsiteX1" fmla="*/ 0 w 922615"/>
                <a:gd name="connsiteY1" fmla="*/ 121001 h 410021"/>
                <a:gd name="connsiteX0" fmla="*/ 253542 w 253542"/>
                <a:gd name="connsiteY0" fmla="*/ 188930 h 234446"/>
                <a:gd name="connsiteX1" fmla="*/ 0 w 253542"/>
                <a:gd name="connsiteY1" fmla="*/ 234446 h 234446"/>
                <a:gd name="connsiteX0" fmla="*/ 215018 w 215018"/>
                <a:gd name="connsiteY0" fmla="*/ 156312 h 279887"/>
                <a:gd name="connsiteX1" fmla="*/ 39534 w 215018"/>
                <a:gd name="connsiteY1" fmla="*/ 279887 h 279887"/>
                <a:gd name="connsiteX0" fmla="*/ 215018 w 215018"/>
                <a:gd name="connsiteY0" fmla="*/ 144637 h 301665"/>
                <a:gd name="connsiteX1" fmla="*/ 39534 w 215018"/>
                <a:gd name="connsiteY1" fmla="*/ 301665 h 301665"/>
                <a:gd name="connsiteX0" fmla="*/ 190544 w 190544"/>
                <a:gd name="connsiteY0" fmla="*/ 90122 h 247150"/>
                <a:gd name="connsiteX1" fmla="*/ 15060 w 190544"/>
                <a:gd name="connsiteY1" fmla="*/ 247150 h 247150"/>
                <a:gd name="connsiteX0" fmla="*/ 175484 w 336826"/>
                <a:gd name="connsiteY0" fmla="*/ 0 h 157028"/>
                <a:gd name="connsiteX1" fmla="*/ 0 w 336826"/>
                <a:gd name="connsiteY1" fmla="*/ 157028 h 157028"/>
                <a:gd name="connsiteX0" fmla="*/ 175484 w 277353"/>
                <a:gd name="connsiteY0" fmla="*/ 0 h 157028"/>
                <a:gd name="connsiteX1" fmla="*/ 0 w 277353"/>
                <a:gd name="connsiteY1" fmla="*/ 157028 h 157028"/>
                <a:gd name="connsiteX0" fmla="*/ 175484 w 259743"/>
                <a:gd name="connsiteY0" fmla="*/ 0 h 157028"/>
                <a:gd name="connsiteX1" fmla="*/ 0 w 259743"/>
                <a:gd name="connsiteY1" fmla="*/ 157028 h 157028"/>
                <a:gd name="connsiteX0" fmla="*/ 175484 w 175484"/>
                <a:gd name="connsiteY0" fmla="*/ 0 h 157028"/>
                <a:gd name="connsiteX1" fmla="*/ 0 w 175484"/>
                <a:gd name="connsiteY1" fmla="*/ 157028 h 157028"/>
                <a:gd name="connsiteX0" fmla="*/ 175484 w 175484"/>
                <a:gd name="connsiteY0" fmla="*/ 0 h 157028"/>
                <a:gd name="connsiteX1" fmla="*/ 0 w 175484"/>
                <a:gd name="connsiteY1" fmla="*/ 157028 h 15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484" h="157028">
                  <a:moveTo>
                    <a:pt x="175484" y="0"/>
                  </a:moveTo>
                  <a:cubicBezTo>
                    <a:pt x="42993" y="97123"/>
                    <a:pt x="147531" y="53944"/>
                    <a:pt x="0" y="15702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42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9" grpId="0"/>
      <p:bldP spid="123" grpId="0" animBg="1"/>
      <p:bldP spid="124" grpId="0"/>
      <p:bldP spid="125" grpId="0" animBg="1"/>
      <p:bldP spid="126" grpId="0"/>
      <p:bldP spid="127" grpId="0" animBg="1"/>
      <p:bldP spid="128" grpId="0"/>
      <p:bldP spid="129" grpId="0" animBg="1"/>
      <p:bldP spid="130" grpId="0"/>
      <p:bldP spid="131" grpId="0" animBg="1"/>
      <p:bldP spid="1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Definition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Working with Parse Trees</a:t>
            </a:r>
          </a:p>
          <a:p>
            <a:r>
              <a:rPr lang="en-US" dirty="0"/>
              <a:t>Benefits of Parse Trees / Trees in general</a:t>
            </a:r>
          </a:p>
          <a:p>
            <a:r>
              <a:rPr lang="en-US" dirty="0"/>
              <a:t>Tree translation intuition</a:t>
            </a:r>
          </a:p>
          <a:p>
            <a:r>
              <a:rPr lang="en-US" dirty="0"/>
              <a:t>Syntax-Directed Definition</a:t>
            </a:r>
          </a:p>
          <a:p>
            <a:pPr lvl="1">
              <a:buFontTx/>
              <a:buChar char="-"/>
            </a:pPr>
            <a:r>
              <a:rPr lang="en-US" dirty="0"/>
              <a:t>Finer points</a:t>
            </a:r>
          </a:p>
          <a:p>
            <a:pPr marL="0" indent="0">
              <a:buNone/>
            </a:pPr>
            <a:r>
              <a:rPr lang="en-US" b="1" dirty="0"/>
              <a:t>Tools for SDD</a:t>
            </a:r>
          </a:p>
          <a:p>
            <a:r>
              <a:rPr lang="en-US" dirty="0"/>
              <a:t>Bison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F153A-1154-4E3F-85FE-EF25FD7B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39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Parse Tree Processing Multitool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34C3E78D-44AF-445E-9CDC-05E7828B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60" y="1811598"/>
            <a:ext cx="3958340" cy="5018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SDD is a flexible tool for assigning meaning to parse trees</a:t>
            </a:r>
          </a:p>
          <a:p>
            <a:r>
              <a:rPr lang="en-US" dirty="0"/>
              <a:t>Useful beyond compilers</a:t>
            </a:r>
          </a:p>
          <a:p>
            <a:r>
              <a:rPr lang="en-US" dirty="0"/>
              <a:t>We won’t even use the full power of the technique</a:t>
            </a:r>
          </a:p>
        </p:txBody>
      </p:sp>
      <p:pic>
        <p:nvPicPr>
          <p:cNvPr id="6" name="Picture 2" descr="SwissChamp Swiss Army Knife by Victorinox at Swiss Knife Shop">
            <a:extLst>
              <a:ext uri="{FF2B5EF4-FFF2-40B4-BE49-F238E27FC236}">
                <a16:creationId xmlns:a16="http://schemas.microsoft.com/office/drawing/2014/main" id="{83A02010-5E6D-462F-A889-459DE0A46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1809"/>
            <a:ext cx="3730634" cy="373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16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A Different Translation Scheme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34C3E78D-44AF-445E-9CDC-05E7828B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0935"/>
            <a:ext cx="7886700" cy="676341"/>
          </a:xfrm>
        </p:spPr>
        <p:txBody>
          <a:bodyPr>
            <a:normAutofit/>
          </a:bodyPr>
          <a:lstStyle/>
          <a:p>
            <a:r>
              <a:rPr lang="en-US" dirty="0"/>
              <a:t>SDD can do more than evaluate expressions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E9F30C37-ED57-43DC-9B72-E4F1B2664126}"/>
              </a:ext>
            </a:extLst>
          </p:cNvPr>
          <p:cNvSpPr/>
          <p:nvPr/>
        </p:nvSpPr>
        <p:spPr>
          <a:xfrm>
            <a:off x="2717020" y="2250659"/>
            <a:ext cx="3316229" cy="2193749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Goal:</a:t>
            </a:r>
          </a:p>
          <a:p>
            <a:pPr algn="ctr"/>
            <a:r>
              <a:rPr lang="en-US" dirty="0"/>
              <a:t>Translate arithmetic expression to its number of operators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0E4EF-3BDF-4AC2-A853-C73303C5FE11}"/>
              </a:ext>
            </a:extLst>
          </p:cNvPr>
          <p:cNvSpPr txBox="1"/>
          <p:nvPr/>
        </p:nvSpPr>
        <p:spPr>
          <a:xfrm>
            <a:off x="2340607" y="5365923"/>
            <a:ext cx="445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249CBC-9ED3-4D56-A8EC-F1DE1DAFD485}"/>
              </a:ext>
            </a:extLst>
          </p:cNvPr>
          <p:cNvSpPr/>
          <p:nvPr/>
        </p:nvSpPr>
        <p:spPr>
          <a:xfrm>
            <a:off x="2059268" y="5356737"/>
            <a:ext cx="322784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38F8F5-EF10-473B-9FFE-70A3986B3020}"/>
              </a:ext>
            </a:extLst>
          </p:cNvPr>
          <p:cNvSpPr/>
          <p:nvPr/>
        </p:nvSpPr>
        <p:spPr>
          <a:xfrm>
            <a:off x="2059267" y="573216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79684F-736A-4C16-AA4E-0954AA34CAD4}"/>
              </a:ext>
            </a:extLst>
          </p:cNvPr>
          <p:cNvSpPr/>
          <p:nvPr/>
        </p:nvSpPr>
        <p:spPr>
          <a:xfrm>
            <a:off x="2622789" y="5742209"/>
            <a:ext cx="416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</a:t>
            </a:r>
            <a:r>
              <a:rPr lang="en-US" i="1" dirty="0"/>
              <a:t>  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5ED0A4-F94A-43CE-9B14-4B6E858078FD}"/>
              </a:ext>
            </a:extLst>
          </p:cNvPr>
          <p:cNvSpPr/>
          <p:nvPr/>
        </p:nvSpPr>
        <p:spPr>
          <a:xfrm>
            <a:off x="2370749" y="6078403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A59A14-357C-48C3-B197-2A3D5844800B}"/>
              </a:ext>
            </a:extLst>
          </p:cNvPr>
          <p:cNvSpPr/>
          <p:nvPr/>
        </p:nvSpPr>
        <p:spPr>
          <a:xfrm>
            <a:off x="2059267" y="6051831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0CA07-DBDE-41CE-84F6-7FD0A28906F9}"/>
              </a:ext>
            </a:extLst>
          </p:cNvPr>
          <p:cNvSpPr/>
          <p:nvPr/>
        </p:nvSpPr>
        <p:spPr>
          <a:xfrm>
            <a:off x="2059268" y="4961625"/>
            <a:ext cx="125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Grammar: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993517-16CD-4428-97B7-A5B0F60D31D3}"/>
              </a:ext>
            </a:extLst>
          </p:cNvPr>
          <p:cNvSpPr/>
          <p:nvPr/>
        </p:nvSpPr>
        <p:spPr>
          <a:xfrm>
            <a:off x="4441908" y="4957911"/>
            <a:ext cx="2817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Operator Count Rules: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302356-1C3E-482C-AD99-1D03756DEAB3}"/>
              </a:ext>
            </a:extLst>
          </p:cNvPr>
          <p:cNvSpPr/>
          <p:nvPr/>
        </p:nvSpPr>
        <p:spPr>
          <a:xfrm>
            <a:off x="4305494" y="5351912"/>
            <a:ext cx="3316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E</a:t>
            </a:r>
            <a:r>
              <a:rPr lang="en-US" dirty="0" err="1"/>
              <a:t>.trans</a:t>
            </a:r>
            <a:r>
              <a:rPr lang="en-US" i="1" dirty="0"/>
              <a:t>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dirty="0"/>
              <a:t> + 1}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40A42E-C760-4F94-A801-338E4AA61E56}"/>
              </a:ext>
            </a:extLst>
          </p:cNvPr>
          <p:cNvSpPr/>
          <p:nvPr/>
        </p:nvSpPr>
        <p:spPr>
          <a:xfrm>
            <a:off x="4324080" y="5738486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2530EB-9EDD-4568-82BF-41B4B77BB431}"/>
              </a:ext>
            </a:extLst>
          </p:cNvPr>
          <p:cNvSpPr/>
          <p:nvPr/>
        </p:nvSpPr>
        <p:spPr>
          <a:xfrm>
            <a:off x="4320363" y="6091606"/>
            <a:ext cx="165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dirty="0"/>
              <a:t>0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68D727-F239-4C6A-BC10-69892526AADC}"/>
              </a:ext>
            </a:extLst>
          </p:cNvPr>
          <p:cNvSpPr/>
          <p:nvPr/>
        </p:nvSpPr>
        <p:spPr>
          <a:xfrm>
            <a:off x="2378185" y="6431522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 T </a:t>
            </a:r>
            <a:r>
              <a:rPr lang="en-US" b="1" dirty="0" err="1"/>
              <a:t>mult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15B1B1C-E5AF-439A-9F74-C6D8F0025811}"/>
              </a:ext>
            </a:extLst>
          </p:cNvPr>
          <p:cNvSpPr/>
          <p:nvPr/>
        </p:nvSpPr>
        <p:spPr>
          <a:xfrm>
            <a:off x="2066703" y="640495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0AC5B8-A13F-49D3-9C4C-CBDD6C899E4A}"/>
              </a:ext>
            </a:extLst>
          </p:cNvPr>
          <p:cNvSpPr/>
          <p:nvPr/>
        </p:nvSpPr>
        <p:spPr>
          <a:xfrm>
            <a:off x="4327799" y="6444725"/>
            <a:ext cx="250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dirty="0"/>
              <a:t> + 1 }</a:t>
            </a:r>
          </a:p>
        </p:txBody>
      </p:sp>
    </p:spTree>
    <p:extLst>
      <p:ext uri="{BB962C8B-B14F-4D97-AF65-F5344CB8AC3E}">
        <p14:creationId xmlns:p14="http://schemas.microsoft.com/office/powerpoint/2010/main" val="34048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A Different Translation Scheme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9C8085-2D31-4BC1-BA8C-EEB7EAB92CCA}"/>
              </a:ext>
            </a:extLst>
          </p:cNvPr>
          <p:cNvSpPr txBox="1"/>
          <p:nvPr/>
        </p:nvSpPr>
        <p:spPr>
          <a:xfrm>
            <a:off x="1923912" y="2269868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3B0B17-C953-4A3B-8AA6-728C8C971F1D}"/>
              </a:ext>
            </a:extLst>
          </p:cNvPr>
          <p:cNvCxnSpPr>
            <a:cxnSpLocks/>
          </p:cNvCxnSpPr>
          <p:nvPr/>
        </p:nvCxnSpPr>
        <p:spPr>
          <a:xfrm>
            <a:off x="2136190" y="2661502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B11223E-3406-4F45-AA9D-EE4D445544F1}"/>
              </a:ext>
            </a:extLst>
          </p:cNvPr>
          <p:cNvSpPr txBox="1"/>
          <p:nvPr/>
        </p:nvSpPr>
        <p:spPr>
          <a:xfrm>
            <a:off x="1695133" y="3630841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92768F-8892-46E0-BA31-A9F71D8AA37C}"/>
              </a:ext>
            </a:extLst>
          </p:cNvPr>
          <p:cNvSpPr txBox="1"/>
          <p:nvPr/>
        </p:nvSpPr>
        <p:spPr>
          <a:xfrm>
            <a:off x="1915161" y="29952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62D48C-E2C8-495C-84E6-492260BDA379}"/>
              </a:ext>
            </a:extLst>
          </p:cNvPr>
          <p:cNvCxnSpPr>
            <a:cxnSpLocks/>
            <a:stCxn id="33" idx="2"/>
            <a:endCxn id="30" idx="0"/>
          </p:cNvCxnSpPr>
          <p:nvPr/>
        </p:nvCxnSpPr>
        <p:spPr>
          <a:xfrm>
            <a:off x="2082835" y="3364544"/>
            <a:ext cx="6156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2F827B7-CAEC-45FA-8CAB-2006531A5A8B}"/>
              </a:ext>
            </a:extLst>
          </p:cNvPr>
          <p:cNvSpPr/>
          <p:nvPr/>
        </p:nvSpPr>
        <p:spPr>
          <a:xfrm>
            <a:off x="1814705" y="2168368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2D113B-305C-4716-B8FE-60F24E8E348D}"/>
              </a:ext>
            </a:extLst>
          </p:cNvPr>
          <p:cNvSpPr txBox="1"/>
          <p:nvPr/>
        </p:nvSpPr>
        <p:spPr>
          <a:xfrm>
            <a:off x="2480456" y="2206147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0ED654E-9885-45CA-8A66-E31BC223536C}"/>
              </a:ext>
            </a:extLst>
          </p:cNvPr>
          <p:cNvSpPr/>
          <p:nvPr/>
        </p:nvSpPr>
        <p:spPr>
          <a:xfrm>
            <a:off x="1790151" y="2892844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375DBC-7C19-456F-BDC0-9544EB5BC64D}"/>
              </a:ext>
            </a:extLst>
          </p:cNvPr>
          <p:cNvSpPr txBox="1"/>
          <p:nvPr/>
        </p:nvSpPr>
        <p:spPr>
          <a:xfrm>
            <a:off x="2347841" y="2733582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BAB707-AD8F-4AAF-8169-28F4841884F0}"/>
              </a:ext>
            </a:extLst>
          </p:cNvPr>
          <p:cNvSpPr txBox="1"/>
          <p:nvPr/>
        </p:nvSpPr>
        <p:spPr>
          <a:xfrm>
            <a:off x="3953551" y="1518793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8C1BA0-9619-4C94-9E01-3C8D4233E1C6}"/>
              </a:ext>
            </a:extLst>
          </p:cNvPr>
          <p:cNvSpPr txBox="1"/>
          <p:nvPr/>
        </p:nvSpPr>
        <p:spPr>
          <a:xfrm>
            <a:off x="3730001" y="2249922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7B5C2FA-699D-4517-96A1-F0093B4E3407}"/>
              </a:ext>
            </a:extLst>
          </p:cNvPr>
          <p:cNvCxnSpPr>
            <a:cxnSpLocks/>
            <a:stCxn id="43" idx="2"/>
            <a:endCxn id="24" idx="0"/>
          </p:cNvCxnSpPr>
          <p:nvPr/>
        </p:nvCxnSpPr>
        <p:spPr>
          <a:xfrm flipH="1">
            <a:off x="2091586" y="1888125"/>
            <a:ext cx="2029639" cy="3817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58A9709-AEE9-41E6-B5D0-1716C2AA17FC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>
            <a:off x="4121225" y="1888125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3F59E8-A090-4C83-8DE2-DC63E620E39B}"/>
              </a:ext>
            </a:extLst>
          </p:cNvPr>
          <p:cNvCxnSpPr>
            <a:cxnSpLocks/>
            <a:stCxn id="43" idx="2"/>
            <a:endCxn id="49" idx="0"/>
          </p:cNvCxnSpPr>
          <p:nvPr/>
        </p:nvCxnSpPr>
        <p:spPr>
          <a:xfrm>
            <a:off x="4121225" y="1888125"/>
            <a:ext cx="2162369" cy="3225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EED860D-A4D6-4DE2-9B59-2DBF7B66A996}"/>
              </a:ext>
            </a:extLst>
          </p:cNvPr>
          <p:cNvSpPr txBox="1"/>
          <p:nvPr/>
        </p:nvSpPr>
        <p:spPr>
          <a:xfrm>
            <a:off x="7292891" y="2970315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AC7118-0D83-4853-860D-2DF6758B5C7B}"/>
              </a:ext>
            </a:extLst>
          </p:cNvPr>
          <p:cNvSpPr txBox="1"/>
          <p:nvPr/>
        </p:nvSpPr>
        <p:spPr>
          <a:xfrm>
            <a:off x="6115920" y="221068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6D99E9-4BEE-4B84-BAB4-6301C67EF335}"/>
              </a:ext>
            </a:extLst>
          </p:cNvPr>
          <p:cNvSpPr txBox="1"/>
          <p:nvPr/>
        </p:nvSpPr>
        <p:spPr>
          <a:xfrm>
            <a:off x="4339331" y="1232627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14B014F0-CF00-4B5C-8DC9-4D1452843FF4}"/>
              </a:ext>
            </a:extLst>
          </p:cNvPr>
          <p:cNvSpPr/>
          <p:nvPr/>
        </p:nvSpPr>
        <p:spPr>
          <a:xfrm>
            <a:off x="6046665" y="2052561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277344-3BEE-4305-A4B0-B468ACF2BEB3}"/>
              </a:ext>
            </a:extLst>
          </p:cNvPr>
          <p:cNvSpPr txBox="1"/>
          <p:nvPr/>
        </p:nvSpPr>
        <p:spPr>
          <a:xfrm>
            <a:off x="6604355" y="1893299"/>
            <a:ext cx="298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033C9122-97FA-4D1E-ACC0-DA020B4273C2}"/>
              </a:ext>
            </a:extLst>
          </p:cNvPr>
          <p:cNvSpPr/>
          <p:nvPr/>
        </p:nvSpPr>
        <p:spPr>
          <a:xfrm>
            <a:off x="3844344" y="141729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3F3A88B-C5F5-4CFE-ABE5-91CFF9132324}"/>
              </a:ext>
            </a:extLst>
          </p:cNvPr>
          <p:cNvSpPr/>
          <p:nvPr/>
        </p:nvSpPr>
        <p:spPr>
          <a:xfrm>
            <a:off x="937013" y="3315763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831C45-2F11-48B5-9C58-CADA66F974CF}"/>
              </a:ext>
            </a:extLst>
          </p:cNvPr>
          <p:cNvSpPr txBox="1"/>
          <p:nvPr/>
        </p:nvSpPr>
        <p:spPr>
          <a:xfrm>
            <a:off x="1223224" y="3282551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69B17E8-93D0-4437-8280-C21CA2323E04}"/>
              </a:ext>
            </a:extLst>
          </p:cNvPr>
          <p:cNvSpPr/>
          <p:nvPr/>
        </p:nvSpPr>
        <p:spPr>
          <a:xfrm>
            <a:off x="966364" y="2541669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5BE5E56-A67C-4C54-8015-8EC051532DCD}"/>
              </a:ext>
            </a:extLst>
          </p:cNvPr>
          <p:cNvSpPr txBox="1"/>
          <p:nvPr/>
        </p:nvSpPr>
        <p:spPr>
          <a:xfrm>
            <a:off x="1252575" y="2508457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741C6C9-759F-49BC-A244-AD36295009FE}"/>
              </a:ext>
            </a:extLst>
          </p:cNvPr>
          <p:cNvSpPr/>
          <p:nvPr/>
        </p:nvSpPr>
        <p:spPr>
          <a:xfrm>
            <a:off x="4334106" y="316738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A627396-A6B6-42CB-8B64-109A0ED3E0D9}"/>
              </a:ext>
            </a:extLst>
          </p:cNvPr>
          <p:cNvSpPr txBox="1"/>
          <p:nvPr/>
        </p:nvSpPr>
        <p:spPr>
          <a:xfrm>
            <a:off x="4620317" y="306726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22F301C-3E54-433F-934E-8BF763DD0A6A}"/>
              </a:ext>
            </a:extLst>
          </p:cNvPr>
          <p:cNvSpPr/>
          <p:nvPr/>
        </p:nvSpPr>
        <p:spPr>
          <a:xfrm>
            <a:off x="6828256" y="232732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8794A6A-4C58-433F-A30A-65778B03B016}"/>
              </a:ext>
            </a:extLst>
          </p:cNvPr>
          <p:cNvSpPr txBox="1"/>
          <p:nvPr/>
        </p:nvSpPr>
        <p:spPr>
          <a:xfrm>
            <a:off x="7114467" y="229410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ABECA61-8A11-41B5-B572-C7A4E5976ABB}"/>
              </a:ext>
            </a:extLst>
          </p:cNvPr>
          <p:cNvSpPr/>
          <p:nvPr/>
        </p:nvSpPr>
        <p:spPr>
          <a:xfrm>
            <a:off x="4616600" y="1520715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018F1D5-19E9-4B71-8BD9-2971244FFA43}"/>
              </a:ext>
            </a:extLst>
          </p:cNvPr>
          <p:cNvSpPr txBox="1"/>
          <p:nvPr/>
        </p:nvSpPr>
        <p:spPr>
          <a:xfrm>
            <a:off x="4902811" y="148750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4E4B485-F35B-4586-8109-9B5D7B33534A}"/>
              </a:ext>
            </a:extLst>
          </p:cNvPr>
          <p:cNvSpPr txBox="1"/>
          <p:nvPr/>
        </p:nvSpPr>
        <p:spPr>
          <a:xfrm>
            <a:off x="5949381" y="2971038"/>
            <a:ext cx="782587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 err="1"/>
              <a:t>mult</a:t>
            </a:r>
            <a:endParaRPr lang="en-US" sz="2400" b="1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279B93D-4EEF-448E-8D98-896CD35D794A}"/>
              </a:ext>
            </a:extLst>
          </p:cNvPr>
          <p:cNvCxnSpPr>
            <a:cxnSpLocks/>
          </p:cNvCxnSpPr>
          <p:nvPr/>
        </p:nvCxnSpPr>
        <p:spPr>
          <a:xfrm flipH="1">
            <a:off x="5481998" y="2609241"/>
            <a:ext cx="868500" cy="319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D6B926A-1BFB-4C52-A467-2CC482CD5C37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6340675" y="2611959"/>
            <a:ext cx="9823" cy="359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F5FEE0C-58CB-4139-BD4D-8A1AA3721BE6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6350498" y="2609241"/>
            <a:ext cx="1336251" cy="3610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A3B6155C-71F4-4369-9ABB-62F2B805E601}"/>
              </a:ext>
            </a:extLst>
          </p:cNvPr>
          <p:cNvSpPr txBox="1"/>
          <p:nvPr/>
        </p:nvSpPr>
        <p:spPr>
          <a:xfrm>
            <a:off x="4891811" y="3437552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1967FBB-E263-4815-838E-E4273FB382E6}"/>
              </a:ext>
            </a:extLst>
          </p:cNvPr>
          <p:cNvSpPr txBox="1"/>
          <p:nvPr/>
        </p:nvSpPr>
        <p:spPr>
          <a:xfrm>
            <a:off x="5111839" y="2801923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2C74071-E357-461E-A13A-35FEBC630472}"/>
              </a:ext>
            </a:extLst>
          </p:cNvPr>
          <p:cNvCxnSpPr>
            <a:cxnSpLocks/>
            <a:stCxn id="102" idx="2"/>
            <a:endCxn id="101" idx="0"/>
          </p:cNvCxnSpPr>
          <p:nvPr/>
        </p:nvCxnSpPr>
        <p:spPr>
          <a:xfrm>
            <a:off x="5279513" y="3171255"/>
            <a:ext cx="6156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EEA365C-9E8D-4B75-8D2A-DD57D8CDCFC0}"/>
              </a:ext>
            </a:extLst>
          </p:cNvPr>
          <p:cNvSpPr/>
          <p:nvPr/>
        </p:nvSpPr>
        <p:spPr>
          <a:xfrm>
            <a:off x="4994735" y="2717917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F0D318B-0DE2-4A5E-9E89-58511CCCAEAF}"/>
              </a:ext>
            </a:extLst>
          </p:cNvPr>
          <p:cNvSpPr txBox="1"/>
          <p:nvPr/>
        </p:nvSpPr>
        <p:spPr>
          <a:xfrm>
            <a:off x="4647989" y="2682085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D2F2C2-C1C1-4329-A129-25D73D93566D}"/>
              </a:ext>
            </a:extLst>
          </p:cNvPr>
          <p:cNvSpPr txBox="1"/>
          <p:nvPr/>
        </p:nvSpPr>
        <p:spPr>
          <a:xfrm>
            <a:off x="2340607" y="5365923"/>
            <a:ext cx="445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F46C2AE-2AD6-48D7-B500-3D0175315C1B}"/>
              </a:ext>
            </a:extLst>
          </p:cNvPr>
          <p:cNvSpPr/>
          <p:nvPr/>
        </p:nvSpPr>
        <p:spPr>
          <a:xfrm>
            <a:off x="2059268" y="5356737"/>
            <a:ext cx="322784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F560630-BC94-4C45-8C6D-BF3D75ECCA3C}"/>
              </a:ext>
            </a:extLst>
          </p:cNvPr>
          <p:cNvSpPr/>
          <p:nvPr/>
        </p:nvSpPr>
        <p:spPr>
          <a:xfrm>
            <a:off x="2059267" y="573216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581A473-455B-482B-8D81-C95233174D72}"/>
              </a:ext>
            </a:extLst>
          </p:cNvPr>
          <p:cNvSpPr/>
          <p:nvPr/>
        </p:nvSpPr>
        <p:spPr>
          <a:xfrm>
            <a:off x="2622789" y="5742209"/>
            <a:ext cx="416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</a:t>
            </a:r>
            <a:r>
              <a:rPr lang="en-US" i="1" dirty="0"/>
              <a:t>  T</a:t>
            </a:r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52874A4-DAEA-48FE-85D0-188F052D9FCC}"/>
              </a:ext>
            </a:extLst>
          </p:cNvPr>
          <p:cNvSpPr/>
          <p:nvPr/>
        </p:nvSpPr>
        <p:spPr>
          <a:xfrm>
            <a:off x="2370749" y="6078403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C52E300-D87C-40B3-BF5D-D91720000C05}"/>
              </a:ext>
            </a:extLst>
          </p:cNvPr>
          <p:cNvSpPr/>
          <p:nvPr/>
        </p:nvSpPr>
        <p:spPr>
          <a:xfrm>
            <a:off x="2059267" y="6051831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79A0861-C83A-49D8-BB4E-E447C04ED12D}"/>
              </a:ext>
            </a:extLst>
          </p:cNvPr>
          <p:cNvSpPr/>
          <p:nvPr/>
        </p:nvSpPr>
        <p:spPr>
          <a:xfrm>
            <a:off x="2059268" y="4961625"/>
            <a:ext cx="125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Grammar: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934682C-8413-40EA-87A3-7B2186A79458}"/>
              </a:ext>
            </a:extLst>
          </p:cNvPr>
          <p:cNvSpPr/>
          <p:nvPr/>
        </p:nvSpPr>
        <p:spPr>
          <a:xfrm>
            <a:off x="4441908" y="4957911"/>
            <a:ext cx="2817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Operator Count Rules: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02B51E5-9F31-451B-B362-49C46E53E7D6}"/>
              </a:ext>
            </a:extLst>
          </p:cNvPr>
          <p:cNvSpPr/>
          <p:nvPr/>
        </p:nvSpPr>
        <p:spPr>
          <a:xfrm>
            <a:off x="4305494" y="5351912"/>
            <a:ext cx="3316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E</a:t>
            </a:r>
            <a:r>
              <a:rPr lang="en-US" dirty="0" err="1"/>
              <a:t>.trans</a:t>
            </a:r>
            <a:r>
              <a:rPr lang="en-US" i="1" dirty="0"/>
              <a:t>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dirty="0"/>
              <a:t> + 1}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22F3719-0573-48A5-B236-8249A3A50B9F}"/>
              </a:ext>
            </a:extLst>
          </p:cNvPr>
          <p:cNvSpPr/>
          <p:nvPr/>
        </p:nvSpPr>
        <p:spPr>
          <a:xfrm>
            <a:off x="4324080" y="5738486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28AE6AE-83B5-416A-B47F-5A1D431B97B3}"/>
              </a:ext>
            </a:extLst>
          </p:cNvPr>
          <p:cNvSpPr/>
          <p:nvPr/>
        </p:nvSpPr>
        <p:spPr>
          <a:xfrm>
            <a:off x="4320363" y="6091606"/>
            <a:ext cx="165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dirty="0"/>
              <a:t>0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065ACD5-F78C-441F-A352-ADE781332A7E}"/>
              </a:ext>
            </a:extLst>
          </p:cNvPr>
          <p:cNvSpPr/>
          <p:nvPr/>
        </p:nvSpPr>
        <p:spPr>
          <a:xfrm>
            <a:off x="2378185" y="6431522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 T </a:t>
            </a:r>
            <a:r>
              <a:rPr lang="en-US" b="1" dirty="0" err="1"/>
              <a:t>mult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8635036-6BEE-4C12-A012-1E158A472C64}"/>
              </a:ext>
            </a:extLst>
          </p:cNvPr>
          <p:cNvSpPr/>
          <p:nvPr/>
        </p:nvSpPr>
        <p:spPr>
          <a:xfrm>
            <a:off x="2066703" y="640495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5C8AC09-1F2C-4EB3-8FDF-38451E7BC3B3}"/>
              </a:ext>
            </a:extLst>
          </p:cNvPr>
          <p:cNvSpPr/>
          <p:nvPr/>
        </p:nvSpPr>
        <p:spPr>
          <a:xfrm>
            <a:off x="4327799" y="6444725"/>
            <a:ext cx="250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dirty="0"/>
              <a:t> + 1 }</a:t>
            </a:r>
          </a:p>
        </p:txBody>
      </p:sp>
    </p:spTree>
    <p:extLst>
      <p:ext uri="{BB962C8B-B14F-4D97-AF65-F5344CB8AC3E}">
        <p14:creationId xmlns:p14="http://schemas.microsoft.com/office/powerpoint/2010/main" val="18778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9" grpId="0" animBg="1"/>
      <p:bldP spid="40" grpId="0"/>
      <p:bldP spid="51" grpId="0"/>
      <p:bldP spid="52" grpId="0" animBg="1"/>
      <p:bldP spid="53" grpId="0"/>
      <p:bldP spid="55" grpId="0" animBg="1"/>
      <p:bldP spid="83" grpId="0"/>
      <p:bldP spid="85" grpId="0"/>
      <p:bldP spid="87" grpId="0"/>
      <p:bldP spid="89" grpId="0"/>
      <p:bldP spid="91" grpId="0"/>
      <p:bldP spid="107" grpId="0" animBg="1"/>
      <p:bldP spid="10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981" y="64836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Yet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Another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Translation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34C3E78D-44AF-445E-9CDC-05E7828B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0935"/>
            <a:ext cx="7886700" cy="676341"/>
          </a:xfrm>
        </p:spPr>
        <p:txBody>
          <a:bodyPr>
            <a:normAutofit/>
          </a:bodyPr>
          <a:lstStyle/>
          <a:p>
            <a:r>
              <a:rPr lang="en-US" dirty="0"/>
              <a:t>Myth: SDD translations are always int values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E9F30C37-ED57-43DC-9B72-E4F1B2664126}"/>
              </a:ext>
            </a:extLst>
          </p:cNvPr>
          <p:cNvSpPr/>
          <p:nvPr/>
        </p:nvSpPr>
        <p:spPr>
          <a:xfrm>
            <a:off x="2717021" y="2250660"/>
            <a:ext cx="3204276" cy="2009106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Goal:</a:t>
            </a:r>
          </a:p>
          <a:p>
            <a:pPr algn="ctr"/>
            <a:r>
              <a:rPr lang="en-US" dirty="0"/>
              <a:t>Translate arithmetic expression to a list of its int literals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0E4EF-3BDF-4AC2-A853-C73303C5FE11}"/>
              </a:ext>
            </a:extLst>
          </p:cNvPr>
          <p:cNvSpPr txBox="1"/>
          <p:nvPr/>
        </p:nvSpPr>
        <p:spPr>
          <a:xfrm>
            <a:off x="2340607" y="5365923"/>
            <a:ext cx="445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249CBC-9ED3-4D56-A8EC-F1DE1DAFD485}"/>
              </a:ext>
            </a:extLst>
          </p:cNvPr>
          <p:cNvSpPr/>
          <p:nvPr/>
        </p:nvSpPr>
        <p:spPr>
          <a:xfrm>
            <a:off x="2059268" y="5356737"/>
            <a:ext cx="322784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38F8F5-EF10-473B-9FFE-70A3986B3020}"/>
              </a:ext>
            </a:extLst>
          </p:cNvPr>
          <p:cNvSpPr/>
          <p:nvPr/>
        </p:nvSpPr>
        <p:spPr>
          <a:xfrm>
            <a:off x="2059267" y="573216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79684F-736A-4C16-AA4E-0954AA34CAD4}"/>
              </a:ext>
            </a:extLst>
          </p:cNvPr>
          <p:cNvSpPr/>
          <p:nvPr/>
        </p:nvSpPr>
        <p:spPr>
          <a:xfrm>
            <a:off x="2622789" y="5742209"/>
            <a:ext cx="416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</a:t>
            </a:r>
            <a:r>
              <a:rPr lang="en-US" i="1" dirty="0"/>
              <a:t>  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5ED0A4-F94A-43CE-9B14-4B6E858078FD}"/>
              </a:ext>
            </a:extLst>
          </p:cNvPr>
          <p:cNvSpPr/>
          <p:nvPr/>
        </p:nvSpPr>
        <p:spPr>
          <a:xfrm>
            <a:off x="2370749" y="6078403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A59A14-357C-48C3-B197-2A3D5844800B}"/>
              </a:ext>
            </a:extLst>
          </p:cNvPr>
          <p:cNvSpPr/>
          <p:nvPr/>
        </p:nvSpPr>
        <p:spPr>
          <a:xfrm>
            <a:off x="2059267" y="6051831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0CA07-DBDE-41CE-84F6-7FD0A28906F9}"/>
              </a:ext>
            </a:extLst>
          </p:cNvPr>
          <p:cNvSpPr/>
          <p:nvPr/>
        </p:nvSpPr>
        <p:spPr>
          <a:xfrm>
            <a:off x="2059268" y="4961625"/>
            <a:ext cx="125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Grammar: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993517-16CD-4428-97B7-A5B0F60D31D3}"/>
              </a:ext>
            </a:extLst>
          </p:cNvPr>
          <p:cNvSpPr/>
          <p:nvPr/>
        </p:nvSpPr>
        <p:spPr>
          <a:xfrm>
            <a:off x="4441908" y="4957911"/>
            <a:ext cx="2817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List of integers Rules: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302356-1C3E-482C-AD99-1D03756DEAB3}"/>
              </a:ext>
            </a:extLst>
          </p:cNvPr>
          <p:cNvSpPr/>
          <p:nvPr/>
        </p:nvSpPr>
        <p:spPr>
          <a:xfrm>
            <a:off x="4305494" y="5351912"/>
            <a:ext cx="3660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E</a:t>
            </a:r>
            <a:r>
              <a:rPr lang="en-US" dirty="0" err="1"/>
              <a:t>.trans.extend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dirty="0"/>
              <a:t>) }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40A42E-C760-4F94-A801-338E4AA61E56}"/>
              </a:ext>
            </a:extLst>
          </p:cNvPr>
          <p:cNvSpPr/>
          <p:nvPr/>
        </p:nvSpPr>
        <p:spPr>
          <a:xfrm>
            <a:off x="4324080" y="5738486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2530EB-9EDD-4568-82BF-41B4B77BB431}"/>
              </a:ext>
            </a:extLst>
          </p:cNvPr>
          <p:cNvSpPr/>
          <p:nvPr/>
        </p:nvSpPr>
        <p:spPr>
          <a:xfrm>
            <a:off x="4320363" y="6091606"/>
            <a:ext cx="269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dirty="0"/>
              <a:t>[</a:t>
            </a:r>
            <a:r>
              <a:rPr lang="en-US" b="1" dirty="0" err="1"/>
              <a:t>intlit.value</a:t>
            </a:r>
            <a:r>
              <a:rPr lang="en-US" dirty="0"/>
              <a:t>]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68D727-F239-4C6A-BC10-69892526AADC}"/>
              </a:ext>
            </a:extLst>
          </p:cNvPr>
          <p:cNvSpPr/>
          <p:nvPr/>
        </p:nvSpPr>
        <p:spPr>
          <a:xfrm>
            <a:off x="2378185" y="6431522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 T </a:t>
            </a:r>
            <a:r>
              <a:rPr lang="en-US" b="1" dirty="0" err="1"/>
              <a:t>mult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15B1B1C-E5AF-439A-9F74-C6D8F0025811}"/>
              </a:ext>
            </a:extLst>
          </p:cNvPr>
          <p:cNvSpPr/>
          <p:nvPr/>
        </p:nvSpPr>
        <p:spPr>
          <a:xfrm>
            <a:off x="2066703" y="640495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0AC5B8-A13F-49D3-9C4C-CBDD6C899E4A}"/>
              </a:ext>
            </a:extLst>
          </p:cNvPr>
          <p:cNvSpPr/>
          <p:nvPr/>
        </p:nvSpPr>
        <p:spPr>
          <a:xfrm>
            <a:off x="4327799" y="6444725"/>
            <a:ext cx="414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.trans.extend</a:t>
            </a:r>
            <a:r>
              <a:rPr lang="en-US" dirty="0"/>
              <a:t>([</a:t>
            </a:r>
            <a:r>
              <a:rPr lang="en-US" b="1" dirty="0" err="1"/>
              <a:t>intlit.value</a:t>
            </a:r>
            <a:r>
              <a:rPr lang="en-US" dirty="0"/>
              <a:t>]) }</a:t>
            </a:r>
          </a:p>
        </p:txBody>
      </p:sp>
    </p:spTree>
    <p:extLst>
      <p:ext uri="{BB962C8B-B14F-4D97-AF65-F5344CB8AC3E}">
        <p14:creationId xmlns:p14="http://schemas.microsoft.com/office/powerpoint/2010/main" val="10544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8" grpId="0"/>
      <p:bldP spid="19" grpId="0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0" y="-86788"/>
            <a:ext cx="9132219" cy="6934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791200" y="105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48600" y="6096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1981200" y="52808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216230" y="3248557"/>
            <a:ext cx="59824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SDD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62600" y="5715000"/>
            <a:ext cx="876300" cy="46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 err="1"/>
              <a:t>Definiton</a:t>
            </a:r>
            <a:endParaRPr lang="en-US" sz="1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681867" y="3892746"/>
            <a:ext cx="634409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71600" y="40386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40456" y="6193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456118" y="2581180"/>
            <a:ext cx="11430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Intermediate</a:t>
            </a:r>
          </a:p>
          <a:p>
            <a:pPr algn="ctr"/>
            <a:r>
              <a:rPr lang="en-US" sz="1400" dirty="0"/>
              <a:t>Representation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81645" y="579451"/>
            <a:ext cx="8763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791200" y="24675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07928" y="5287439"/>
            <a:ext cx="2375429" cy="107517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548147"/>
              <a:gd name="connsiteY0" fmla="*/ 1060089 h 1209573"/>
              <a:gd name="connsiteX1" fmla="*/ 652007 w 4548147"/>
              <a:gd name="connsiteY1" fmla="*/ 726134 h 1209573"/>
              <a:gd name="connsiteX2" fmla="*/ 1598213 w 4548147"/>
              <a:gd name="connsiteY2" fmla="*/ 2566 h 1209573"/>
              <a:gd name="connsiteX3" fmla="*/ 2639834 w 4548147"/>
              <a:gd name="connsiteY3" fmla="*/ 503498 h 1209573"/>
              <a:gd name="connsiteX4" fmla="*/ 3164620 w 4548147"/>
              <a:gd name="connsiteY4" fmla="*/ 980576 h 1209573"/>
              <a:gd name="connsiteX5" fmla="*/ 3951799 w 4548147"/>
              <a:gd name="connsiteY5" fmla="*/ 1203213 h 1209573"/>
              <a:gd name="connsiteX6" fmla="*/ 4548147 w 4548147"/>
              <a:gd name="connsiteY6" fmla="*/ 1107796 h 1209573"/>
              <a:gd name="connsiteX0" fmla="*/ 0 w 3951799"/>
              <a:gd name="connsiteY0" fmla="*/ 1060089 h 1203213"/>
              <a:gd name="connsiteX1" fmla="*/ 652007 w 3951799"/>
              <a:gd name="connsiteY1" fmla="*/ 726134 h 1203213"/>
              <a:gd name="connsiteX2" fmla="*/ 1598213 w 3951799"/>
              <a:gd name="connsiteY2" fmla="*/ 2566 h 1203213"/>
              <a:gd name="connsiteX3" fmla="*/ 2639834 w 3951799"/>
              <a:gd name="connsiteY3" fmla="*/ 503498 h 1203213"/>
              <a:gd name="connsiteX4" fmla="*/ 3164620 w 3951799"/>
              <a:gd name="connsiteY4" fmla="*/ 980576 h 1203213"/>
              <a:gd name="connsiteX5" fmla="*/ 3951799 w 3951799"/>
              <a:gd name="connsiteY5" fmla="*/ 1203213 h 1203213"/>
              <a:gd name="connsiteX0" fmla="*/ 0 w 3164620"/>
              <a:gd name="connsiteY0" fmla="*/ 1060089 h 1060089"/>
              <a:gd name="connsiteX1" fmla="*/ 652007 w 3164620"/>
              <a:gd name="connsiteY1" fmla="*/ 726134 h 1060089"/>
              <a:gd name="connsiteX2" fmla="*/ 1598213 w 3164620"/>
              <a:gd name="connsiteY2" fmla="*/ 2566 h 1060089"/>
              <a:gd name="connsiteX3" fmla="*/ 2639834 w 3164620"/>
              <a:gd name="connsiteY3" fmla="*/ 503498 h 1060089"/>
              <a:gd name="connsiteX4" fmla="*/ 3164620 w 3164620"/>
              <a:gd name="connsiteY4" fmla="*/ 980576 h 1060089"/>
              <a:gd name="connsiteX0" fmla="*/ 0 w 2639834"/>
              <a:gd name="connsiteY0" fmla="*/ 1060089 h 1060089"/>
              <a:gd name="connsiteX1" fmla="*/ 652007 w 2639834"/>
              <a:gd name="connsiteY1" fmla="*/ 726134 h 1060089"/>
              <a:gd name="connsiteX2" fmla="*/ 1598213 w 2639834"/>
              <a:gd name="connsiteY2" fmla="*/ 2566 h 1060089"/>
              <a:gd name="connsiteX3" fmla="*/ 2639834 w 2639834"/>
              <a:gd name="connsiteY3" fmla="*/ 503498 h 1060089"/>
              <a:gd name="connsiteX0" fmla="*/ 0 w 2320345"/>
              <a:gd name="connsiteY0" fmla="*/ 1073835 h 1073835"/>
              <a:gd name="connsiteX1" fmla="*/ 652007 w 2320345"/>
              <a:gd name="connsiteY1" fmla="*/ 739880 h 1073835"/>
              <a:gd name="connsiteX2" fmla="*/ 1598213 w 2320345"/>
              <a:gd name="connsiteY2" fmla="*/ 16312 h 1073835"/>
              <a:gd name="connsiteX3" fmla="*/ 2320345 w 2320345"/>
              <a:gd name="connsiteY3" fmla="*/ 296906 h 1073835"/>
              <a:gd name="connsiteX0" fmla="*/ 0 w 2375429"/>
              <a:gd name="connsiteY0" fmla="*/ 1075170 h 1075170"/>
              <a:gd name="connsiteX1" fmla="*/ 652007 w 2375429"/>
              <a:gd name="connsiteY1" fmla="*/ 741215 h 1075170"/>
              <a:gd name="connsiteX2" fmla="*/ 1598213 w 2375429"/>
              <a:gd name="connsiteY2" fmla="*/ 17647 h 1075170"/>
              <a:gd name="connsiteX3" fmla="*/ 2375429 w 2375429"/>
              <a:gd name="connsiteY3" fmla="*/ 287224 h 10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429" h="1075170">
                <a:moveTo>
                  <a:pt x="0" y="1075170"/>
                </a:moveTo>
                <a:cubicBezTo>
                  <a:pt x="224624" y="1036076"/>
                  <a:pt x="441298" y="1036739"/>
                  <a:pt x="652007" y="741215"/>
                </a:cubicBezTo>
                <a:cubicBezTo>
                  <a:pt x="862716" y="445691"/>
                  <a:pt x="1310976" y="93312"/>
                  <a:pt x="1598213" y="17647"/>
                </a:cubicBezTo>
                <a:cubicBezTo>
                  <a:pt x="1885450" y="-58018"/>
                  <a:pt x="2114361" y="124222"/>
                  <a:pt x="2375429" y="287224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091591" y="15594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Runtime Environment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E53266B-9A9C-4AA3-931B-548F03B7F5F6}"/>
              </a:ext>
            </a:extLst>
          </p:cNvPr>
          <p:cNvSpPr/>
          <p:nvPr/>
        </p:nvSpPr>
        <p:spPr>
          <a:xfrm>
            <a:off x="4814430" y="4538547"/>
            <a:ext cx="2247135" cy="142735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2244291 w 3615892"/>
              <a:gd name="connsiteY0" fmla="*/ 1505359 h 1505359"/>
              <a:gd name="connsiteX1" fmla="*/ 738876 w 3615892"/>
              <a:gd name="connsiteY1" fmla="*/ 1025857 h 1505359"/>
              <a:gd name="connsiteX2" fmla="*/ 203618 w 3615892"/>
              <a:gd name="connsiteY2" fmla="*/ 78003 h 1505359"/>
              <a:gd name="connsiteX3" fmla="*/ 1341042 w 3615892"/>
              <a:gd name="connsiteY3" fmla="*/ 423690 h 1505359"/>
              <a:gd name="connsiteX4" fmla="*/ 2366954 w 3615892"/>
              <a:gd name="connsiteY4" fmla="*/ 769378 h 1505359"/>
              <a:gd name="connsiteX5" fmla="*/ 3615892 w 3615892"/>
              <a:gd name="connsiteY5" fmla="*/ 89155 h 1505359"/>
              <a:gd name="connsiteX0" fmla="*/ 2244291 w 2366954"/>
              <a:gd name="connsiteY0" fmla="*/ 1505359 h 1505359"/>
              <a:gd name="connsiteX1" fmla="*/ 738876 w 2366954"/>
              <a:gd name="connsiteY1" fmla="*/ 1025857 h 1505359"/>
              <a:gd name="connsiteX2" fmla="*/ 203618 w 2366954"/>
              <a:gd name="connsiteY2" fmla="*/ 78003 h 1505359"/>
              <a:gd name="connsiteX3" fmla="*/ 1341042 w 2366954"/>
              <a:gd name="connsiteY3" fmla="*/ 423690 h 1505359"/>
              <a:gd name="connsiteX4" fmla="*/ 2366954 w 2366954"/>
              <a:gd name="connsiteY4" fmla="*/ 769378 h 1505359"/>
              <a:gd name="connsiteX0" fmla="*/ 2244291 w 2247135"/>
              <a:gd name="connsiteY0" fmla="*/ 1505359 h 1505359"/>
              <a:gd name="connsiteX1" fmla="*/ 738876 w 2247135"/>
              <a:gd name="connsiteY1" fmla="*/ 1025857 h 1505359"/>
              <a:gd name="connsiteX2" fmla="*/ 203618 w 2247135"/>
              <a:gd name="connsiteY2" fmla="*/ 78003 h 1505359"/>
              <a:gd name="connsiteX3" fmla="*/ 1341042 w 2247135"/>
              <a:gd name="connsiteY3" fmla="*/ 423690 h 1505359"/>
              <a:gd name="connsiteX0" fmla="*/ 2244291 w 2247135"/>
              <a:gd name="connsiteY0" fmla="*/ 1427356 h 1427356"/>
              <a:gd name="connsiteX1" fmla="*/ 738876 w 2247135"/>
              <a:gd name="connsiteY1" fmla="*/ 947854 h 1427356"/>
              <a:gd name="connsiteX2" fmla="*/ 203618 w 2247135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7135" h="1427356">
                <a:moveTo>
                  <a:pt x="2244291" y="1427356"/>
                </a:moveTo>
                <a:cubicBezTo>
                  <a:pt x="2307325" y="1008662"/>
                  <a:pt x="1307588" y="940420"/>
                  <a:pt x="738876" y="947854"/>
                </a:cubicBezTo>
                <a:cubicBezTo>
                  <a:pt x="80954" y="866078"/>
                  <a:pt x="-236855" y="113371"/>
                  <a:pt x="203618" y="0"/>
                </a:cubicBezTo>
              </a:path>
            </a:pathLst>
          </a:custGeom>
          <a:ln w="57150" cmpd="sng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8F8082-F431-4843-B9B3-E4FFC908DAC2}"/>
              </a:ext>
            </a:extLst>
          </p:cNvPr>
          <p:cNvSpPr/>
          <p:nvPr/>
        </p:nvSpPr>
        <p:spPr>
          <a:xfrm>
            <a:off x="4560736" y="5559296"/>
            <a:ext cx="2516573" cy="97733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54836"/>
              <a:gd name="connsiteY0" fmla="*/ 1107111 h 2046343"/>
              <a:gd name="connsiteX1" fmla="*/ 358575 w 3854836"/>
              <a:gd name="connsiteY1" fmla="*/ 1530925 h 2046343"/>
              <a:gd name="connsiteX2" fmla="*/ 1015564 w 3854836"/>
              <a:gd name="connsiteY2" fmla="*/ 1952919 h 2046343"/>
              <a:gd name="connsiteX3" fmla="*/ 1703590 w 3854836"/>
              <a:gd name="connsiteY3" fmla="*/ 2010304 h 2046343"/>
              <a:gd name="connsiteX4" fmla="*/ 2483235 w 3854836"/>
              <a:gd name="connsiteY4" fmla="*/ 1505359 h 2046343"/>
              <a:gd name="connsiteX5" fmla="*/ 977820 w 3854836"/>
              <a:gd name="connsiteY5" fmla="*/ 1025857 h 2046343"/>
              <a:gd name="connsiteX6" fmla="*/ 442562 w 3854836"/>
              <a:gd name="connsiteY6" fmla="*/ 78003 h 2046343"/>
              <a:gd name="connsiteX7" fmla="*/ 1579986 w 3854836"/>
              <a:gd name="connsiteY7" fmla="*/ 423690 h 2046343"/>
              <a:gd name="connsiteX8" fmla="*/ 2605898 w 3854836"/>
              <a:gd name="connsiteY8" fmla="*/ 769378 h 2046343"/>
              <a:gd name="connsiteX9" fmla="*/ 3854836 w 3854836"/>
              <a:gd name="connsiteY9" fmla="*/ 89155 h 2046343"/>
              <a:gd name="connsiteX0" fmla="*/ 0 w 2605898"/>
              <a:gd name="connsiteY0" fmla="*/ 1107111 h 2046343"/>
              <a:gd name="connsiteX1" fmla="*/ 358575 w 2605898"/>
              <a:gd name="connsiteY1" fmla="*/ 1530925 h 2046343"/>
              <a:gd name="connsiteX2" fmla="*/ 1015564 w 2605898"/>
              <a:gd name="connsiteY2" fmla="*/ 1952919 h 2046343"/>
              <a:gd name="connsiteX3" fmla="*/ 1703590 w 2605898"/>
              <a:gd name="connsiteY3" fmla="*/ 2010304 h 2046343"/>
              <a:gd name="connsiteX4" fmla="*/ 2483235 w 2605898"/>
              <a:gd name="connsiteY4" fmla="*/ 1505359 h 2046343"/>
              <a:gd name="connsiteX5" fmla="*/ 977820 w 2605898"/>
              <a:gd name="connsiteY5" fmla="*/ 1025857 h 2046343"/>
              <a:gd name="connsiteX6" fmla="*/ 442562 w 2605898"/>
              <a:gd name="connsiteY6" fmla="*/ 78003 h 2046343"/>
              <a:gd name="connsiteX7" fmla="*/ 1579986 w 2605898"/>
              <a:gd name="connsiteY7" fmla="*/ 423690 h 2046343"/>
              <a:gd name="connsiteX8" fmla="*/ 2605898 w 2605898"/>
              <a:gd name="connsiteY8" fmla="*/ 769378 h 2046343"/>
              <a:gd name="connsiteX0" fmla="*/ 0 w 2486079"/>
              <a:gd name="connsiteY0" fmla="*/ 1107111 h 2046343"/>
              <a:gd name="connsiteX1" fmla="*/ 358575 w 2486079"/>
              <a:gd name="connsiteY1" fmla="*/ 1530925 h 2046343"/>
              <a:gd name="connsiteX2" fmla="*/ 1015564 w 2486079"/>
              <a:gd name="connsiteY2" fmla="*/ 1952919 h 2046343"/>
              <a:gd name="connsiteX3" fmla="*/ 1703590 w 2486079"/>
              <a:gd name="connsiteY3" fmla="*/ 2010304 h 2046343"/>
              <a:gd name="connsiteX4" fmla="*/ 2483235 w 2486079"/>
              <a:gd name="connsiteY4" fmla="*/ 1505359 h 2046343"/>
              <a:gd name="connsiteX5" fmla="*/ 977820 w 2486079"/>
              <a:gd name="connsiteY5" fmla="*/ 1025857 h 2046343"/>
              <a:gd name="connsiteX6" fmla="*/ 442562 w 2486079"/>
              <a:gd name="connsiteY6" fmla="*/ 78003 h 2046343"/>
              <a:gd name="connsiteX7" fmla="*/ 1579986 w 2486079"/>
              <a:gd name="connsiteY7" fmla="*/ 423690 h 2046343"/>
              <a:gd name="connsiteX0" fmla="*/ 0 w 2486079"/>
              <a:gd name="connsiteY0" fmla="*/ 1029108 h 1968340"/>
              <a:gd name="connsiteX1" fmla="*/ 358575 w 2486079"/>
              <a:gd name="connsiteY1" fmla="*/ 1452922 h 1968340"/>
              <a:gd name="connsiteX2" fmla="*/ 1015564 w 2486079"/>
              <a:gd name="connsiteY2" fmla="*/ 1874916 h 1968340"/>
              <a:gd name="connsiteX3" fmla="*/ 1703590 w 2486079"/>
              <a:gd name="connsiteY3" fmla="*/ 1932301 h 1968340"/>
              <a:gd name="connsiteX4" fmla="*/ 2483235 w 2486079"/>
              <a:gd name="connsiteY4" fmla="*/ 1427356 h 1968340"/>
              <a:gd name="connsiteX5" fmla="*/ 977820 w 2486079"/>
              <a:gd name="connsiteY5" fmla="*/ 947854 h 1968340"/>
              <a:gd name="connsiteX6" fmla="*/ 442562 w 2486079"/>
              <a:gd name="connsiteY6" fmla="*/ 0 h 1968340"/>
              <a:gd name="connsiteX0" fmla="*/ 0 w 2486079"/>
              <a:gd name="connsiteY0" fmla="*/ 81773 h 1021005"/>
              <a:gd name="connsiteX1" fmla="*/ 358575 w 2486079"/>
              <a:gd name="connsiteY1" fmla="*/ 505587 h 1021005"/>
              <a:gd name="connsiteX2" fmla="*/ 1015564 w 2486079"/>
              <a:gd name="connsiteY2" fmla="*/ 927581 h 1021005"/>
              <a:gd name="connsiteX3" fmla="*/ 1703590 w 2486079"/>
              <a:gd name="connsiteY3" fmla="*/ 984966 h 1021005"/>
              <a:gd name="connsiteX4" fmla="*/ 2483235 w 2486079"/>
              <a:gd name="connsiteY4" fmla="*/ 480021 h 1021005"/>
              <a:gd name="connsiteX5" fmla="*/ 977820 w 2486079"/>
              <a:gd name="connsiteY5" fmla="*/ 519 h 1021005"/>
              <a:gd name="connsiteX0" fmla="*/ 0 w 2483235"/>
              <a:gd name="connsiteY0" fmla="*/ 0 h 939232"/>
              <a:gd name="connsiteX1" fmla="*/ 358575 w 2483235"/>
              <a:gd name="connsiteY1" fmla="*/ 423814 h 939232"/>
              <a:gd name="connsiteX2" fmla="*/ 1015564 w 2483235"/>
              <a:gd name="connsiteY2" fmla="*/ 845808 h 939232"/>
              <a:gd name="connsiteX3" fmla="*/ 1703590 w 2483235"/>
              <a:gd name="connsiteY3" fmla="*/ 903193 h 939232"/>
              <a:gd name="connsiteX4" fmla="*/ 2483235 w 2483235"/>
              <a:gd name="connsiteY4" fmla="*/ 398248 h 939232"/>
              <a:gd name="connsiteX0" fmla="*/ 0 w 2528479"/>
              <a:gd name="connsiteY0" fmla="*/ 0 h 998764"/>
              <a:gd name="connsiteX1" fmla="*/ 403819 w 2528479"/>
              <a:gd name="connsiteY1" fmla="*/ 483346 h 998764"/>
              <a:gd name="connsiteX2" fmla="*/ 1060808 w 2528479"/>
              <a:gd name="connsiteY2" fmla="*/ 905340 h 998764"/>
              <a:gd name="connsiteX3" fmla="*/ 1748834 w 2528479"/>
              <a:gd name="connsiteY3" fmla="*/ 962725 h 998764"/>
              <a:gd name="connsiteX4" fmla="*/ 2528479 w 2528479"/>
              <a:gd name="connsiteY4" fmla="*/ 457780 h 998764"/>
              <a:gd name="connsiteX0" fmla="*/ 0 w 2523717"/>
              <a:gd name="connsiteY0" fmla="*/ 0 h 984476"/>
              <a:gd name="connsiteX1" fmla="*/ 399057 w 2523717"/>
              <a:gd name="connsiteY1" fmla="*/ 469058 h 984476"/>
              <a:gd name="connsiteX2" fmla="*/ 1056046 w 2523717"/>
              <a:gd name="connsiteY2" fmla="*/ 891052 h 984476"/>
              <a:gd name="connsiteX3" fmla="*/ 1744072 w 2523717"/>
              <a:gd name="connsiteY3" fmla="*/ 948437 h 984476"/>
              <a:gd name="connsiteX4" fmla="*/ 2523717 w 2523717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6573"/>
              <a:gd name="connsiteY0" fmla="*/ 0 h 977332"/>
              <a:gd name="connsiteX1" fmla="*/ 391913 w 2516573"/>
              <a:gd name="connsiteY1" fmla="*/ 461914 h 977332"/>
              <a:gd name="connsiteX2" fmla="*/ 1048902 w 2516573"/>
              <a:gd name="connsiteY2" fmla="*/ 883908 h 977332"/>
              <a:gd name="connsiteX3" fmla="*/ 1736928 w 2516573"/>
              <a:gd name="connsiteY3" fmla="*/ 941293 h 977332"/>
              <a:gd name="connsiteX4" fmla="*/ 2516573 w 2516573"/>
              <a:gd name="connsiteY4" fmla="*/ 436348 h 97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573" h="977332">
                <a:moveTo>
                  <a:pt x="0" y="0"/>
                </a:moveTo>
                <a:cubicBezTo>
                  <a:pt x="107618" y="74596"/>
                  <a:pt x="217096" y="314596"/>
                  <a:pt x="391913" y="461914"/>
                </a:cubicBezTo>
                <a:cubicBezTo>
                  <a:pt x="566730" y="609232"/>
                  <a:pt x="824733" y="804012"/>
                  <a:pt x="1048902" y="883908"/>
                </a:cubicBezTo>
                <a:cubicBezTo>
                  <a:pt x="1273071" y="963805"/>
                  <a:pt x="1492316" y="1015886"/>
                  <a:pt x="1736928" y="941293"/>
                </a:cubicBezTo>
                <a:cubicBezTo>
                  <a:pt x="1981540" y="866700"/>
                  <a:pt x="2453539" y="933100"/>
                  <a:pt x="2516573" y="43634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50D46F-A979-49BE-9DF7-CDD25C24E9DE}"/>
              </a:ext>
            </a:extLst>
          </p:cNvPr>
          <p:cNvSpPr/>
          <p:nvPr/>
        </p:nvSpPr>
        <p:spPr>
          <a:xfrm>
            <a:off x="4992033" y="4445678"/>
            <a:ext cx="3412274" cy="77458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3412274"/>
              <a:gd name="connsiteY0" fmla="*/ 78003 h 774580"/>
              <a:gd name="connsiteX1" fmla="*/ 1137424 w 3412274"/>
              <a:gd name="connsiteY1" fmla="*/ 423690 h 774580"/>
              <a:gd name="connsiteX2" fmla="*/ 2163336 w 3412274"/>
              <a:gd name="connsiteY2" fmla="*/ 769378 h 774580"/>
              <a:gd name="connsiteX3" fmla="*/ 3412274 w 3412274"/>
              <a:gd name="connsiteY3" fmla="*/ 89155 h 7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274" h="774580">
                <a:moveTo>
                  <a:pt x="0" y="78003"/>
                </a:moveTo>
                <a:cubicBezTo>
                  <a:pt x="133815" y="-31651"/>
                  <a:pt x="732264" y="-104134"/>
                  <a:pt x="1137424" y="423690"/>
                </a:cubicBezTo>
                <a:cubicBezTo>
                  <a:pt x="1497980" y="538919"/>
                  <a:pt x="1817648" y="815841"/>
                  <a:pt x="2163336" y="769378"/>
                </a:cubicBezTo>
                <a:cubicBezTo>
                  <a:pt x="3334213" y="782388"/>
                  <a:pt x="3279612" y="239775"/>
                  <a:pt x="3412274" y="89155"/>
                </a:cubicBezTo>
              </a:path>
            </a:pathLst>
          </a:custGeom>
          <a:ln w="57150" cmpd="sng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74DE98-0119-4F51-B47C-7450CA372D49}"/>
              </a:ext>
            </a:extLst>
          </p:cNvPr>
          <p:cNvSpPr/>
          <p:nvPr/>
        </p:nvSpPr>
        <p:spPr>
          <a:xfrm>
            <a:off x="7724448" y="3789672"/>
            <a:ext cx="685147" cy="773554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147" h="773554">
                <a:moveTo>
                  <a:pt x="667217" y="773554"/>
                </a:moveTo>
                <a:cubicBezTo>
                  <a:pt x="760247" y="623167"/>
                  <a:pt x="484372" y="-27752"/>
                  <a:pt x="0" y="918"/>
                </a:cubicBezTo>
              </a:path>
            </a:pathLst>
          </a:custGeom>
          <a:ln w="57150" cmpd="sng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Yet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Another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Translation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9C8085-2D31-4BC1-BA8C-EEB7EAB92CCA}"/>
              </a:ext>
            </a:extLst>
          </p:cNvPr>
          <p:cNvSpPr txBox="1"/>
          <p:nvPr/>
        </p:nvSpPr>
        <p:spPr>
          <a:xfrm>
            <a:off x="1923912" y="2269868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3B0B17-C953-4A3B-8AA6-728C8C971F1D}"/>
              </a:ext>
            </a:extLst>
          </p:cNvPr>
          <p:cNvCxnSpPr>
            <a:cxnSpLocks/>
          </p:cNvCxnSpPr>
          <p:nvPr/>
        </p:nvCxnSpPr>
        <p:spPr>
          <a:xfrm>
            <a:off x="2136190" y="2661502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B11223E-3406-4F45-AA9D-EE4D445544F1}"/>
              </a:ext>
            </a:extLst>
          </p:cNvPr>
          <p:cNvSpPr txBox="1"/>
          <p:nvPr/>
        </p:nvSpPr>
        <p:spPr>
          <a:xfrm>
            <a:off x="1695133" y="3630841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92768F-8892-46E0-BA31-A9F71D8AA37C}"/>
              </a:ext>
            </a:extLst>
          </p:cNvPr>
          <p:cNvSpPr txBox="1"/>
          <p:nvPr/>
        </p:nvSpPr>
        <p:spPr>
          <a:xfrm>
            <a:off x="1915161" y="29952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62D48C-E2C8-495C-84E6-492260BDA379}"/>
              </a:ext>
            </a:extLst>
          </p:cNvPr>
          <p:cNvCxnSpPr>
            <a:cxnSpLocks/>
            <a:stCxn id="33" idx="2"/>
            <a:endCxn id="30" idx="0"/>
          </p:cNvCxnSpPr>
          <p:nvPr/>
        </p:nvCxnSpPr>
        <p:spPr>
          <a:xfrm>
            <a:off x="2082835" y="3364544"/>
            <a:ext cx="6156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72D113B-305C-4716-B8FE-60F24E8E348D}"/>
              </a:ext>
            </a:extLst>
          </p:cNvPr>
          <p:cNvSpPr txBox="1"/>
          <p:nvPr/>
        </p:nvSpPr>
        <p:spPr>
          <a:xfrm>
            <a:off x="2205297" y="2263247"/>
            <a:ext cx="542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[1]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375DBC-7C19-456F-BDC0-9544EB5BC64D}"/>
              </a:ext>
            </a:extLst>
          </p:cNvPr>
          <p:cNvSpPr txBox="1"/>
          <p:nvPr/>
        </p:nvSpPr>
        <p:spPr>
          <a:xfrm>
            <a:off x="2211781" y="3036680"/>
            <a:ext cx="542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[1]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BAB707-AD8F-4AAF-8169-28F4841884F0}"/>
              </a:ext>
            </a:extLst>
          </p:cNvPr>
          <p:cNvSpPr txBox="1"/>
          <p:nvPr/>
        </p:nvSpPr>
        <p:spPr>
          <a:xfrm>
            <a:off x="3953551" y="1518793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8C1BA0-9619-4C94-9E01-3C8D4233E1C6}"/>
              </a:ext>
            </a:extLst>
          </p:cNvPr>
          <p:cNvSpPr txBox="1"/>
          <p:nvPr/>
        </p:nvSpPr>
        <p:spPr>
          <a:xfrm>
            <a:off x="3730001" y="2249922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7B5C2FA-699D-4517-96A1-F0093B4E3407}"/>
              </a:ext>
            </a:extLst>
          </p:cNvPr>
          <p:cNvCxnSpPr>
            <a:cxnSpLocks/>
            <a:stCxn id="43" idx="2"/>
            <a:endCxn id="24" idx="0"/>
          </p:cNvCxnSpPr>
          <p:nvPr/>
        </p:nvCxnSpPr>
        <p:spPr>
          <a:xfrm flipH="1">
            <a:off x="2091586" y="1888125"/>
            <a:ext cx="2029639" cy="3817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58A9709-AEE9-41E6-B5D0-1716C2AA17FC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>
            <a:off x="4121225" y="1888125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3F59E8-A090-4C83-8DE2-DC63E620E39B}"/>
              </a:ext>
            </a:extLst>
          </p:cNvPr>
          <p:cNvCxnSpPr>
            <a:cxnSpLocks/>
            <a:stCxn id="43" idx="2"/>
            <a:endCxn id="49" idx="0"/>
          </p:cNvCxnSpPr>
          <p:nvPr/>
        </p:nvCxnSpPr>
        <p:spPr>
          <a:xfrm>
            <a:off x="4121225" y="1888125"/>
            <a:ext cx="2162369" cy="3225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EED860D-A4D6-4DE2-9B59-2DBF7B66A996}"/>
              </a:ext>
            </a:extLst>
          </p:cNvPr>
          <p:cNvSpPr txBox="1"/>
          <p:nvPr/>
        </p:nvSpPr>
        <p:spPr>
          <a:xfrm>
            <a:off x="7292891" y="2970315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AC7118-0D83-4853-860D-2DF6758B5C7B}"/>
              </a:ext>
            </a:extLst>
          </p:cNvPr>
          <p:cNvSpPr txBox="1"/>
          <p:nvPr/>
        </p:nvSpPr>
        <p:spPr>
          <a:xfrm>
            <a:off x="6115920" y="221068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6D99E9-4BEE-4B84-BAB4-6301C67EF335}"/>
              </a:ext>
            </a:extLst>
          </p:cNvPr>
          <p:cNvSpPr txBox="1"/>
          <p:nvPr/>
        </p:nvSpPr>
        <p:spPr>
          <a:xfrm>
            <a:off x="2718562" y="1289141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[1,2,3]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277344-3BEE-4305-A4B0-B468ACF2BEB3}"/>
              </a:ext>
            </a:extLst>
          </p:cNvPr>
          <p:cNvSpPr txBox="1"/>
          <p:nvPr/>
        </p:nvSpPr>
        <p:spPr>
          <a:xfrm>
            <a:off x="6604355" y="1893299"/>
            <a:ext cx="9092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[2,3]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033C9122-97FA-4D1E-ACC0-DA020B4273C2}"/>
              </a:ext>
            </a:extLst>
          </p:cNvPr>
          <p:cNvSpPr/>
          <p:nvPr/>
        </p:nvSpPr>
        <p:spPr>
          <a:xfrm>
            <a:off x="3844344" y="141729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3F3A88B-C5F5-4CFE-ABE5-91CFF9132324}"/>
              </a:ext>
            </a:extLst>
          </p:cNvPr>
          <p:cNvSpPr/>
          <p:nvPr/>
        </p:nvSpPr>
        <p:spPr>
          <a:xfrm>
            <a:off x="1469450" y="3315763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69B17E8-93D0-4437-8280-C21CA2323E04}"/>
              </a:ext>
            </a:extLst>
          </p:cNvPr>
          <p:cNvSpPr/>
          <p:nvPr/>
        </p:nvSpPr>
        <p:spPr>
          <a:xfrm>
            <a:off x="1464078" y="2541669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741C6C9-759F-49BC-A244-AD36295009FE}"/>
              </a:ext>
            </a:extLst>
          </p:cNvPr>
          <p:cNvSpPr/>
          <p:nvPr/>
        </p:nvSpPr>
        <p:spPr>
          <a:xfrm>
            <a:off x="4646623" y="316738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22F301C-3E54-433F-934E-8BF763DD0A6A}"/>
              </a:ext>
            </a:extLst>
          </p:cNvPr>
          <p:cNvSpPr/>
          <p:nvPr/>
        </p:nvSpPr>
        <p:spPr>
          <a:xfrm>
            <a:off x="6828256" y="232732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ABECA61-8A11-41B5-B572-C7A4E5976ABB}"/>
              </a:ext>
            </a:extLst>
          </p:cNvPr>
          <p:cNvSpPr/>
          <p:nvPr/>
        </p:nvSpPr>
        <p:spPr>
          <a:xfrm>
            <a:off x="4616600" y="1520715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4E4B485-F35B-4586-8109-9B5D7B33534A}"/>
              </a:ext>
            </a:extLst>
          </p:cNvPr>
          <p:cNvSpPr txBox="1"/>
          <p:nvPr/>
        </p:nvSpPr>
        <p:spPr>
          <a:xfrm>
            <a:off x="5949381" y="2971038"/>
            <a:ext cx="782587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 err="1"/>
              <a:t>mult</a:t>
            </a:r>
            <a:endParaRPr lang="en-US" sz="2400" b="1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279B93D-4EEF-448E-8D98-896CD35D794A}"/>
              </a:ext>
            </a:extLst>
          </p:cNvPr>
          <p:cNvCxnSpPr>
            <a:cxnSpLocks/>
          </p:cNvCxnSpPr>
          <p:nvPr/>
        </p:nvCxnSpPr>
        <p:spPr>
          <a:xfrm flipH="1">
            <a:off x="5481998" y="2609241"/>
            <a:ext cx="868500" cy="319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D6B926A-1BFB-4C52-A467-2CC482CD5C37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6340675" y="2611959"/>
            <a:ext cx="9823" cy="359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F5FEE0C-58CB-4139-BD4D-8A1AA3721BE6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6350498" y="2609241"/>
            <a:ext cx="1336251" cy="3610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A3B6155C-71F4-4369-9ABB-62F2B805E601}"/>
              </a:ext>
            </a:extLst>
          </p:cNvPr>
          <p:cNvSpPr txBox="1"/>
          <p:nvPr/>
        </p:nvSpPr>
        <p:spPr>
          <a:xfrm>
            <a:off x="4891811" y="3437552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1967FBB-E263-4815-838E-E4273FB382E6}"/>
              </a:ext>
            </a:extLst>
          </p:cNvPr>
          <p:cNvSpPr txBox="1"/>
          <p:nvPr/>
        </p:nvSpPr>
        <p:spPr>
          <a:xfrm>
            <a:off x="5111839" y="2801923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2C74071-E357-461E-A13A-35FEBC630472}"/>
              </a:ext>
            </a:extLst>
          </p:cNvPr>
          <p:cNvCxnSpPr>
            <a:cxnSpLocks/>
            <a:stCxn id="102" idx="2"/>
            <a:endCxn id="101" idx="0"/>
          </p:cNvCxnSpPr>
          <p:nvPr/>
        </p:nvCxnSpPr>
        <p:spPr>
          <a:xfrm>
            <a:off x="5279513" y="3171255"/>
            <a:ext cx="6156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DF0D318B-0DE2-4A5E-9E89-58511CCCAEAF}"/>
              </a:ext>
            </a:extLst>
          </p:cNvPr>
          <p:cNvSpPr txBox="1"/>
          <p:nvPr/>
        </p:nvSpPr>
        <p:spPr>
          <a:xfrm>
            <a:off x="4640226" y="2601407"/>
            <a:ext cx="6174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[2]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D2F2C2-C1C1-4329-A129-25D73D93566D}"/>
              </a:ext>
            </a:extLst>
          </p:cNvPr>
          <p:cNvSpPr txBox="1"/>
          <p:nvPr/>
        </p:nvSpPr>
        <p:spPr>
          <a:xfrm>
            <a:off x="2340607" y="5365923"/>
            <a:ext cx="445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F46C2AE-2AD6-48D7-B500-3D0175315C1B}"/>
              </a:ext>
            </a:extLst>
          </p:cNvPr>
          <p:cNvSpPr/>
          <p:nvPr/>
        </p:nvSpPr>
        <p:spPr>
          <a:xfrm>
            <a:off x="2059268" y="5356737"/>
            <a:ext cx="322784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F560630-BC94-4C45-8C6D-BF3D75ECCA3C}"/>
              </a:ext>
            </a:extLst>
          </p:cNvPr>
          <p:cNvSpPr/>
          <p:nvPr/>
        </p:nvSpPr>
        <p:spPr>
          <a:xfrm>
            <a:off x="2059267" y="573216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581A473-455B-482B-8D81-C95233174D72}"/>
              </a:ext>
            </a:extLst>
          </p:cNvPr>
          <p:cNvSpPr/>
          <p:nvPr/>
        </p:nvSpPr>
        <p:spPr>
          <a:xfrm>
            <a:off x="2622789" y="5742209"/>
            <a:ext cx="416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</a:t>
            </a:r>
            <a:r>
              <a:rPr lang="en-US" i="1" dirty="0"/>
              <a:t>  T</a:t>
            </a:r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52874A4-DAEA-48FE-85D0-188F052D9FCC}"/>
              </a:ext>
            </a:extLst>
          </p:cNvPr>
          <p:cNvSpPr/>
          <p:nvPr/>
        </p:nvSpPr>
        <p:spPr>
          <a:xfrm>
            <a:off x="2370749" y="6078403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C52E300-D87C-40B3-BF5D-D91720000C05}"/>
              </a:ext>
            </a:extLst>
          </p:cNvPr>
          <p:cNvSpPr/>
          <p:nvPr/>
        </p:nvSpPr>
        <p:spPr>
          <a:xfrm>
            <a:off x="2059267" y="6051831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79A0861-C83A-49D8-BB4E-E447C04ED12D}"/>
              </a:ext>
            </a:extLst>
          </p:cNvPr>
          <p:cNvSpPr/>
          <p:nvPr/>
        </p:nvSpPr>
        <p:spPr>
          <a:xfrm>
            <a:off x="2059268" y="4961625"/>
            <a:ext cx="125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Grammar: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065ACD5-F78C-441F-A352-ADE781332A7E}"/>
              </a:ext>
            </a:extLst>
          </p:cNvPr>
          <p:cNvSpPr/>
          <p:nvPr/>
        </p:nvSpPr>
        <p:spPr>
          <a:xfrm>
            <a:off x="2378185" y="6431522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 T </a:t>
            </a:r>
            <a:r>
              <a:rPr lang="en-US" b="1" dirty="0" err="1"/>
              <a:t>mult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8635036-6BEE-4C12-A012-1E158A472C64}"/>
              </a:ext>
            </a:extLst>
          </p:cNvPr>
          <p:cNvSpPr/>
          <p:nvPr/>
        </p:nvSpPr>
        <p:spPr>
          <a:xfrm>
            <a:off x="2066703" y="640495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48702A6-A4C6-471D-86DB-95B5BF5ACB00}"/>
              </a:ext>
            </a:extLst>
          </p:cNvPr>
          <p:cNvSpPr/>
          <p:nvPr/>
        </p:nvSpPr>
        <p:spPr>
          <a:xfrm>
            <a:off x="4305494" y="5351912"/>
            <a:ext cx="3660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E</a:t>
            </a:r>
            <a:r>
              <a:rPr lang="en-US" dirty="0" err="1"/>
              <a:t>.trans.extend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dirty="0"/>
              <a:t>) }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B9E6546-E80B-48F3-B7F0-A48431035597}"/>
              </a:ext>
            </a:extLst>
          </p:cNvPr>
          <p:cNvSpPr/>
          <p:nvPr/>
        </p:nvSpPr>
        <p:spPr>
          <a:xfrm>
            <a:off x="4324080" y="5738486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CFD8199-2C09-4205-94EA-A6E4421BF5DC}"/>
              </a:ext>
            </a:extLst>
          </p:cNvPr>
          <p:cNvSpPr/>
          <p:nvPr/>
        </p:nvSpPr>
        <p:spPr>
          <a:xfrm>
            <a:off x="4320363" y="6091606"/>
            <a:ext cx="269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dirty="0"/>
              <a:t>[</a:t>
            </a:r>
            <a:r>
              <a:rPr lang="en-US" b="1" dirty="0" err="1"/>
              <a:t>intlit.value</a:t>
            </a:r>
            <a:r>
              <a:rPr lang="en-US" dirty="0"/>
              <a:t>]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669FE91-6E8D-4EFD-8D99-6F02105C72EC}"/>
              </a:ext>
            </a:extLst>
          </p:cNvPr>
          <p:cNvSpPr/>
          <p:nvPr/>
        </p:nvSpPr>
        <p:spPr>
          <a:xfrm>
            <a:off x="4327799" y="6444725"/>
            <a:ext cx="414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.trans.extend</a:t>
            </a:r>
            <a:r>
              <a:rPr lang="en-US" dirty="0"/>
              <a:t>([</a:t>
            </a:r>
            <a:r>
              <a:rPr lang="en-US" b="1" dirty="0" err="1"/>
              <a:t>intlit.value</a:t>
            </a:r>
            <a:r>
              <a:rPr lang="en-US" dirty="0"/>
              <a:t>]) }</a:t>
            </a:r>
          </a:p>
        </p:txBody>
      </p:sp>
      <p:sp>
        <p:nvSpPr>
          <p:cNvPr id="61" name="Slide Number Placeholder 3">
            <a:extLst>
              <a:ext uri="{FF2B5EF4-FFF2-40B4-BE49-F238E27FC236}">
                <a16:creationId xmlns:a16="http://schemas.microsoft.com/office/drawing/2014/main" id="{C0C03CA6-A589-4A58-8E02-EFE0F74F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981" y="64836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3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51" grpId="0"/>
      <p:bldP spid="53" grpId="0"/>
      <p:bldP spid="10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2B6576-5E0B-4547-A67A-98BCA0D0F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31" y="1656231"/>
            <a:ext cx="3746205" cy="1857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u="sng" dirty="0"/>
              <a:t>CFG</a:t>
            </a:r>
            <a:r>
              <a:rPr lang="en-US" sz="2000" dirty="0"/>
              <a:t>		</a:t>
            </a:r>
            <a:r>
              <a:rPr lang="en-US" sz="2000" u="sng" dirty="0"/>
              <a:t>Rules</a:t>
            </a:r>
          </a:p>
          <a:p>
            <a:pPr marL="457200" lvl="1" indent="0">
              <a:buNone/>
            </a:pPr>
            <a:r>
              <a:rPr lang="en-US" sz="2000" dirty="0"/>
              <a:t>P1: B ::= </a:t>
            </a:r>
            <a:r>
              <a:rPr lang="en-US" sz="2000" b="1" dirty="0"/>
              <a:t>0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???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/>
              <a:t>P2:      | </a:t>
            </a:r>
            <a:r>
              <a:rPr lang="en-US" sz="2000" b="1" dirty="0"/>
              <a:t>1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???</a:t>
            </a:r>
          </a:p>
          <a:p>
            <a:pPr marL="457200" lvl="1" indent="0">
              <a:buNone/>
            </a:pPr>
            <a:r>
              <a:rPr lang="en-US" sz="2000" dirty="0"/>
              <a:t>P3:      | </a:t>
            </a:r>
            <a:r>
              <a:rPr lang="en-US" sz="2000" i="1" dirty="0"/>
              <a:t>B</a:t>
            </a:r>
            <a:r>
              <a:rPr lang="en-US" sz="2000" dirty="0"/>
              <a:t> </a:t>
            </a:r>
            <a:r>
              <a:rPr lang="en-US" sz="2000" b="1" dirty="0"/>
              <a:t>0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???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/>
              <a:t>P4:      | </a:t>
            </a:r>
            <a:r>
              <a:rPr lang="en-US" sz="2000" i="1" dirty="0"/>
              <a:t>B</a:t>
            </a:r>
            <a:r>
              <a:rPr lang="en-US" sz="2000" dirty="0"/>
              <a:t> </a:t>
            </a:r>
            <a:r>
              <a:rPr lang="en-US" sz="2000" b="1" dirty="0"/>
              <a:t>1</a:t>
            </a:r>
            <a:r>
              <a:rPr lang="en-US" sz="2000" dirty="0"/>
              <a:t>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???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25C40-6265-4770-8E69-F7AFF4FA4C2F}"/>
              </a:ext>
            </a:extLst>
          </p:cNvPr>
          <p:cNvSpPr txBox="1"/>
          <p:nvPr/>
        </p:nvSpPr>
        <p:spPr>
          <a:xfrm>
            <a:off x="6171301" y="3650701"/>
            <a:ext cx="1956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Example: </a:t>
            </a:r>
          </a:p>
          <a:p>
            <a:r>
              <a:rPr lang="en-US" dirty="0"/>
              <a:t>Input string 10110 </a:t>
            </a:r>
          </a:p>
          <a:p>
            <a:r>
              <a:rPr lang="en-US" dirty="0"/>
              <a:t>should be 22 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6477AD09-E120-4D52-AB78-22AFBFACDDAE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Binary Numbers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D601409D-91F3-4145-996D-62F8F1F0F3BE}"/>
              </a:ext>
            </a:extLst>
          </p:cNvPr>
          <p:cNvSpPr/>
          <p:nvPr/>
        </p:nvSpPr>
        <p:spPr>
          <a:xfrm>
            <a:off x="5985438" y="1246697"/>
            <a:ext cx="2438400" cy="19606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Goal:</a:t>
            </a:r>
          </a:p>
          <a:p>
            <a:pPr algn="ctr"/>
            <a:r>
              <a:rPr lang="en-US" dirty="0"/>
              <a:t>Translation is the value of the input</a:t>
            </a:r>
          </a:p>
        </p:txBody>
      </p:sp>
    </p:spTree>
    <p:extLst>
      <p:ext uri="{BB962C8B-B14F-4D97-AF65-F5344CB8AC3E}">
        <p14:creationId xmlns:p14="http://schemas.microsoft.com/office/powerpoint/2010/main" val="56854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2B6576-5E0B-4547-A67A-98BCA0D0F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30" y="1656231"/>
            <a:ext cx="4915789" cy="1857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u="sng" dirty="0"/>
              <a:t>CFG</a:t>
            </a:r>
            <a:r>
              <a:rPr lang="en-US" sz="2000" dirty="0"/>
              <a:t>		</a:t>
            </a:r>
            <a:r>
              <a:rPr lang="en-US" sz="2000" u="sng" dirty="0"/>
              <a:t>Rules</a:t>
            </a:r>
          </a:p>
          <a:p>
            <a:pPr marL="457200" lvl="1" indent="0">
              <a:buNone/>
            </a:pPr>
            <a:r>
              <a:rPr lang="en-US" sz="2000" dirty="0"/>
              <a:t>P1: B ::= </a:t>
            </a:r>
            <a:r>
              <a:rPr lang="en-US" sz="2000" b="1" dirty="0"/>
              <a:t>0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0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/>
              <a:t>P2:      | </a:t>
            </a:r>
            <a:r>
              <a:rPr lang="en-US" sz="2000" b="1" dirty="0"/>
              <a:t>1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1</a:t>
            </a:r>
          </a:p>
          <a:p>
            <a:pPr marL="457200" lvl="1" indent="0">
              <a:buNone/>
            </a:pPr>
            <a:r>
              <a:rPr lang="en-US" sz="2000" dirty="0"/>
              <a:t>P3:      | </a:t>
            </a:r>
            <a:r>
              <a:rPr lang="en-US" sz="2000" i="1" dirty="0"/>
              <a:t>B</a:t>
            </a:r>
            <a:r>
              <a:rPr lang="en-US" sz="2000" dirty="0"/>
              <a:t> </a:t>
            </a:r>
            <a:r>
              <a:rPr lang="en-US" sz="2000" b="1" dirty="0"/>
              <a:t>0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B</a:t>
            </a:r>
            <a:r>
              <a:rPr lang="en-US" sz="2000" baseline="-25000" dirty="0"/>
              <a:t>1</a:t>
            </a:r>
            <a:r>
              <a:rPr lang="en-US" sz="2000" dirty="0"/>
              <a:t>.trans * 2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/>
              <a:t>P4:      | </a:t>
            </a:r>
            <a:r>
              <a:rPr lang="en-US" sz="2000" i="1" dirty="0"/>
              <a:t>B</a:t>
            </a:r>
            <a:r>
              <a:rPr lang="en-US" sz="2000" dirty="0"/>
              <a:t> </a:t>
            </a:r>
            <a:r>
              <a:rPr lang="en-US" sz="2000" b="1" dirty="0"/>
              <a:t>1</a:t>
            </a:r>
            <a:r>
              <a:rPr lang="en-US" sz="2000" dirty="0"/>
              <a:t>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B</a:t>
            </a:r>
            <a:r>
              <a:rPr lang="en-US" sz="2000" baseline="-25000" dirty="0"/>
              <a:t>1</a:t>
            </a:r>
            <a:r>
              <a:rPr lang="en-US" sz="2000" dirty="0"/>
              <a:t>.trans * 2 + 1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25C40-6265-4770-8E69-F7AFF4FA4C2F}"/>
              </a:ext>
            </a:extLst>
          </p:cNvPr>
          <p:cNvSpPr txBox="1"/>
          <p:nvPr/>
        </p:nvSpPr>
        <p:spPr>
          <a:xfrm>
            <a:off x="6171301" y="3650701"/>
            <a:ext cx="1956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Example: </a:t>
            </a:r>
          </a:p>
          <a:p>
            <a:r>
              <a:rPr lang="en-US" dirty="0"/>
              <a:t>Input string 10110 </a:t>
            </a:r>
          </a:p>
          <a:p>
            <a:r>
              <a:rPr lang="en-US" dirty="0"/>
              <a:t>should be 22 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6477AD09-E120-4D52-AB78-22AFBFACDDAE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Binary Numbers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D601409D-91F3-4145-996D-62F8F1F0F3BE}"/>
              </a:ext>
            </a:extLst>
          </p:cNvPr>
          <p:cNvSpPr/>
          <p:nvPr/>
        </p:nvSpPr>
        <p:spPr>
          <a:xfrm>
            <a:off x="5985438" y="1246697"/>
            <a:ext cx="2438400" cy="19606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Goal:</a:t>
            </a:r>
          </a:p>
          <a:p>
            <a:pPr algn="ctr"/>
            <a:r>
              <a:rPr lang="en-US" dirty="0"/>
              <a:t>Translation is the value of the 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000CC-2049-44E9-BA9C-BEADD60E6C00}"/>
              </a:ext>
            </a:extLst>
          </p:cNvPr>
          <p:cNvSpPr txBox="1"/>
          <p:nvPr/>
        </p:nvSpPr>
        <p:spPr>
          <a:xfrm>
            <a:off x="3296348" y="3712694"/>
            <a:ext cx="3097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CC754-94CB-4C01-90D8-62E473D44929}"/>
              </a:ext>
            </a:extLst>
          </p:cNvPr>
          <p:cNvSpPr txBox="1"/>
          <p:nvPr/>
        </p:nvSpPr>
        <p:spPr>
          <a:xfrm>
            <a:off x="2991548" y="4246094"/>
            <a:ext cx="3097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899FD2-7C15-4954-AAB9-E831A4F15789}"/>
              </a:ext>
            </a:extLst>
          </p:cNvPr>
          <p:cNvSpPr txBox="1"/>
          <p:nvPr/>
        </p:nvSpPr>
        <p:spPr>
          <a:xfrm>
            <a:off x="2758048" y="4767826"/>
            <a:ext cx="3097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B56B69-0E00-4B64-BA1D-C53B6E3A11DC}"/>
              </a:ext>
            </a:extLst>
          </p:cNvPr>
          <p:cNvSpPr txBox="1"/>
          <p:nvPr/>
        </p:nvSpPr>
        <p:spPr>
          <a:xfrm>
            <a:off x="2453248" y="5289558"/>
            <a:ext cx="3097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6EBE2-0241-495D-9CE7-D88124132932}"/>
              </a:ext>
            </a:extLst>
          </p:cNvPr>
          <p:cNvSpPr txBox="1"/>
          <p:nvPr/>
        </p:nvSpPr>
        <p:spPr>
          <a:xfrm>
            <a:off x="2148448" y="5822958"/>
            <a:ext cx="3097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2F96A4-85B8-4F98-94DB-F25B2C491FC5}"/>
              </a:ext>
            </a:extLst>
          </p:cNvPr>
          <p:cNvSpPr txBox="1"/>
          <p:nvPr/>
        </p:nvSpPr>
        <p:spPr>
          <a:xfrm>
            <a:off x="2151562" y="6391362"/>
            <a:ext cx="3016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5F9A6-D0C8-42DA-8910-E0A0525E6A03}"/>
              </a:ext>
            </a:extLst>
          </p:cNvPr>
          <p:cNvSpPr txBox="1"/>
          <p:nvPr/>
        </p:nvSpPr>
        <p:spPr>
          <a:xfrm>
            <a:off x="2684962" y="5822958"/>
            <a:ext cx="3016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1DF80B-CB2A-46C6-B700-7A5C8A3DFC5B}"/>
              </a:ext>
            </a:extLst>
          </p:cNvPr>
          <p:cNvSpPr txBox="1"/>
          <p:nvPr/>
        </p:nvSpPr>
        <p:spPr>
          <a:xfrm>
            <a:off x="2986648" y="5324562"/>
            <a:ext cx="3016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271DF5-77DE-4092-8F5D-B1A894BEF875}"/>
              </a:ext>
            </a:extLst>
          </p:cNvPr>
          <p:cNvSpPr txBox="1"/>
          <p:nvPr/>
        </p:nvSpPr>
        <p:spPr>
          <a:xfrm>
            <a:off x="3294562" y="4779494"/>
            <a:ext cx="3016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E53F69-A5C4-45FC-B3F3-9B4EABAB015F}"/>
              </a:ext>
            </a:extLst>
          </p:cNvPr>
          <p:cNvSpPr txBox="1"/>
          <p:nvPr/>
        </p:nvSpPr>
        <p:spPr>
          <a:xfrm>
            <a:off x="3599362" y="4246094"/>
            <a:ext cx="3016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5A5A67-5B7A-43BD-B796-44FA764AD12E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2302405" y="6192290"/>
            <a:ext cx="893" cy="199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FCC977-532D-4937-933F-7E842215BE1D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flipH="1">
            <a:off x="2303298" y="5658890"/>
            <a:ext cx="304800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83EA64-F87E-411B-BFBE-4665615C4E9B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>
            <a:off x="2608098" y="5658890"/>
            <a:ext cx="227707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ACEABC-56F8-443F-8A67-2DD1171B69F8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 flipH="1">
            <a:off x="2608098" y="5137158"/>
            <a:ext cx="3048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8364E-8840-4F85-85DC-3207C2A69251}"/>
              </a:ext>
            </a:extLst>
          </p:cNvPr>
          <p:cNvCxnSpPr>
            <a:stCxn id="11" idx="2"/>
            <a:endCxn id="16" idx="0"/>
          </p:cNvCxnSpPr>
          <p:nvPr/>
        </p:nvCxnSpPr>
        <p:spPr>
          <a:xfrm>
            <a:off x="2912898" y="5137158"/>
            <a:ext cx="224593" cy="1874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2C9FED-E5B2-40F6-8E53-7E37475D18B4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2912898" y="4615426"/>
            <a:ext cx="2335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1773C01-DBE3-42AD-8C36-5D2DB81189B6}"/>
              </a:ext>
            </a:extLst>
          </p:cNvPr>
          <p:cNvCxnSpPr>
            <a:stCxn id="10" idx="2"/>
            <a:endCxn id="17" idx="0"/>
          </p:cNvCxnSpPr>
          <p:nvPr/>
        </p:nvCxnSpPr>
        <p:spPr>
          <a:xfrm>
            <a:off x="3146398" y="4615426"/>
            <a:ext cx="299007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AA417C-48DD-4326-822B-21D7AE01F548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3146398" y="4082026"/>
            <a:ext cx="304800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AA1514-5A8B-48A6-B2EB-FC209C14F71D}"/>
              </a:ext>
            </a:extLst>
          </p:cNvPr>
          <p:cNvCxnSpPr>
            <a:stCxn id="9" idx="2"/>
            <a:endCxn id="18" idx="0"/>
          </p:cNvCxnSpPr>
          <p:nvPr/>
        </p:nvCxnSpPr>
        <p:spPr>
          <a:xfrm>
            <a:off x="3451198" y="4082026"/>
            <a:ext cx="299007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D810CB5-FBB3-472C-8AEB-6D9DA33B9F83}"/>
              </a:ext>
            </a:extLst>
          </p:cNvPr>
          <p:cNvSpPr txBox="1"/>
          <p:nvPr/>
        </p:nvSpPr>
        <p:spPr>
          <a:xfrm>
            <a:off x="1725678" y="5750240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F64880-5A8B-4122-8D69-B12FE591CEB6}"/>
              </a:ext>
            </a:extLst>
          </p:cNvPr>
          <p:cNvSpPr txBox="1"/>
          <p:nvPr/>
        </p:nvSpPr>
        <p:spPr>
          <a:xfrm>
            <a:off x="2030478" y="521684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E5F50F-C535-466E-9C76-654BFC59DC5C}"/>
              </a:ext>
            </a:extLst>
          </p:cNvPr>
          <p:cNvSpPr txBox="1"/>
          <p:nvPr/>
        </p:nvSpPr>
        <p:spPr>
          <a:xfrm>
            <a:off x="2411478" y="470329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4E20D0-F1D1-414C-9FEB-19725DBB37EA}"/>
              </a:ext>
            </a:extLst>
          </p:cNvPr>
          <p:cNvSpPr txBox="1"/>
          <p:nvPr/>
        </p:nvSpPr>
        <p:spPr>
          <a:xfrm>
            <a:off x="2478175" y="422624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F26B27-9353-41B9-B678-3AAF9F92E984}"/>
              </a:ext>
            </a:extLst>
          </p:cNvPr>
          <p:cNvSpPr txBox="1"/>
          <p:nvPr/>
        </p:nvSpPr>
        <p:spPr>
          <a:xfrm>
            <a:off x="2782975" y="363649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8726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u="sng" dirty="0"/>
              <a:t>CFG</a:t>
            </a:r>
            <a:r>
              <a:rPr lang="en-US" sz="2000" dirty="0"/>
              <a:t>			</a:t>
            </a:r>
            <a:r>
              <a:rPr lang="en-US" sz="2000" u="sng" dirty="0"/>
              <a:t>Rules</a:t>
            </a:r>
          </a:p>
          <a:p>
            <a:pPr marL="0" indent="0">
              <a:buNone/>
            </a:pPr>
            <a:r>
              <a:rPr lang="en-US" sz="2000" i="1" dirty="0" err="1"/>
              <a:t>DList</a:t>
            </a:r>
            <a:r>
              <a:rPr lang="en-US" sz="2000" dirty="0"/>
              <a:t> 	::=  </a:t>
            </a:r>
            <a:r>
              <a:rPr lang="en-US" sz="2000" b="1" dirty="0"/>
              <a:t>ε		</a:t>
            </a:r>
            <a:r>
              <a:rPr lang="en-US" sz="2000" i="1" dirty="0" err="1"/>
              <a:t>LHS.</a:t>
            </a:r>
            <a:r>
              <a:rPr lang="en-US" sz="2000" dirty="0" err="1"/>
              <a:t>trans</a:t>
            </a:r>
            <a:r>
              <a:rPr lang="en-US" sz="2000" dirty="0"/>
              <a:t> = “”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/>
              <a:t>   	 |   </a:t>
            </a:r>
            <a:r>
              <a:rPr lang="en-US" sz="2000" i="1" dirty="0" err="1"/>
              <a:t>DList</a:t>
            </a:r>
            <a:r>
              <a:rPr lang="en-US" sz="2000" dirty="0"/>
              <a:t> </a:t>
            </a:r>
            <a:r>
              <a:rPr lang="en-US" sz="2000" i="1" dirty="0" err="1"/>
              <a:t>Decl</a:t>
            </a:r>
            <a:r>
              <a:rPr lang="en-US" sz="2000" b="1" dirty="0"/>
              <a:t>	</a:t>
            </a:r>
            <a:r>
              <a:rPr lang="en-US" sz="2000" i="1" dirty="0" err="1"/>
              <a:t>LHS.trans</a:t>
            </a:r>
            <a:r>
              <a:rPr lang="en-US" sz="2000" b="1" dirty="0"/>
              <a:t> </a:t>
            </a:r>
            <a:r>
              <a:rPr lang="en-US" sz="2000" dirty="0"/>
              <a:t>=</a:t>
            </a:r>
            <a:r>
              <a:rPr lang="en-US" sz="2000" b="1" dirty="0"/>
              <a:t> </a:t>
            </a:r>
            <a:r>
              <a:rPr lang="en-US" sz="2000" i="1" dirty="0" err="1"/>
              <a:t>Decl.trans</a:t>
            </a:r>
            <a:r>
              <a:rPr lang="en-US" sz="2000" dirty="0"/>
              <a:t> + “ “ +  DList</a:t>
            </a:r>
            <a:r>
              <a:rPr lang="en-US" sz="2000" baseline="-25000" dirty="0"/>
              <a:t>2</a:t>
            </a:r>
            <a:r>
              <a:rPr lang="en-US" sz="2000" dirty="0"/>
              <a:t>.trans</a:t>
            </a:r>
          </a:p>
          <a:p>
            <a:pPr marL="57150" indent="0">
              <a:buNone/>
            </a:pPr>
            <a:r>
              <a:rPr lang="en-US" sz="2000" i="1" dirty="0" err="1"/>
              <a:t>Decl</a:t>
            </a:r>
            <a:r>
              <a:rPr lang="en-US" sz="2000" dirty="0"/>
              <a:t>	::=  </a:t>
            </a:r>
            <a:r>
              <a:rPr lang="en-US" sz="2000" i="1" dirty="0"/>
              <a:t>Type</a:t>
            </a:r>
            <a:r>
              <a:rPr lang="en-US" sz="2000" dirty="0"/>
              <a:t> </a:t>
            </a:r>
            <a:r>
              <a:rPr lang="en-US" sz="2000" b="1" dirty="0"/>
              <a:t>id</a:t>
            </a:r>
            <a:r>
              <a:rPr lang="en-US" sz="2000" dirty="0"/>
              <a:t> </a:t>
            </a:r>
            <a:r>
              <a:rPr lang="en-US" sz="2000" b="1" dirty="0"/>
              <a:t>;	</a:t>
            </a:r>
            <a:r>
              <a:rPr lang="en-US" sz="2000" dirty="0"/>
              <a:t>if (</a:t>
            </a:r>
            <a:r>
              <a:rPr lang="en-US" sz="2000" i="1" dirty="0" err="1"/>
              <a:t>Type</a:t>
            </a:r>
            <a:r>
              <a:rPr lang="en-US" sz="2000" dirty="0" err="1"/>
              <a:t>.trans</a:t>
            </a:r>
            <a:r>
              <a:rPr lang="en-US" sz="2000" dirty="0"/>
              <a:t>)</a:t>
            </a:r>
            <a:r>
              <a:rPr lang="en-US" sz="2000" b="1" dirty="0"/>
              <a:t> </a:t>
            </a:r>
            <a:r>
              <a:rPr lang="en-US" sz="2000" dirty="0"/>
              <a:t>{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b="1" dirty="0" err="1"/>
              <a:t>id</a:t>
            </a:r>
            <a:r>
              <a:rPr lang="en-US" sz="2000" i="1" dirty="0" err="1"/>
              <a:t>.</a:t>
            </a:r>
            <a:r>
              <a:rPr lang="en-US" sz="2000" dirty="0" err="1"/>
              <a:t>value</a:t>
            </a:r>
            <a:r>
              <a:rPr lang="en-US" sz="2000" dirty="0"/>
              <a:t>} else {</a:t>
            </a:r>
            <a:r>
              <a:rPr lang="en-US" sz="2000" i="1" dirty="0" err="1"/>
              <a:t>Decl</a:t>
            </a:r>
            <a:r>
              <a:rPr lang="en-US" sz="2000" dirty="0" err="1"/>
              <a:t>.trans</a:t>
            </a:r>
            <a:r>
              <a:rPr lang="en-US" sz="2000" dirty="0"/>
              <a:t> = “”}</a:t>
            </a:r>
          </a:p>
          <a:p>
            <a:pPr marL="57150" indent="0">
              <a:buNone/>
            </a:pPr>
            <a:r>
              <a:rPr lang="en-US" sz="2000" i="1" dirty="0"/>
              <a:t>Type</a:t>
            </a:r>
            <a:r>
              <a:rPr lang="en-US" sz="2000" dirty="0"/>
              <a:t>	::=   </a:t>
            </a:r>
            <a:r>
              <a:rPr lang="en-US" sz="2000" b="1" dirty="0"/>
              <a:t>int	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true</a:t>
            </a:r>
            <a:endParaRPr lang="en-US" sz="2000" b="1" dirty="0"/>
          </a:p>
          <a:p>
            <a:pPr marL="57150" indent="0">
              <a:buNone/>
            </a:pPr>
            <a:r>
              <a:rPr lang="en-US" sz="2000" dirty="0"/>
              <a:t>	 |    </a:t>
            </a:r>
            <a:r>
              <a:rPr lang="en-US" sz="2000" b="1" dirty="0"/>
              <a:t>bool	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false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669" y="3657600"/>
            <a:ext cx="1265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Input string</a:t>
            </a:r>
          </a:p>
          <a:p>
            <a:r>
              <a:rPr lang="en-US" dirty="0" err="1"/>
              <a:t>int</a:t>
            </a:r>
            <a:r>
              <a:rPr lang="en-US" dirty="0"/>
              <a:t> xx;</a:t>
            </a:r>
          </a:p>
          <a:p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yy</a:t>
            </a:r>
            <a:r>
              <a:rPr lang="en-US" dirty="0"/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2037" y="3505200"/>
            <a:ext cx="642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DList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390070" y="4267200"/>
            <a:ext cx="642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DList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396437" y="5029200"/>
            <a:ext cx="642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DList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35965" y="5029200"/>
            <a:ext cx="5982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Decl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36159" y="4267200"/>
            <a:ext cx="5982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Decl</a:t>
            </a:r>
            <a:endParaRPr lang="en-US" i="1" dirty="0"/>
          </a:p>
        </p:txBody>
      </p:sp>
      <p:cxnSp>
        <p:nvCxnSpPr>
          <p:cNvPr id="24" name="Straight Connector 23"/>
          <p:cNvCxnSpPr>
            <a:stCxn id="7" idx="2"/>
          </p:cNvCxnSpPr>
          <p:nvPr/>
        </p:nvCxnSpPr>
        <p:spPr>
          <a:xfrm flipH="1">
            <a:off x="3717518" y="5398532"/>
            <a:ext cx="1" cy="328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2"/>
            <a:endCxn id="7" idx="0"/>
          </p:cNvCxnSpPr>
          <p:nvPr/>
        </p:nvCxnSpPr>
        <p:spPr>
          <a:xfrm flipH="1">
            <a:off x="3717519" y="4636532"/>
            <a:ext cx="993633" cy="392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2"/>
            <a:endCxn id="13" idx="0"/>
          </p:cNvCxnSpPr>
          <p:nvPr/>
        </p:nvCxnSpPr>
        <p:spPr>
          <a:xfrm>
            <a:off x="4711152" y="4636532"/>
            <a:ext cx="1023934" cy="392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6" idx="0"/>
          </p:cNvCxnSpPr>
          <p:nvPr/>
        </p:nvCxnSpPr>
        <p:spPr>
          <a:xfrm flipH="1">
            <a:off x="4711152" y="3874532"/>
            <a:ext cx="1901967" cy="392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2"/>
            <a:endCxn id="14" idx="0"/>
          </p:cNvCxnSpPr>
          <p:nvPr/>
        </p:nvCxnSpPr>
        <p:spPr>
          <a:xfrm>
            <a:off x="6613119" y="3874532"/>
            <a:ext cx="1622161" cy="392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97467" y="4964668"/>
            <a:ext cx="453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“”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81400" y="4191000"/>
            <a:ext cx="8050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“xx ”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66729" y="3429000"/>
            <a:ext cx="8771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“xx  ”</a:t>
            </a:r>
          </a:p>
        </p:txBody>
      </p:sp>
      <p:sp>
        <p:nvSpPr>
          <p:cNvPr id="39" name="Cloud 38"/>
          <p:cNvSpPr/>
          <p:nvPr/>
        </p:nvSpPr>
        <p:spPr>
          <a:xfrm>
            <a:off x="116181" y="4678963"/>
            <a:ext cx="2438400" cy="19606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Translation is a String of </a:t>
            </a:r>
            <a:r>
              <a:rPr lang="en-US" b="1" dirty="0" err="1"/>
              <a:t>int</a:t>
            </a:r>
            <a:r>
              <a:rPr lang="en-US" dirty="0"/>
              <a:t> ids</a:t>
            </a:r>
          </a:p>
          <a:p>
            <a:pPr algn="ctr"/>
            <a:r>
              <a:rPr lang="en-US" dirty="0"/>
              <a:t>only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64765" y="4800600"/>
            <a:ext cx="6185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Type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03598" y="4800600"/>
            <a:ext cx="3642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83267" y="572666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ε</a:t>
            </a:r>
            <a:endParaRPr lang="en-US" dirty="0"/>
          </a:p>
        </p:txBody>
      </p:sp>
      <p:cxnSp>
        <p:nvCxnSpPr>
          <p:cNvPr id="40" name="Straight Connector 39"/>
          <p:cNvCxnSpPr>
            <a:stCxn id="14" idx="2"/>
            <a:endCxn id="38" idx="0"/>
          </p:cNvCxnSpPr>
          <p:nvPr/>
        </p:nvCxnSpPr>
        <p:spPr>
          <a:xfrm>
            <a:off x="8235280" y="4636532"/>
            <a:ext cx="650419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4" idx="2"/>
            <a:endCxn id="31" idx="0"/>
          </p:cNvCxnSpPr>
          <p:nvPr/>
        </p:nvCxnSpPr>
        <p:spPr>
          <a:xfrm flipH="1">
            <a:off x="7574049" y="4636532"/>
            <a:ext cx="661231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239000" y="5498068"/>
            <a:ext cx="6110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bool</a:t>
            </a:r>
            <a:endParaRPr lang="en-US" b="1" dirty="0"/>
          </a:p>
        </p:txBody>
      </p:sp>
      <p:cxnSp>
        <p:nvCxnSpPr>
          <p:cNvPr id="43" name="Straight Connector 42"/>
          <p:cNvCxnSpPr>
            <a:stCxn id="31" idx="2"/>
            <a:endCxn id="42" idx="0"/>
          </p:cNvCxnSpPr>
          <p:nvPr/>
        </p:nvCxnSpPr>
        <p:spPr>
          <a:xfrm flipH="1">
            <a:off x="7544533" y="5169932"/>
            <a:ext cx="29516" cy="328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31165" y="5562600"/>
            <a:ext cx="6185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Type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36598" y="5562600"/>
            <a:ext cx="3642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cxnSp>
        <p:nvCxnSpPr>
          <p:cNvPr id="46" name="Straight Connector 45"/>
          <p:cNvCxnSpPr>
            <a:endCxn id="45" idx="0"/>
          </p:cNvCxnSpPr>
          <p:nvPr/>
        </p:nvCxnSpPr>
        <p:spPr>
          <a:xfrm>
            <a:off x="5746445" y="5398532"/>
            <a:ext cx="472254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0"/>
          </p:cNvCxnSpPr>
          <p:nvPr/>
        </p:nvCxnSpPr>
        <p:spPr>
          <a:xfrm flipH="1">
            <a:off x="5440449" y="5398532"/>
            <a:ext cx="305996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07365" y="6260068"/>
            <a:ext cx="4422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int</a:t>
            </a:r>
            <a:endParaRPr lang="en-US" b="1" dirty="0"/>
          </a:p>
        </p:txBody>
      </p:sp>
      <p:cxnSp>
        <p:nvCxnSpPr>
          <p:cNvPr id="49" name="Straight Connector 48"/>
          <p:cNvCxnSpPr>
            <a:stCxn id="44" idx="2"/>
          </p:cNvCxnSpPr>
          <p:nvPr/>
        </p:nvCxnSpPr>
        <p:spPr>
          <a:xfrm flipH="1">
            <a:off x="5428484" y="5931932"/>
            <a:ext cx="11965" cy="328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724400" y="4953000"/>
            <a:ext cx="7409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“xx”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45065" y="4191000"/>
            <a:ext cx="453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“”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477000" y="4724400"/>
            <a:ext cx="7891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false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72507" y="5486400"/>
            <a:ext cx="7328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true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8C4DDEB4-5A77-4DDC-87DF-A2E15247EA09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Int Declaration List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50" grpId="0"/>
      <p:bldP spid="51" grpId="0"/>
      <p:bldP spid="52" grpId="0"/>
      <p:bldP spid="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BISON: A tool for SDD </a:t>
            </a:r>
          </a:p>
          <a:p>
            <a:pPr algn="ctr">
              <a:lnSpc>
                <a:spcPct val="70000"/>
              </a:lnSpc>
            </a:pP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14DB3-7504-49F0-B671-1B5387C6C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42" y="2092989"/>
            <a:ext cx="4728605" cy="347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12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</a:p>
          <a:p>
            <a:pPr algn="ctr">
              <a:lnSpc>
                <a:spcPct val="70000"/>
              </a:lnSpc>
            </a:pP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Preview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FC8E88C-5863-4B15-B76D-7921E4B9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Discuss a use of SDD of particular use to Compilers:</a:t>
            </a:r>
            <a:endParaRPr lang="en-US" dirty="0"/>
          </a:p>
          <a:p>
            <a:r>
              <a:rPr lang="en-US" dirty="0"/>
              <a:t>Translating the parse tree into an </a:t>
            </a:r>
            <a:r>
              <a:rPr lang="en-US" i="1" dirty="0"/>
              <a:t>Abstract Syntax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0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Definition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Recall Syntactic Ambiguity</a:t>
            </a:r>
          </a:p>
          <a:p>
            <a:pPr marL="0" indent="0">
              <a:buNone/>
            </a:pPr>
            <a:r>
              <a:rPr lang="en-US" b="1" dirty="0"/>
              <a:t>Assigning Meaning to (Parse) Trees</a:t>
            </a:r>
            <a:endParaRPr lang="en-US" dirty="0"/>
          </a:p>
          <a:p>
            <a:r>
              <a:rPr lang="en-US" dirty="0"/>
              <a:t>Tree translation intuition</a:t>
            </a:r>
          </a:p>
          <a:p>
            <a:r>
              <a:rPr lang="en-US" dirty="0"/>
              <a:t>Introduce Syntax-Directed Definition</a:t>
            </a:r>
          </a:p>
          <a:p>
            <a:pPr marL="0" indent="0">
              <a:buNone/>
            </a:pPr>
            <a:r>
              <a:rPr lang="en-US" b="1" dirty="0"/>
              <a:t>Tools for SDD</a:t>
            </a:r>
          </a:p>
          <a:p>
            <a:r>
              <a:rPr lang="en-US" dirty="0"/>
              <a:t>Bison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F153A-1154-4E3F-85FE-EF25FD7B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3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 Lecture 4 –Syntactic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482911" y="5601678"/>
            <a:ext cx="1136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Syntactic</a:t>
            </a:r>
          </a:p>
          <a:p>
            <a:pPr algn="ctr"/>
            <a:r>
              <a:rPr lang="en-US" b="1" dirty="0"/>
              <a:t>Definition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Recognizing Context-Free Grammars</a:t>
            </a:r>
          </a:p>
          <a:p>
            <a:r>
              <a:rPr lang="en-US" dirty="0"/>
              <a:t>The parser wants a parse tree</a:t>
            </a:r>
          </a:p>
          <a:p>
            <a:pPr marL="0" indent="0">
              <a:buNone/>
            </a:pPr>
            <a:r>
              <a:rPr lang="en-US" b="1" dirty="0"/>
              <a:t>Some Challenges in Syntactic Analysis</a:t>
            </a:r>
          </a:p>
          <a:p>
            <a:r>
              <a:rPr lang="en-US" dirty="0"/>
              <a:t>Ambiguous Syntax</a:t>
            </a:r>
          </a:p>
          <a:p>
            <a:pPr lvl="1"/>
            <a:r>
              <a:rPr lang="en-US" dirty="0"/>
              <a:t>Precedence</a:t>
            </a:r>
          </a:p>
          <a:p>
            <a:pPr lvl="1"/>
            <a:r>
              <a:rPr lang="en-US" dirty="0"/>
              <a:t>Associativity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A52C7D-1E26-4469-B290-FC4EBAC1C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569" y="3289110"/>
            <a:ext cx="1325470" cy="23125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3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 Lecture 4 –Syntactic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482911" y="5601678"/>
            <a:ext cx="1136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Syntactic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A52C7D-1E26-4469-B290-FC4EBAC1C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569" y="3289110"/>
            <a:ext cx="1325470" cy="23125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200A2-D714-4792-9FA0-D5C8EE73BCA6}"/>
              </a:ext>
            </a:extLst>
          </p:cNvPr>
          <p:cNvSpPr txBox="1"/>
          <p:nvPr/>
        </p:nvSpPr>
        <p:spPr>
          <a:xfrm>
            <a:off x="713679" y="2865863"/>
            <a:ext cx="1481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:= E </a:t>
            </a:r>
            <a:r>
              <a:rPr lang="en-US" b="1" dirty="0"/>
              <a:t>minus</a:t>
            </a:r>
            <a:r>
              <a:rPr lang="en-US" dirty="0"/>
              <a:t> E</a:t>
            </a:r>
          </a:p>
          <a:p>
            <a:r>
              <a:rPr lang="en-US" dirty="0"/>
              <a:t>E := E </a:t>
            </a:r>
            <a:r>
              <a:rPr lang="en-US" b="1" dirty="0"/>
              <a:t>times</a:t>
            </a:r>
            <a:r>
              <a:rPr lang="en-US" dirty="0"/>
              <a:t> E</a:t>
            </a:r>
          </a:p>
          <a:p>
            <a:r>
              <a:rPr lang="en-US" dirty="0"/>
              <a:t>E := E </a:t>
            </a:r>
            <a:r>
              <a:rPr lang="en-US" b="1" dirty="0"/>
              <a:t>pow</a:t>
            </a:r>
            <a:r>
              <a:rPr lang="en-US" dirty="0"/>
              <a:t> 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591C4-9D0B-40B7-BE6B-136E683948DB}"/>
              </a:ext>
            </a:extLst>
          </p:cNvPr>
          <p:cNvSpPr txBox="1"/>
          <p:nvPr/>
        </p:nvSpPr>
        <p:spPr>
          <a:xfrm>
            <a:off x="5237355" y="2817543"/>
            <a:ext cx="15584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dirty="0"/>
              <a:t> := 	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</a:p>
          <a:p>
            <a:r>
              <a:rPr lang="en-US" dirty="0"/>
              <a:t>    |	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:= 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F</a:t>
            </a:r>
          </a:p>
          <a:p>
            <a:r>
              <a:rPr lang="en-US" dirty="0"/>
              <a:t>    |   </a:t>
            </a:r>
            <a:r>
              <a:rPr lang="en-US" i="1" dirty="0"/>
              <a:t>F</a:t>
            </a:r>
          </a:p>
          <a:p>
            <a:r>
              <a:rPr lang="en-US" i="1" dirty="0"/>
              <a:t>F</a:t>
            </a:r>
            <a:r>
              <a:rPr lang="en-US" dirty="0"/>
              <a:t> := 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b="1" dirty="0"/>
              <a:t>pow</a:t>
            </a:r>
            <a:r>
              <a:rPr lang="en-US" dirty="0"/>
              <a:t> </a:t>
            </a:r>
            <a:r>
              <a:rPr lang="en-US" i="1" dirty="0"/>
              <a:t>F</a:t>
            </a:r>
          </a:p>
          <a:p>
            <a:r>
              <a:rPr lang="en-US" dirty="0"/>
              <a:t>    |  </a:t>
            </a:r>
            <a:r>
              <a:rPr lang="en-US" i="1" dirty="0"/>
              <a:t>G</a:t>
            </a:r>
          </a:p>
          <a:p>
            <a:r>
              <a:rPr lang="en-US" i="1" dirty="0"/>
              <a:t>G</a:t>
            </a:r>
            <a:r>
              <a:rPr lang="en-US" dirty="0"/>
              <a:t> :=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372B98-097E-45C5-A354-4A91FB0A7D1A}"/>
              </a:ext>
            </a:extLst>
          </p:cNvPr>
          <p:cNvSpPr txBox="1"/>
          <p:nvPr/>
        </p:nvSpPr>
        <p:spPr>
          <a:xfrm>
            <a:off x="2992244" y="2858433"/>
            <a:ext cx="15584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dirty="0"/>
              <a:t> := 	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E</a:t>
            </a:r>
          </a:p>
          <a:p>
            <a:r>
              <a:rPr lang="en-US" dirty="0"/>
              <a:t>    |	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:= 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T</a:t>
            </a:r>
          </a:p>
          <a:p>
            <a:r>
              <a:rPr lang="en-US" dirty="0"/>
              <a:t>    |   </a:t>
            </a:r>
            <a:r>
              <a:rPr lang="en-US" i="1" dirty="0"/>
              <a:t>F</a:t>
            </a:r>
          </a:p>
          <a:p>
            <a:r>
              <a:rPr lang="en-US" i="1" dirty="0"/>
              <a:t>F</a:t>
            </a:r>
            <a:r>
              <a:rPr lang="en-US" dirty="0"/>
              <a:t> := 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b="1" dirty="0"/>
              <a:t>pow</a:t>
            </a:r>
            <a:r>
              <a:rPr lang="en-US" dirty="0"/>
              <a:t> </a:t>
            </a:r>
            <a:r>
              <a:rPr lang="en-US" i="1" dirty="0"/>
              <a:t>F</a:t>
            </a:r>
          </a:p>
          <a:p>
            <a:r>
              <a:rPr lang="en-US" dirty="0"/>
              <a:t>    |  </a:t>
            </a:r>
            <a:r>
              <a:rPr lang="en-US" i="1" dirty="0"/>
              <a:t>G</a:t>
            </a:r>
          </a:p>
          <a:p>
            <a:r>
              <a:rPr lang="en-US" i="1" dirty="0"/>
              <a:t>G</a:t>
            </a:r>
            <a:r>
              <a:rPr lang="en-US" dirty="0"/>
              <a:t> :=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208872-F7B6-46CC-9BD2-0EAA2B4D5F28}"/>
              </a:ext>
            </a:extLst>
          </p:cNvPr>
          <p:cNvGrpSpPr/>
          <p:nvPr/>
        </p:nvGrpSpPr>
        <p:grpSpPr>
          <a:xfrm>
            <a:off x="1771428" y="1722196"/>
            <a:ext cx="1857560" cy="1065609"/>
            <a:chOff x="1771428" y="1722196"/>
            <a:chExt cx="1857560" cy="106560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0BC95E-A1C0-4BCE-9E4C-C6DB5C752D4D}"/>
                </a:ext>
              </a:extLst>
            </p:cNvPr>
            <p:cNvSpPr/>
            <p:nvPr/>
          </p:nvSpPr>
          <p:spPr>
            <a:xfrm>
              <a:off x="2196790" y="2352705"/>
              <a:ext cx="892098" cy="435100"/>
            </a:xfrm>
            <a:custGeom>
              <a:avLst/>
              <a:gdLst>
                <a:gd name="connsiteX0" fmla="*/ 0 w 892098"/>
                <a:gd name="connsiteY0" fmla="*/ 435100 h 435100"/>
                <a:gd name="connsiteX1" fmla="*/ 401444 w 892098"/>
                <a:gd name="connsiteY1" fmla="*/ 202 h 435100"/>
                <a:gd name="connsiteX2" fmla="*/ 892098 w 892098"/>
                <a:gd name="connsiteY2" fmla="*/ 390495 h 43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098" h="435100">
                  <a:moveTo>
                    <a:pt x="0" y="435100"/>
                  </a:moveTo>
                  <a:cubicBezTo>
                    <a:pt x="126380" y="221368"/>
                    <a:pt x="252761" y="7636"/>
                    <a:pt x="401444" y="202"/>
                  </a:cubicBezTo>
                  <a:cubicBezTo>
                    <a:pt x="550127" y="-7232"/>
                    <a:pt x="721112" y="191631"/>
                    <a:pt x="892098" y="39049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2AD1AC-4B4A-4B94-92BF-0E95EE32510A}"/>
                </a:ext>
              </a:extLst>
            </p:cNvPr>
            <p:cNvSpPr txBox="1"/>
            <p:nvPr/>
          </p:nvSpPr>
          <p:spPr>
            <a:xfrm>
              <a:off x="1771428" y="1722196"/>
              <a:ext cx="1857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Force precedence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constraints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C87504-AC0E-4BD0-9C5E-36192A10D006}"/>
              </a:ext>
            </a:extLst>
          </p:cNvPr>
          <p:cNvGrpSpPr/>
          <p:nvPr/>
        </p:nvGrpSpPr>
        <p:grpSpPr>
          <a:xfrm>
            <a:off x="3975654" y="1656893"/>
            <a:ext cx="1928541" cy="1149499"/>
            <a:chOff x="3975654" y="1656893"/>
            <a:chExt cx="1928541" cy="114949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7A6B19-5010-4828-8767-10A12C32E988}"/>
                </a:ext>
              </a:extLst>
            </p:cNvPr>
            <p:cNvSpPr/>
            <p:nvPr/>
          </p:nvSpPr>
          <p:spPr>
            <a:xfrm>
              <a:off x="4401016" y="2371292"/>
              <a:ext cx="892098" cy="435100"/>
            </a:xfrm>
            <a:custGeom>
              <a:avLst/>
              <a:gdLst>
                <a:gd name="connsiteX0" fmla="*/ 0 w 892098"/>
                <a:gd name="connsiteY0" fmla="*/ 435100 h 435100"/>
                <a:gd name="connsiteX1" fmla="*/ 401444 w 892098"/>
                <a:gd name="connsiteY1" fmla="*/ 202 h 435100"/>
                <a:gd name="connsiteX2" fmla="*/ 892098 w 892098"/>
                <a:gd name="connsiteY2" fmla="*/ 390495 h 43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098" h="435100">
                  <a:moveTo>
                    <a:pt x="0" y="435100"/>
                  </a:moveTo>
                  <a:cubicBezTo>
                    <a:pt x="126380" y="221368"/>
                    <a:pt x="252761" y="7636"/>
                    <a:pt x="401444" y="202"/>
                  </a:cubicBezTo>
                  <a:cubicBezTo>
                    <a:pt x="550127" y="-7232"/>
                    <a:pt x="721112" y="191631"/>
                    <a:pt x="892098" y="39049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2EC5C3-2803-4430-855B-072EBFF71F9E}"/>
                </a:ext>
              </a:extLst>
            </p:cNvPr>
            <p:cNvSpPr txBox="1"/>
            <p:nvPr/>
          </p:nvSpPr>
          <p:spPr>
            <a:xfrm>
              <a:off x="3975654" y="1656893"/>
              <a:ext cx="19285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Force</a:t>
              </a:r>
              <a:r>
                <a:rPr lang="en-US" dirty="0"/>
                <a:t> </a:t>
              </a:r>
              <a:r>
                <a:rPr lang="en-US" b="1" dirty="0">
                  <a:solidFill>
                    <a:schemeClr val="accent2"/>
                  </a:solidFill>
                </a:rPr>
                <a:t>associativity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constraints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08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Ensure Bad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Exprs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are Invalid Syntax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Working with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17A57FB-64F0-4BED-A65A-1B38EAAE6191}"/>
              </a:ext>
            </a:extLst>
          </p:cNvPr>
          <p:cNvGrpSpPr/>
          <p:nvPr/>
        </p:nvGrpSpPr>
        <p:grpSpPr>
          <a:xfrm>
            <a:off x="350685" y="1830941"/>
            <a:ext cx="3084060" cy="3193942"/>
            <a:chOff x="350685" y="1575763"/>
            <a:chExt cx="3084060" cy="319394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D187635-78E0-43A5-AD96-01E06D8A6FB3}"/>
                </a:ext>
              </a:extLst>
            </p:cNvPr>
            <p:cNvSpPr txBox="1"/>
            <p:nvPr/>
          </p:nvSpPr>
          <p:spPr>
            <a:xfrm>
              <a:off x="2130774" y="1575763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2A28A34-A473-4EDF-9CEE-878E29798A14}"/>
                </a:ext>
              </a:extLst>
            </p:cNvPr>
            <p:cNvSpPr txBox="1"/>
            <p:nvPr/>
          </p:nvSpPr>
          <p:spPr>
            <a:xfrm>
              <a:off x="1142995" y="2610274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8E47B00-61CF-42D6-9A19-8929603EAAC4}"/>
                </a:ext>
              </a:extLst>
            </p:cNvPr>
            <p:cNvSpPr txBox="1"/>
            <p:nvPr/>
          </p:nvSpPr>
          <p:spPr>
            <a:xfrm>
              <a:off x="942977" y="3341403"/>
              <a:ext cx="74353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pow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BFB70F8-97D0-4806-8E16-343C7F1CABF1}"/>
                </a:ext>
              </a:extLst>
            </p:cNvPr>
            <p:cNvCxnSpPr>
              <a:cxnSpLocks/>
              <a:stCxn id="51" idx="2"/>
              <a:endCxn id="57" idx="0"/>
            </p:cNvCxnSpPr>
            <p:nvPr/>
          </p:nvCxnSpPr>
          <p:spPr>
            <a:xfrm flipH="1">
              <a:off x="757903" y="2979606"/>
              <a:ext cx="552766" cy="3560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9264C60-3086-4141-AA63-B33BC5F70DF0}"/>
                </a:ext>
              </a:extLst>
            </p:cNvPr>
            <p:cNvCxnSpPr>
              <a:cxnSpLocks/>
              <a:stCxn id="51" idx="2"/>
              <a:endCxn id="52" idx="0"/>
            </p:cNvCxnSpPr>
            <p:nvPr/>
          </p:nvCxnSpPr>
          <p:spPr>
            <a:xfrm>
              <a:off x="1310669" y="2979606"/>
              <a:ext cx="4077" cy="3617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0CF17C6-42F2-4F58-9533-D11AA2D8763F}"/>
                </a:ext>
              </a:extLst>
            </p:cNvPr>
            <p:cNvCxnSpPr>
              <a:cxnSpLocks/>
              <a:stCxn id="51" idx="2"/>
              <a:endCxn id="59" idx="0"/>
            </p:cNvCxnSpPr>
            <p:nvPr/>
          </p:nvCxnSpPr>
          <p:spPr>
            <a:xfrm>
              <a:off x="1310669" y="2979606"/>
              <a:ext cx="641123" cy="3560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3CEEA09-9B32-4D39-92D8-E0B5DBD667CA}"/>
                </a:ext>
              </a:extLst>
            </p:cNvPr>
            <p:cNvSpPr txBox="1"/>
            <p:nvPr/>
          </p:nvSpPr>
          <p:spPr>
            <a:xfrm>
              <a:off x="1564092" y="4029122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1018F88-CEFF-4956-A7B3-1FC6884AF4F2}"/>
                </a:ext>
              </a:extLst>
            </p:cNvPr>
            <p:cNvSpPr txBox="1"/>
            <p:nvPr/>
          </p:nvSpPr>
          <p:spPr>
            <a:xfrm>
              <a:off x="590229" y="3335618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8EA33F3-16CB-4FAF-B82B-7B1B19E21DCB}"/>
                </a:ext>
              </a:extLst>
            </p:cNvPr>
            <p:cNvSpPr txBox="1"/>
            <p:nvPr/>
          </p:nvSpPr>
          <p:spPr>
            <a:xfrm>
              <a:off x="1784118" y="3335618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79AD3FF-2F3D-4CC0-9AB6-A2C6C7C45876}"/>
                </a:ext>
              </a:extLst>
            </p:cNvPr>
            <p:cNvCxnSpPr>
              <a:cxnSpLocks/>
              <a:stCxn id="59" idx="2"/>
              <a:endCxn id="56" idx="0"/>
            </p:cNvCxnSpPr>
            <p:nvPr/>
          </p:nvCxnSpPr>
          <p:spPr>
            <a:xfrm>
              <a:off x="1951792" y="3704950"/>
              <a:ext cx="6158" cy="3241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F37C2EF-DB8A-4334-AC8E-BD620A3F72B5}"/>
                </a:ext>
              </a:extLst>
            </p:cNvPr>
            <p:cNvCxnSpPr>
              <a:cxnSpLocks/>
              <a:stCxn id="57" idx="2"/>
            </p:cNvCxnSpPr>
            <p:nvPr/>
          </p:nvCxnSpPr>
          <p:spPr>
            <a:xfrm>
              <a:off x="757903" y="3704950"/>
              <a:ext cx="3546" cy="3572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2AE03DF-E4F9-44D6-A3DD-F5C1CBB9D921}"/>
                </a:ext>
              </a:extLst>
            </p:cNvPr>
            <p:cNvSpPr txBox="1"/>
            <p:nvPr/>
          </p:nvSpPr>
          <p:spPr>
            <a:xfrm>
              <a:off x="1832232" y="2665708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minus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09DC130-DE12-484F-9947-60F584FBF0EA}"/>
                </a:ext>
              </a:extLst>
            </p:cNvPr>
            <p:cNvCxnSpPr>
              <a:cxnSpLocks/>
              <a:stCxn id="63" idx="2"/>
              <a:endCxn id="51" idx="0"/>
            </p:cNvCxnSpPr>
            <p:nvPr/>
          </p:nvCxnSpPr>
          <p:spPr>
            <a:xfrm flipH="1">
              <a:off x="1310669" y="1945095"/>
              <a:ext cx="987779" cy="66517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30EB0D4-1F7C-4091-81CF-405E34207350}"/>
                </a:ext>
              </a:extLst>
            </p:cNvPr>
            <p:cNvCxnSpPr>
              <a:cxnSpLocks/>
              <a:stCxn id="63" idx="2"/>
              <a:endCxn id="64" idx="0"/>
            </p:cNvCxnSpPr>
            <p:nvPr/>
          </p:nvCxnSpPr>
          <p:spPr>
            <a:xfrm>
              <a:off x="2298448" y="1945095"/>
              <a:ext cx="15647" cy="7206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E776C1E-33FE-4F0C-B218-4868B0A3C710}"/>
                </a:ext>
              </a:extLst>
            </p:cNvPr>
            <p:cNvCxnSpPr>
              <a:cxnSpLocks/>
              <a:stCxn id="63" idx="2"/>
              <a:endCxn id="69" idx="0"/>
            </p:cNvCxnSpPr>
            <p:nvPr/>
          </p:nvCxnSpPr>
          <p:spPr>
            <a:xfrm>
              <a:off x="2298448" y="1945095"/>
              <a:ext cx="736281" cy="70325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5C79AC3-898B-469F-932F-95AE70E15C3B}"/>
                </a:ext>
              </a:extLst>
            </p:cNvPr>
            <p:cNvSpPr txBox="1"/>
            <p:nvPr/>
          </p:nvSpPr>
          <p:spPr>
            <a:xfrm>
              <a:off x="2647029" y="3283977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1B4C482-7C76-46A4-AB6B-58BB61CB3F51}"/>
                </a:ext>
              </a:extLst>
            </p:cNvPr>
            <p:cNvSpPr txBox="1"/>
            <p:nvPr/>
          </p:nvSpPr>
          <p:spPr>
            <a:xfrm>
              <a:off x="2867055" y="2648348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F01E978-EF14-4BAC-9F7F-352661CF8D45}"/>
                </a:ext>
              </a:extLst>
            </p:cNvPr>
            <p:cNvCxnSpPr>
              <a:cxnSpLocks/>
              <a:stCxn id="69" idx="2"/>
              <a:endCxn id="68" idx="0"/>
            </p:cNvCxnSpPr>
            <p:nvPr/>
          </p:nvCxnSpPr>
          <p:spPr>
            <a:xfrm>
              <a:off x="3034729" y="3017680"/>
              <a:ext cx="6158" cy="2662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8BBBDD-50A8-438B-9FA7-4EB8A755EF63}"/>
                </a:ext>
              </a:extLst>
            </p:cNvPr>
            <p:cNvSpPr txBox="1"/>
            <p:nvPr/>
          </p:nvSpPr>
          <p:spPr>
            <a:xfrm>
              <a:off x="350685" y="4031041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A008D7D-16C9-4075-A759-D4BC53BFE13C}"/>
              </a:ext>
            </a:extLst>
          </p:cNvPr>
          <p:cNvGrpSpPr/>
          <p:nvPr/>
        </p:nvGrpSpPr>
        <p:grpSpPr>
          <a:xfrm>
            <a:off x="4965547" y="1515961"/>
            <a:ext cx="3521609" cy="4790601"/>
            <a:chOff x="4965547" y="1515961"/>
            <a:chExt cx="3521609" cy="479060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0475000-9D60-469F-A243-6B2AE2839BBC}"/>
                </a:ext>
              </a:extLst>
            </p:cNvPr>
            <p:cNvSpPr txBox="1"/>
            <p:nvPr/>
          </p:nvSpPr>
          <p:spPr>
            <a:xfrm>
              <a:off x="4965547" y="5114742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1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6B910C4-8965-4CE8-B27E-D8BBB1DCF02E}"/>
                </a:ext>
              </a:extLst>
            </p:cNvPr>
            <p:cNvCxnSpPr>
              <a:cxnSpLocks/>
              <a:stCxn id="14" idx="2"/>
              <a:endCxn id="83" idx="0"/>
            </p:cNvCxnSpPr>
            <p:nvPr/>
          </p:nvCxnSpPr>
          <p:spPr>
            <a:xfrm>
              <a:off x="6239569" y="2699882"/>
              <a:ext cx="1361" cy="2031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731D55-A956-4C48-88E7-8CF0D17A4D26}"/>
                </a:ext>
              </a:extLst>
            </p:cNvPr>
            <p:cNvSpPr txBox="1"/>
            <p:nvPr/>
          </p:nvSpPr>
          <p:spPr>
            <a:xfrm>
              <a:off x="6071895" y="2330550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0AE010-F973-44AB-A3FB-58BCCC49CC32}"/>
                </a:ext>
              </a:extLst>
            </p:cNvPr>
            <p:cNvSpPr txBox="1"/>
            <p:nvPr/>
          </p:nvSpPr>
          <p:spPr>
            <a:xfrm>
              <a:off x="6709988" y="5567898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1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5F3BFE1-CE2F-4C0D-8445-D762C4489ABB}"/>
                </a:ext>
              </a:extLst>
            </p:cNvPr>
            <p:cNvSpPr txBox="1"/>
            <p:nvPr/>
          </p:nvSpPr>
          <p:spPr>
            <a:xfrm>
              <a:off x="6075184" y="3576246"/>
              <a:ext cx="325730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F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785BED-0CDB-419E-A16A-937C7DB32B85}"/>
                </a:ext>
              </a:extLst>
            </p:cNvPr>
            <p:cNvSpPr txBox="1"/>
            <p:nvPr/>
          </p:nvSpPr>
          <p:spPr>
            <a:xfrm>
              <a:off x="5870357" y="4355655"/>
              <a:ext cx="74353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pow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914F9D-50F1-4D9A-99CA-19DA9F18D0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0138" y="3993858"/>
              <a:ext cx="847911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068CCE4-8462-4A83-AFE4-D5D2BF4A4F6A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6238049" y="3993858"/>
              <a:ext cx="4077" cy="3617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D229C3-F520-4662-B209-6A0EAFEA8F7D}"/>
                </a:ext>
              </a:extLst>
            </p:cNvPr>
            <p:cNvCxnSpPr>
              <a:cxnSpLocks/>
            </p:cNvCxnSpPr>
            <p:nvPr/>
          </p:nvCxnSpPr>
          <p:spPr>
            <a:xfrm>
              <a:off x="6238049" y="3993858"/>
              <a:ext cx="871694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12C8EF-4676-4FCF-A6B5-8B1F912FE569}"/>
                </a:ext>
              </a:extLst>
            </p:cNvPr>
            <p:cNvSpPr txBox="1"/>
            <p:nvPr/>
          </p:nvSpPr>
          <p:spPr>
            <a:xfrm>
              <a:off x="5170366" y="4349870"/>
              <a:ext cx="378630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93CCCD-C33B-48ED-BDAE-B4862D3BCC5C}"/>
                </a:ext>
              </a:extLst>
            </p:cNvPr>
            <p:cNvSpPr txBox="1"/>
            <p:nvPr/>
          </p:nvSpPr>
          <p:spPr>
            <a:xfrm>
              <a:off x="6931416" y="4349870"/>
              <a:ext cx="325730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F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A4DED-4BD7-48E3-9076-3D364F8D940B}"/>
                </a:ext>
              </a:extLst>
            </p:cNvPr>
            <p:cNvCxnSpPr>
              <a:cxnSpLocks/>
              <a:stCxn id="22" idx="2"/>
              <a:endCxn id="89" idx="0"/>
            </p:cNvCxnSpPr>
            <p:nvPr/>
          </p:nvCxnSpPr>
          <p:spPr>
            <a:xfrm>
              <a:off x="7094281" y="4719202"/>
              <a:ext cx="12525" cy="2762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C75443F-95E0-48E6-9DF4-A33DEAD70873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H="1">
              <a:off x="5353161" y="4719202"/>
              <a:ext cx="6520" cy="2646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48B14A-E6D5-49B1-AFD7-567C3B653871}"/>
                </a:ext>
              </a:extLst>
            </p:cNvPr>
            <p:cNvSpPr txBox="1"/>
            <p:nvPr/>
          </p:nvSpPr>
          <p:spPr>
            <a:xfrm>
              <a:off x="7001793" y="1515961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061CB7-58E5-4F05-9F28-240A216C36A7}"/>
                </a:ext>
              </a:extLst>
            </p:cNvPr>
            <p:cNvSpPr txBox="1"/>
            <p:nvPr/>
          </p:nvSpPr>
          <p:spPr>
            <a:xfrm>
              <a:off x="6691681" y="224709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minus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372BC1-469E-45F9-8790-53AB06E098E5}"/>
                </a:ext>
              </a:extLst>
            </p:cNvPr>
            <p:cNvCxnSpPr>
              <a:cxnSpLocks/>
              <a:stCxn id="32" idx="2"/>
              <a:endCxn id="14" idx="0"/>
            </p:cNvCxnSpPr>
            <p:nvPr/>
          </p:nvCxnSpPr>
          <p:spPr>
            <a:xfrm flipH="1">
              <a:off x="6239569" y="1885293"/>
              <a:ext cx="929898" cy="4452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27AAE8C-02D8-4396-8C38-1CADCF431327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>
              <a:off x="7169467" y="1885293"/>
              <a:ext cx="4077" cy="3617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0101263-871E-4D63-9E5A-519F4A603CE0}"/>
                </a:ext>
              </a:extLst>
            </p:cNvPr>
            <p:cNvCxnSpPr>
              <a:cxnSpLocks/>
              <a:stCxn id="32" idx="2"/>
              <a:endCxn id="38" idx="0"/>
            </p:cNvCxnSpPr>
            <p:nvPr/>
          </p:nvCxnSpPr>
          <p:spPr>
            <a:xfrm>
              <a:off x="7169467" y="1885293"/>
              <a:ext cx="921484" cy="3791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1E39E6-387A-49A3-825C-BB39E71AEBA7}"/>
                </a:ext>
              </a:extLst>
            </p:cNvPr>
            <p:cNvSpPr txBox="1"/>
            <p:nvPr/>
          </p:nvSpPr>
          <p:spPr>
            <a:xfrm>
              <a:off x="7699440" y="4278450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8E09E01-A229-48BB-B295-E0D955C19113}"/>
                </a:ext>
              </a:extLst>
            </p:cNvPr>
            <p:cNvSpPr txBox="1"/>
            <p:nvPr/>
          </p:nvSpPr>
          <p:spPr>
            <a:xfrm>
              <a:off x="7923277" y="2264455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2C3D1CB-354F-4361-AC76-34E420AC09AD}"/>
                </a:ext>
              </a:extLst>
            </p:cNvPr>
            <p:cNvCxnSpPr>
              <a:cxnSpLocks/>
              <a:stCxn id="38" idx="2"/>
              <a:endCxn id="73" idx="0"/>
            </p:cNvCxnSpPr>
            <p:nvPr/>
          </p:nvCxnSpPr>
          <p:spPr>
            <a:xfrm flipH="1">
              <a:off x="8088070" y="2633787"/>
              <a:ext cx="2881" cy="3039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35F6B8E-B06D-41FF-ADBE-98CC29110D39}"/>
                </a:ext>
              </a:extLst>
            </p:cNvPr>
            <p:cNvSpPr txBox="1"/>
            <p:nvPr/>
          </p:nvSpPr>
          <p:spPr>
            <a:xfrm>
              <a:off x="7925205" y="2937715"/>
              <a:ext cx="325730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F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FFBA6B6-FD4E-4CA7-B3D6-F58EEBA7BE26}"/>
                </a:ext>
              </a:extLst>
            </p:cNvPr>
            <p:cNvSpPr txBox="1"/>
            <p:nvPr/>
          </p:nvSpPr>
          <p:spPr>
            <a:xfrm>
              <a:off x="7903983" y="3610975"/>
              <a:ext cx="378630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G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39BBB72-0709-4B3B-8A21-942D0BC820D9}"/>
                </a:ext>
              </a:extLst>
            </p:cNvPr>
            <p:cNvCxnSpPr>
              <a:cxnSpLocks/>
              <a:stCxn id="73" idx="2"/>
              <a:endCxn id="74" idx="0"/>
            </p:cNvCxnSpPr>
            <p:nvPr/>
          </p:nvCxnSpPr>
          <p:spPr>
            <a:xfrm>
              <a:off x="8088070" y="3307047"/>
              <a:ext cx="5228" cy="3039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5005EB8-4AA4-4BC8-A44D-4C8B656DD6F8}"/>
                </a:ext>
              </a:extLst>
            </p:cNvPr>
            <p:cNvCxnSpPr>
              <a:cxnSpLocks/>
              <a:stCxn id="74" idx="2"/>
              <a:endCxn id="37" idx="0"/>
            </p:cNvCxnSpPr>
            <p:nvPr/>
          </p:nvCxnSpPr>
          <p:spPr>
            <a:xfrm>
              <a:off x="8093298" y="3980307"/>
              <a:ext cx="0" cy="2981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B611E8A-1092-49A9-ACE0-8BCB66490A7F}"/>
                </a:ext>
              </a:extLst>
            </p:cNvPr>
            <p:cNvSpPr txBox="1"/>
            <p:nvPr/>
          </p:nvSpPr>
          <p:spPr>
            <a:xfrm>
              <a:off x="6073256" y="2902986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7A78D33-A61C-4BC9-BC74-85563E1D9AA0}"/>
                </a:ext>
              </a:extLst>
            </p:cNvPr>
            <p:cNvCxnSpPr>
              <a:cxnSpLocks/>
              <a:stCxn id="83" idx="2"/>
              <a:endCxn id="85" idx="0"/>
            </p:cNvCxnSpPr>
            <p:nvPr/>
          </p:nvCxnSpPr>
          <p:spPr>
            <a:xfrm flipH="1">
              <a:off x="6238049" y="3272318"/>
              <a:ext cx="2881" cy="3039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D67252B-3926-4687-905C-4569C3FA17BA}"/>
                </a:ext>
              </a:extLst>
            </p:cNvPr>
            <p:cNvSpPr txBox="1"/>
            <p:nvPr/>
          </p:nvSpPr>
          <p:spPr>
            <a:xfrm>
              <a:off x="6917491" y="4995403"/>
              <a:ext cx="378630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G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AEC09B4-ACC7-46C8-B37E-1B5E6F54ECD1}"/>
                </a:ext>
              </a:extLst>
            </p:cNvPr>
            <p:cNvCxnSpPr>
              <a:cxnSpLocks/>
              <a:stCxn id="89" idx="2"/>
            </p:cNvCxnSpPr>
            <p:nvPr/>
          </p:nvCxnSpPr>
          <p:spPr>
            <a:xfrm>
              <a:off x="7106806" y="5364735"/>
              <a:ext cx="0" cy="1349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C0AC6E40-FDB0-4AC1-82B9-597B1169EA1F}"/>
              </a:ext>
            </a:extLst>
          </p:cNvPr>
          <p:cNvSpPr txBox="1"/>
          <p:nvPr/>
        </p:nvSpPr>
        <p:spPr>
          <a:xfrm>
            <a:off x="3879859" y="2143111"/>
            <a:ext cx="15584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dirty="0"/>
              <a:t> := 	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</a:p>
          <a:p>
            <a:r>
              <a:rPr lang="en-US" dirty="0"/>
              <a:t>    |	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:= 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F</a:t>
            </a:r>
          </a:p>
          <a:p>
            <a:r>
              <a:rPr lang="en-US" dirty="0"/>
              <a:t>    |   </a:t>
            </a:r>
            <a:r>
              <a:rPr lang="en-US" i="1" dirty="0"/>
              <a:t>F</a:t>
            </a:r>
          </a:p>
          <a:p>
            <a:r>
              <a:rPr lang="en-US" i="1" dirty="0"/>
              <a:t>F</a:t>
            </a:r>
            <a:r>
              <a:rPr lang="en-US" dirty="0"/>
              <a:t> := 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b="1" dirty="0"/>
              <a:t>pow</a:t>
            </a:r>
            <a:r>
              <a:rPr lang="en-US" dirty="0"/>
              <a:t> </a:t>
            </a:r>
            <a:r>
              <a:rPr lang="en-US" i="1" dirty="0"/>
              <a:t>F</a:t>
            </a:r>
          </a:p>
          <a:p>
            <a:r>
              <a:rPr lang="en-US" dirty="0"/>
              <a:t>    |  </a:t>
            </a:r>
            <a:r>
              <a:rPr lang="en-US" i="1" dirty="0"/>
              <a:t>G</a:t>
            </a:r>
          </a:p>
          <a:p>
            <a:r>
              <a:rPr lang="en-US" i="1" dirty="0"/>
              <a:t>G</a:t>
            </a:r>
            <a:r>
              <a:rPr lang="en-US" dirty="0"/>
              <a:t> := </a:t>
            </a:r>
            <a:r>
              <a:rPr lang="en-US" b="1" dirty="0" err="1"/>
              <a:t>intlit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55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Preview Lecture 5 –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Recall Syntactic Ambiguity</a:t>
            </a:r>
          </a:p>
          <a:p>
            <a:pPr marL="0" indent="0">
              <a:buNone/>
            </a:pPr>
            <a:r>
              <a:rPr lang="en-US" b="1" dirty="0"/>
              <a:t>Assigning Meaning to (Parse) Trees</a:t>
            </a:r>
          </a:p>
          <a:p>
            <a:r>
              <a:rPr lang="en-US" dirty="0"/>
              <a:t>Tree translation intuition</a:t>
            </a:r>
          </a:p>
          <a:p>
            <a:r>
              <a:rPr lang="en-US" dirty="0"/>
              <a:t>Introduce Syntax-Directed Definition</a:t>
            </a:r>
          </a:p>
          <a:p>
            <a:pPr marL="0" indent="0">
              <a:buNone/>
            </a:pPr>
            <a:r>
              <a:rPr lang="en-US" b="1" dirty="0"/>
              <a:t>Tools for SDD</a:t>
            </a:r>
          </a:p>
          <a:p>
            <a:r>
              <a:rPr lang="en-US" dirty="0"/>
              <a:t>Bison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F153A-1154-4E3F-85FE-EF25FD7B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091490-57FF-4D5B-BB17-B2FEF66A5838}"/>
              </a:ext>
            </a:extLst>
          </p:cNvPr>
          <p:cNvSpPr/>
          <p:nvPr/>
        </p:nvSpPr>
        <p:spPr>
          <a:xfrm>
            <a:off x="565485" y="2686680"/>
            <a:ext cx="5505705" cy="54142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17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Benefits of Parse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CCD019-684A-489A-A303-EB5C0BDC6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7125"/>
            <a:ext cx="9144000" cy="17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7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19560</TotalTime>
  <Words>2297</Words>
  <Application>Microsoft Office PowerPoint</Application>
  <PresentationFormat>On-screen Show (4:3)</PresentationFormat>
  <Paragraphs>767</Paragraphs>
  <Slides>35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MV Boli</vt:lpstr>
      <vt:lpstr>Office Theme</vt:lpstr>
      <vt:lpstr>Lecture 5  Syntax-Directed Definition</vt:lpstr>
      <vt:lpstr>I Think We’re Done with Review Lecture 5 – Syntax-Directed Definition</vt:lpstr>
      <vt:lpstr>PowerPoint Presentation</vt:lpstr>
      <vt:lpstr>Lecture Outline Syntax-Directed Definition</vt:lpstr>
      <vt:lpstr>Last Time Review Lecture 4 –Syntactic Ambiguity</vt:lpstr>
      <vt:lpstr>Last Time Review Lecture 4 –Syntactic Ambiguity</vt:lpstr>
      <vt:lpstr>PowerPoint Presentation</vt:lpstr>
      <vt:lpstr>Lecture Outline Preview Lecture 5 – Syntax-Directed 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Lecture Outline Preview Lecture 5 – Syntax-Directed Translation</vt:lpstr>
      <vt:lpstr>PowerPoint Presentation</vt:lpstr>
      <vt:lpstr>PowerPoint Presentation</vt:lpstr>
      <vt:lpstr>PowerPoint Presentation</vt:lpstr>
      <vt:lpstr>Lecture Outline Syntax-Directed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353</cp:revision>
  <cp:lastPrinted>2018-08-29T18:10:22Z</cp:lastPrinted>
  <dcterms:created xsi:type="dcterms:W3CDTF">2018-07-19T03:57:05Z</dcterms:created>
  <dcterms:modified xsi:type="dcterms:W3CDTF">2020-08-31T19:39:29Z</dcterms:modified>
</cp:coreProperties>
</file>