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ink/ink3.xml" ContentType="application/inkml+xml"/>
  <Override PartName="/ppt/notesSlides/notesSlide23.xml" ContentType="application/vnd.openxmlformats-officedocument.presentationml.notesSlide+xml"/>
  <Override PartName="/ppt/ink/ink4.xml" ContentType="application/inkml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5"/>
  </p:notesMasterIdLst>
  <p:sldIdLst>
    <p:sldId id="1136" r:id="rId2"/>
    <p:sldId id="1159" r:id="rId3"/>
    <p:sldId id="257" r:id="rId4"/>
    <p:sldId id="1047" r:id="rId5"/>
    <p:sldId id="1085" r:id="rId6"/>
    <p:sldId id="1150" r:id="rId7"/>
    <p:sldId id="1153" r:id="rId8"/>
    <p:sldId id="1154" r:id="rId9"/>
    <p:sldId id="1115" r:id="rId10"/>
    <p:sldId id="1119" r:id="rId11"/>
    <p:sldId id="1118" r:id="rId12"/>
    <p:sldId id="1121" r:id="rId13"/>
    <p:sldId id="1124" r:id="rId14"/>
    <p:sldId id="1132" r:id="rId15"/>
    <p:sldId id="1125" r:id="rId16"/>
    <p:sldId id="1126" r:id="rId17"/>
    <p:sldId id="1128" r:id="rId18"/>
    <p:sldId id="1155" r:id="rId19"/>
    <p:sldId id="1129" r:id="rId20"/>
    <p:sldId id="1130" r:id="rId21"/>
    <p:sldId id="1089" r:id="rId22"/>
    <p:sldId id="1157" r:id="rId23"/>
    <p:sldId id="1156" r:id="rId24"/>
    <p:sldId id="1090" r:id="rId25"/>
    <p:sldId id="1133" r:id="rId26"/>
    <p:sldId id="1111" r:id="rId27"/>
    <p:sldId id="1134" r:id="rId28"/>
    <p:sldId id="1142" r:id="rId29"/>
    <p:sldId id="1091" r:id="rId30"/>
    <p:sldId id="1116" r:id="rId31"/>
    <p:sldId id="1143" r:id="rId32"/>
    <p:sldId id="1158" r:id="rId33"/>
    <p:sldId id="1097" r:id="rId34"/>
    <p:sldId id="1099" r:id="rId35"/>
    <p:sldId id="1098" r:id="rId36"/>
    <p:sldId id="1145" r:id="rId37"/>
    <p:sldId id="1147" r:id="rId38"/>
    <p:sldId id="1144" r:id="rId39"/>
    <p:sldId id="1137" r:id="rId40"/>
    <p:sldId id="1138" r:id="rId41"/>
    <p:sldId id="1139" r:id="rId42"/>
    <p:sldId id="1140" r:id="rId43"/>
    <p:sldId id="1141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w" initials="d" lastIdx="1" clrIdx="0">
    <p:extLst>
      <p:ext uri="{19B8F6BF-5375-455C-9EA6-DF929625EA0E}">
        <p15:presenceInfo xmlns:p15="http://schemas.microsoft.com/office/powerpoint/2012/main" userId="drew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86DA"/>
    <a:srgbClr val="B3A8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9" autoAdjust="0"/>
    <p:restoredTop sz="93515" autoAdjust="0"/>
  </p:normalViewPr>
  <p:slideViewPr>
    <p:cSldViewPr snapToGrid="0">
      <p:cViewPr varScale="1">
        <p:scale>
          <a:sx n="102" d="100"/>
          <a:sy n="102" d="100"/>
        </p:scale>
        <p:origin x="82" y="274"/>
      </p:cViewPr>
      <p:guideLst/>
    </p:cSldViewPr>
  </p:slideViewPr>
  <p:outlineViewPr>
    <p:cViewPr>
      <p:scale>
        <a:sx n="33" d="100"/>
        <a:sy n="33" d="100"/>
      </p:scale>
      <p:origin x="0" y="-5493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40.95355" units="1/cm"/>
          <inkml:channelProperty channel="Y" name="resolution" value="1176.0382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14T21:07:43.606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800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800080"/>
    </inkml:brush>
  </inkml:definitions>
  <inkml:trace contextRef="#ctx0" brushRef="#br0">16194 2396 24 0,'0'0'26'0,"0"0"34"0,0 0-49 0,0 0 0 0,0 0 40 0,0 0-42 0,0 0 24 0,0 0 29 0,0 0-27 0,0 0-20 0,0 0 3 0,0 0-5 0,0 0 13 15,0 0-8 1,17 0-12-16,-17 0 1 0,17 21 2 15,-17-21-6 1,20 0 1-16,0 0-3 0,-3 0 1 16,3 0-1-1,-20-21-1 1,37-16 8 15,-37-19-7-31,0 18 0 16,0-2 0 15,-37 22 2-31,17 18-3 16,3 0 0-16,-3 38 1 0,0-18-3 0,20-3 0 15,-17 23 3-15,0 15 0 16,17 21 2 0,0-19-2-1,0-57-2-15,0 20 3 0,0-1-3 16,0-19 1-16,34 19 1 15,6 1-5-15,-40-20 2 47,37 0-105-47,0-39-189 0,-17 39 278 0,-20 0-18 0</inkml:trace>
  <inkml:trace contextRef="#ctx0" brushRef="#br0" timeOffset="372.47">16533 2396 23 0,'0'0'57'0,"0"21"-23"0,0-21 8 0,0 57 39 0,0-21-57 0,23 3 3 15,-8-20 6 1,5-19-21-1,19-19-5 1,-21-20-6-16,-1 39 0 0,23-57 4 16,-40 57-3-1,19-17 8-15,-1 17 12 0,19 38 19 16,-37-38-37-16,0 36 10 16,0 22-4-16,20-2-9 15,-20 2-9 1,22-20-67-1,-4-19-147-15,-18-19 76 47</inkml:trace>
  <inkml:trace contextRef="#ctx0" brushRef="#br0" timeOffset="679.06">17121 1845 25 0,'0'0'25'0,"0"0"-4"0,0 0 46 0,0 0-38 15,20 0 40 1,-20 38-19-16,0 38 15 16,0-18-37-16,0-1-12 0,0 20-4 15,-20 37-7 1,20-76-5-16,0 76 5 15,0-95-5-15,0 113-1 32,-17-94-5-32,17 1-28 0,0-39 34 62,0 37-179-62,-20-56-18 16</inkml:trace>
  <inkml:trace contextRef="#ctx0" brushRef="#br0" timeOffset="2253.27">16933 2131 28 0,'0'20'235'0,"17"-20"-186"0,3 0-1 0,2 0-29 0,-4 0 6 0,-1 0-6 0,3 0-11 0,0 0 0 15,-3 0-1 17,3 17-2-32,37 3 1 15,-20-20-6-15,-17 19 0 16,0-19-1-16,0 18-5 15,-20-18-14-15,0 0-8 16,0 0-223-16,0 0 130 0,0 0 91 31</inkml:trace>
  <inkml:trace contextRef="#ctx0" brushRef="#br0" timeOffset="2956.39">17483 2339 20 0,'0'0'60'0,"0"0"46"0,40 20-23 16,-40-20-73-16,17 0-6 15,-17 0 2-15,0 0-2 16,20 0 2 0,0-37 3-16,-20 37-7 15,0-40-1 1,0 40 0-16,0 0 0 0,0-17 22 15,0 17-11-15,-20 0 9 16,0 38-10-16,20-38-11 63,0 19 14-32,-17 18-5-31,-3 57 3 15,20-17-11-15,20-19-84 0,-3-58-194 0,23-20 239 0,-40 1 20 16</inkml:trace>
  <inkml:trace contextRef="#ctx0" brushRef="#br0" timeOffset="3148.77">17674 2322 21 0,'0'0'12'0,"0"0"23"0,0 0-16 0,0 17 85 16,0-17-88-16,0 78 57 16,-20 15-22-16,20 3-39 15,0-78-3 1,0 3 1-16,20-42 13 31,37-93-16-31,-20 57-11 0,40-37-57 47,-20 57-202-47,-40 54 199 16</inkml:trace>
  <inkml:trace contextRef="#ctx0" brushRef="#br0" timeOffset="4004.94">18854 1865 32 0,'0'0'0'0,"0"0"106"0,-20 0-42 0,0 0 15 0,20 0-69 0,-20 0 17 0,6 0 7 0,-9 0 14 16,3 18-17-1,0-18-25-15,20 20 3 0,-17-20 4 0,-3 19-5 16,20 0-1-16,-37 38 5 16,17 19-6-16,20-38-2 15,-17 18-2-15,17 21-3 16,-17-40-1-16,17-16 2 16,0 129 0-16,0-73 0 0,0-77-1 15,0 0 1 48,0 133-29-48,-43-114-436-15</inkml:trace>
  <inkml:trace contextRef="#ctx0" brushRef="#br0" timeOffset="4271.83">18395 2417 19 0,'0'0'12'0,"-17"0"5"0,-3 0 19 15,20 0-7 1,-37-21 57-16,17 21-74 0,20 0-1 0,-20-19 53 16,20 19-15 15,40 0-8-31,-3 0-26 0,40 19 12 62,94 2-5-62,-134-21-23 16,-17 0-3-16,17 0-26 16,-20 0-31-16,-17 0-173 31,0 0 198-31,20 0-38 16</inkml:trace>
  <inkml:trace contextRef="#ctx0" brushRef="#br0" timeOffset="16643.97">16419 3290 17 0,'0'0'16'0,"0"0"43"0,0 0 4 0,0 0-41 0,-19 0 14 0,19 0-19 0,0 0-3 0,0 20-2 0,-15-20-5 0,15 0-2 0,0 0 12 0,0 0-3 0,-43 0 8 15,43 0-15-15,0 18-6 16,0-18-1 31,-19 0 18-47,-56 39 21 0,55-20-35 0,20-19-4 62,0 0 3-46,-77 113 29-16,77-113-32 62,0 20 1-62,-37 171 17 0,20-134-12 16,-40 266 29-16,57-305-29 16,-17 20 6-16,17 1-3 0,0 37 8 31,0-58-15-31,0-18 1 0,0 19 0 0,0-19 0 16,0 19-3-16,0-19 5 15,17 0-1 1,0-19-3-16,3 19 0 0,0-19 0 15,17 1-1 1,0-2-4-16,-14 20-7 16,11 0-20-16,-34-19-5 0,20 19 2 0,-20 0-9 15,0 0-15-15,20 0-14 0,-20 0 32 16,0 0-159-16,0 0 191 0,0 0-8 16</inkml:trace>
  <inkml:trace contextRef="#ctx0" brushRef="#br0" timeOffset="17262.64">16591 3728 26 0,'-58'76'337'0,"58"-58"-333"0,0-18-2 0,0 96 33 16,38-77-17-16,-18-75-11 15,-20 56-7 48,0 0 0-63,0-59 54 31,0 78 0-31,0 115-38 0,0-116-15 0,19 79-7 16,-19-60-51-16,20-18-10 0,-2-1-35 0,-18-18-47 15,17 0 50-15,3 0 25 16</inkml:trace>
  <inkml:trace contextRef="#ctx0" brushRef="#br0" timeOffset="17922.09">16933 3557 35 0,'0'0'86'0,"0"0"-56"0,0 0 123 16,0 0-139-16,0 0-2 0,0 19 30 0,0-19-25 0,17 0-10 0,-17 0-7 0,20 0 2 0,-20 0-1 15,57 0 4 1,-37 0-5-16,-20 0 0 0,37 0-3 0,-37 0 3 0,20-19 2 16,-20 19-1-16,0 0-1 0,37 0 3 31,-37 0 4-31,0 0 1 0,0 19-2 16,0-19-2-16,0 94 27 15,0-36-19 1,0-19-9-16,0-2 0 0,0-19-1 0,0 22-2 15,0-21-1-15,0 75 2 0,0-55 2 16,20 17-1-16,2 59 5 47,33 37 7-31,-55-152-9-16,0 0 0 0,0 0-1 15,0 0-4 32,-134 19 40-47,134-19-40 63,-57 19 3-48,20 56-189-15,131-75-194 0</inkml:trace>
  <inkml:trace contextRef="#ctx0" brushRef="#br0" timeOffset="18406.59">17654 3918 25 0,'0'0'37'0,"0"0"63"0,0 0-100 32,0 19 145-32,0-19-83 47,0 38-8-47,0-20-477 0</inkml:trace>
  <inkml:trace contextRef="#ctx0" brushRef="#br0" timeOffset="18641.16">17637 4164 24 0,'-17'0'164'0,"17"0"-95"0,0 0-69 62,0 0 0 1,17 0 9-63,20 0-275 0</inkml:trace>
  <inkml:trace contextRef="#ctx0" brushRef="#br0" timeOffset="18857.59">17902 3937 30 0,'37'0'221'0,"-37"0"-184"0,0 0-33 0,20 0 5 16,3 0-8-16,-23 0 0 15,14 0-2-15,6 0-29 16,0 0-3-16,0 0-140 15,-3 0 142-15,-17 0-4 0</inkml:trace>
  <inkml:trace contextRef="#ctx0" brushRef="#br0" timeOffset="19038.84">17939 4070 37 0,'0'0'20'0,"0"38"209"0,0-38-211 0,0 0-4 16,0 0-2-16,0 38 20 0,0-38-28 0,20 0 2 16,17 18-1-16,3-18-2 15,-3 0-27 1,-20 0-13-16,3 0 9 0,23-37-237 16,-43 37 239-1</inkml:trace>
  <inkml:trace contextRef="#ctx0" brushRef="#br0" timeOffset="19661.41">18717 3691 26 0,'20'0'343'0,"37"94"-253"0,-57-57-84 16,0 97 3-16,-14-97-4 0,14 78 6 0,-23-96-9 0,-17 58 7 0,40-40 0 16,-17-56 2-1,17 19-10-15,-20-18 4 0,20-1-2 0,0-20 14 31,37 39-4-31,-37 0-8 0,0 0-3 0,20 39 2 16,0-20-4-16,-20-19 1 0,23 18-1 16,11 21-25-16,-34-21 12 15,20-18-23 1,-20 19-46-16,37-19-44 0,-20 0-95 0,3 0 152 16</inkml:trace>
  <inkml:trace contextRef="#ctx0" brushRef="#br0" timeOffset="20004.47">19216 3652 49 0,'0'0'0'0,"-23"18"253"0,23 79-130 0,0-23-102 0,0-16-18 15,57 57 25 1,-17-59-8-16,-23-18-1 47,20 76-5-47,-37-75-14 0,0-21-26 16,0 1-25-16,0 0 28 0,-17-19-225 46,-20-38 94-46,37 0 126 47</inkml:trace>
  <inkml:trace contextRef="#ctx0" brushRef="#br0" timeOffset="20155.41">19270 3822 25 0,'0'0'89'0,"0"0"-89"47,74 0 414-47,-14 0-408 0,-23 0-6 62,100-37-534-30</inkml:trace>
  <inkml:trace contextRef="#ctx0" brushRef="#br0" timeOffset="20972.8">20105 3499 29 0,'-151'286'498'0,"151"-286"-498"31,0 56 6-31,-20 2-3 0,3 113 9 0,17-151-9 16,37-20 5-16,-17-57-2 0,-3-20-1 0,-17 39-2 16,-17 19-1 15,17 19 0-31,-20 0 4 0,-17 38-11 16,-3 39 7-1,3 36-47-15,37-113 30 0,-17 58-63 16,17 18-186-1,0-39 112 1,0-37 144-16,0 19-10 0</inkml:trace>
  <inkml:trace contextRef="#ctx0" brushRef="#br0" timeOffset="25356.28">13113 5135 18 0,'17'0'125'0,"-17"0"-113"0,0 0 54 0,0 0-52 0,0-20 80 16,0 20-81-16,20 0 5 0,-20 0-14 0,0 0 0 15,0 0 12 17,0 0 3-32,0 20 0 0,0 18-8 0,0 0-10 15,0 19 2-15,0-57-2 0,-20 58 1 16,20 17 0 0,-17-38-3-16,17 22 3 0,-20-3-2 15,20-37 2-15,0 0-3 0,0-19-1 16,0 39 0-16,0-39 2 15,0 20 3-15,0-20-3 63,20 0 12-63,74 0 22 0,0 17-8 0,-74-17-23 0,0 0 0 16,17 19 0-16,-17-19-1 15,0 19 0 1,-20-19-6-16,20 19-1 0,-20-19-23 0,0 0-15 15,0 0 23-15,0 0-58 0,0 0 48 16,0 19-37-16,0-19-57 0,0 0 84 0,0 0-11 0,0 0 13 16</inkml:trace>
  <inkml:trace contextRef="#ctx0" brushRef="#br0" timeOffset="26464.76">13817 5650 25 0,'0'0'10'0,"0"0"3"0,0 0 30 16,0 0 14-16,0 17 86 0,0-17-94 0,0 0-36 0,0 19 61 0,17-19-69 0,-17 0 7 0,20 0 4 0,17-19 13 15,20 2 20 17,20 17-16-32,-77 0-30 0,40 0 4 47,71 0 10-47,-91 0-28 15,-20 0-13-15,0 0 12 0,20 0-31 16,-20 0-32-16,0 17 24 0,0-17 18 15,0 19-221-15,0-19 218 16,0 0-23-16</inkml:trace>
  <inkml:trace contextRef="#ctx0" brushRef="#br0" timeOffset="27045.87">14652 5040 21 0,'0'-19'143'0,"0"19"-90"0,0 0 19 0,0-19-46 0,0 19 17 0,0 0 15 31,0 0-33-31,0 38 3 0,0-20-17 0,0 59 8 16,20-39-10-16,-20-19-4 0,0 38 2 15,0-20-3-15,0 3 2 0,0-22-4 16,17 116 7-1,-17-97-8-15,0-17-1 0,0 17-1 16,0 2 3-16,0-20-3 0,0 18 1 31,0 1-12-31,0-19 5 47,20-19-516-47</inkml:trace>
  <inkml:trace contextRef="#ctx0" brushRef="#br0" timeOffset="27630.16">15373 5249 31 0,'0'0'100'0,"0"0"-48"0,0 0-30 0,0 0 34 0,0-19 17 0,0 19-17 0,0-19-51 0,0 19 4 0,0 0 13 0,0 0-18 15,0 0-4-15,0 0 0 16,0 0-30-16,0 0-7 16,0 19-17-16,0-19 22 0,0 0-84 0,0 19 36 15,0 0 17-15,0-19 45 16</inkml:trace>
  <inkml:trace contextRef="#ctx0" brushRef="#br0" timeOffset="27805.88">15373 5438 27 0,'0'0'10'0,"0"0"62"0,0 40 116 16,0 35-52 0,0-37-127-16,0-18-2 0,0-20-6 15,0 39 3 1,0-22-40 0,0 2-60-16,0-19-36 0,0 0-29 15,0 0 132 1</inkml:trace>
  <inkml:trace contextRef="#ctx0" brushRef="#br0" timeOffset="49970.74">16742 5097 28 0,'0'0'270'0,"-94"0"-148"16,-60 38-99-1,136-18-21-15,-116 36 2 0,97-18-3 0,55-19 1 0,21 39 1 16,-1 37 1-16,-38-95-4 63,39 132-2-63,-39 210 21 0,0-302-14 15,0-22 0-15,0 1 6 0,20 0 3 16,-3-1-5-1,1 1-2-15,2 1-2 16,-1-2-1-16,4 2-4 16,12-1 1-16,-35-19 0 0,39 38-4 15,-39-38-2-15,35 19-96 16,-15-38-160 0,-20 19 209-16,0 0 52 62,20-38-116-46</inkml:trace>
  <inkml:trace contextRef="#ctx0" brushRef="#br0" timeOffset="50784.14">16950 5326 28 0,'0'-19'118'0,"0"-2"-43"0,0 21-58 0,0-18 14 16,0 18 10-16,0 0 5 0,0 0-1 0,0 58-12 0,0-58-29 0,0 18 0 0,20 59 13 0,-20-40-13 0,0 40-4 16,0-21 0-16,22 20-2 15,-22-38 1-15,0 0 2 0,0-19-2 16,0 0 1-1,0 95-28-15,0-74-13 0,-22-22-22 16,22 1-57 15,-37-56-19-31,0-21 133 16,-3-38 52-16,23 58-29 0,17 38 3 0,-18-38 38 16,-4 0 55 15,2 38-18-31,20 19-78 31,42 19 8-31,33-19-21 16,-38 0-8-16,0-19-24 0,-15 0-64 15,-4 0 30-15,19-38-108 0,0 0 106 16,-17-18 53 0,-3 17 11-16,3-17 5 15,0 36 21-15,2 20 47 0,-22 0-51 16,0 0 18-16,0 0 20 0,0 20-34 15,0 95 61 32,0-60-76-31,0 41 3-16,0-59-12 0,35-74 8 16,-35 37-8-1,20-39 3-15,0 1 2 0,-20 19-2 0,17 19-3 16,-17-19 5-16,0 0-2 0,0 19 6 15,0 0-7-15,0 19 5 16,17 76-5 0,-17-75-3-16,0 0 3 0,20-20-3 0,-20 36 11 15,20-36-5-15,-20 20-1 16,0-20 5-16,22-20-2 0,-22 1-5 16,15 2-1-16,-15 17-3 0,20-20 4 0,0-19-2 15,-20 39-1-15,20-19 0 0,-20 0 0 0,17 19 0 16,-17 0 1 15,17 0 2-31,-17 0 3 0,20 19-3 63,0 19 4-63,-20 95-11 0,20 1-424 0,-20-116 300 0</inkml:trace>
  <inkml:trace contextRef="#ctx0" brushRef="#br0" timeOffset="50991.39">17637 5877 24 0,'0'609'-2'0,"0"-609"-20"0</inkml:trace>
  <inkml:trace contextRef="#ctx0" brushRef="#br0" timeOffset="51158.36">17597 5991 28 0,'40'-134'270'0,"-23"98"-227"0,-17 36-43 62,40-59 68-62,34 118 75 0,-74-23-134 0,0 42-6 16,-37-22-6-1,0 1-48-15,17-39-27 0,0 2-41 16,3-20 11-16,17 0-35 0,-17 0 91 31</inkml:trace>
  <inkml:trace contextRef="#ctx0" brushRef="#br0" timeOffset="51756.37">18090 5135 35 0,'0'0'93'0,"0"-20"60"0,0 20-127 0,0 0-5 0,0 0 22 16,0 0-6-16,0 20-32 0,0-20 1 16,0 0 12-16,0 0-7 0,0 20-1 15,20-2 10 1,0 1-14-16,3 0-3 0,-23-19-1 0,34 19 0 31,-34-19-2-31,0 0 0 0,40 19 2 16,-23-19-2-16,-17 0 0 0,17 19 0 0,-17-19-1 15,20 18 2-15,0 59 0 32,-20-2 0-32,0-35 1 0,0-3 0 15,0 59 3-15,0-40-2 0,20 98 15 16,-20-98-15-1,17-38-1-15,-17 1 0 0,0 20 0 0,0-20-2 16,20 37 2 15,0-18 24-15,-40-38-20-16,20 0 0 0,-20 0-4 0,-17 0 5 16,37 0-6-16,-20 0 1 15,0 0 1-15,3 0-1 0,-20 0 0 16,-3 20-2-16,26-1 2 47,-29 19-84-47,86-38-149 15,11-38 52-15,-34-1 120 0,-3 21 33 0,0-2 8 16</inkml:trace>
  <inkml:trace contextRef="#ctx0" brushRef="#br0" timeOffset="51992.87">18700 5458 29 0,'0'0'116'0,"0"0"-5"0,0 0-65 0,0 0-24 0,0 20-3 0,17-1-7 0,-17-1-9 15,0 2-19-15,0-2-16 0,0 1-69 32,0 20-108-17</inkml:trace>
  <inkml:trace contextRef="#ctx0" brushRef="#br0" timeOffset="52157.74">18717 5686 42 0,'0'0'23'0,"0"0"164"16,0 38-144-16,0 0-27 15,0-38-16-15,0 19 1 0,0 1-5 16,0-20-4-16,0 20-1 0,0-3-113 16,0-17 82-16,0 0-30 0,0 19 11 47</inkml:trace>
  <inkml:trace contextRef="#ctx0" brushRef="#br0" timeOffset="52426.34">19176 5535 58 0,'0'0'210'0,"57"37"-54"16,-40-37-148-16,3 0-7 0,-20 0-1 62,37 0-22-62,60 0-389 0</inkml:trace>
  <inkml:trace contextRef="#ctx0" brushRef="#br0" timeOffset="52593.53">19216 5667 55 0,'282'171'-55'0</inkml:trace>
  <inkml:trace contextRef="#ctx0" brushRef="#br0" timeOffset="53329.04">20525 4907 31 0,'0'0'16'0,"0"0"4"0,0 0 7 0,0 0 147 0,0 19-82 0,-20-19-42 0,20 18-21 0,0 1-10 0,0 39 34 16,0-39-42-16,0 38 7 15,0-39-15-15,0 2 3 0,0 56 5 16,0 57-8 0,0 38-3 46,0 135-47-62,-20-289-3 0,20-17 26 0,0 0-32 0,0 0-64 16,-18-17 20-16,18-3-20 15,0 0 88-15</inkml:trace>
  <inkml:trace contextRef="#ctx0" brushRef="#br0" timeOffset="53561.41">20450 4773 48 0,'0'0'154'0,"-20"0"-92"0,20-18-14 0,0 18 34 15,-20 0-50-15,20 0-13 0,-19 18 4 16,19 1-3-16,0 2-5 0,-15 16-8 16,-8 97 0-1,-16-3-19 32,-16 22-197-31,-19-20-69-16,74-113 260 0</inkml:trace>
  <inkml:trace contextRef="#ctx0" brushRef="#br0" timeOffset="53756.68">20088 5515 26 0,'-20'20'50'16,"20"-2"25"-16,0 20 21 0,-20 1-58 0,20-19-6 0,0-3-18 0,0 2 12 15,0 0-14-15,0-19-12 63,0 38 42-63,402 76 59 0,-347-133-100 0,41 2 2 15,133-42-161 32,-192 21-200-31</inkml:trace>
  <inkml:trace contextRef="#ctx0" brushRef="#br0" timeOffset="63584.88">16799 7266 27 0,'0'0'7'0,"0"0"2"0,0 0 19 0,0 17 14 0,0-17-42 32,-20 0 186-17,20 39-19-15,0-2-126 0,0 21-19 16,0 19-9-16,0-40-11 62,0 20-483-62,0-114 432 16</inkml:trace>
  <inkml:trace contextRef="#ctx0" brushRef="#br0" timeOffset="63779.87">16779 6884 31 0,'0'-19'291'0,"0"19"-277"0,0 58 38 46,-17-38-43-46,17-20-9 63,0 55 3-63,0-16-35 0,17-2-336 0</inkml:trace>
  <inkml:trace contextRef="#ctx0" brushRef="#br0" timeOffset="63985.4">17275 6637 33 0,'-17'0'147'0,"17"0"-85"0,-20 0-12 0,0-19 4 0,-15 19-18 15,13 19-19-15,2-19-13 16,20 20 0-16,0-20-2 0,-20 56 4 16,20 20-3-16,0-57-3 0,-17 247-6 15,17-227 2-15,17 36-9 0,-17 20-19 16,20 19-38-1,-20 0-42-15,-20-17-20 32,-17-40 98-32,37-57 19 0</inkml:trace>
  <inkml:trace contextRef="#ctx0" brushRef="#br0" timeOffset="64228.94">16933 7531 22 0,'-94'-58'253'0,"76"39"-220"0,18 19-18 0,0 0-2 0,-22-37 47 0,22 37-32 16,0 0-20-16,22 0 7 0,-4-20-3 15,39 20 5-15,-20 0-9 0,-20 0-5 16,100 0-4-16,-80 0-3 63,151-38-263-63,-188 38 267 62</inkml:trace>
  <inkml:trace contextRef="#ctx0" brushRef="#br0" timeOffset="64492.74">17620 7131 27 0,'0'0'7'0,"0"0"36"0,17 0 56 0,-17 0-49 16,17 0-8-16,-17 20-30 16,0-20 10-16,0 0-4 0,0 17 20 46,0 42-18-46,-114 36 32 0,114-77-44 0,-94 22 15 16,77-23-16-16,-3 3 1 16,0-20-4-16,0 20 6 0,5-3 8 0,-7 23 4 15,2-23 2 1,62 23-6-16,-27-23-7 0,5-17-3 16,20 20-2-16,-40-20-4 0,17 20 2 0,20-20 1 15,-17 0-5-15,97 17 4 16,-100-17-5-16,0 0-4 15,23 0-12-15,-23-17-30 16,3 17 22-16,-20 0-35 0,17 0-60 0,3-20-53 16,-20 0 9-16</inkml:trace>
  <inkml:trace contextRef="#ctx0" brushRef="#br0" timeOffset="64988.33">18435 6960 70 0,'228'-17'377'0,"-134"17"-660"0,-57-20 119 0</inkml:trace>
  <inkml:trace contextRef="#ctx0" brushRef="#br0" timeOffset="65275.58">18509 6943 37 0,'0'0'0'0,"0"0"52"0,0 0-52 62,-37 0 375-62,57 36-355 0,-3 2-15 0,-17 58 0 16,0-78-5-16,0 39 3 15,0-57-3 32,0 229 9-31,-114 150 56-16,114-358-56 15,40-2 10-15,-40-19-19 16,37 18 0-16,0-18 0 16,-17 19-1-16,-20-19 2 0,17 0-8 0,3 21-9 15,20-4-122 1,-3-17-120-16,-17 0 151 0,-3 0 56 0,-17-17 29 16</inkml:trace>
  <inkml:trace contextRef="#ctx0" brushRef="#br0" timeOffset="65532.77">18928 6903 35 0,'0'0'110'0,"0"-19"127"0,0 19-185 0,0 19-27 0,23 38 6 0,-23-38-25 0,14 59 6 0,-14 16-5 0,20 0-9 16,-20 20-4-16,20-19-27 15,-20-38-20-15,0-57 30 0,0 40-36 16,0-3-59-16,0-17 21 0,0 16 5 16,-20-36 60-16</inkml:trace>
  <inkml:trace contextRef="#ctx0" brushRef="#br0" timeOffset="66082.52">18854 7397 36 0,'0'0'49'16,"-20"0"132"-16,20-17-128 0,-20 17-3 0,20 0-2 15,0 0-40-15,0 0 16 0,0 0-14 0,0 0-5 16,0 0-2-16,20 0 1 0,17 0-1 16,0 0-3-16,60 0-48 46,17-58-309-46,-97 38 325 0,23-16 16 16,-40 36 15-16,17 0 2 0,6-21 3 0,-23 21-2 0,17-18 15 16,-17 18 0-16,17 0 165 15,-17 0-119-15,-17 18 23 16,17 20-54-16,-17-19-18 0,17 1-1 0,0 17-2 16,0 21 0-1,0-21-7-15,0-18-3 0,0 2 1 0,0-4-1 16,0 3 0-16,0 0 1 0,17-20-2 15,0 0 2-15,-17-20-2 16,20 0-1-16,0 3 1 0,-3-23-2 16,3 23-4-16,-3-3 5 0,3-17 2 15,-20 37 4 1,23 17 3-16,-23-17-6 16,0 40 7-16,0-23-5 0,0 23-1 0,0-40-1 15,0 37 7-15,0-17 2 63,17-3 17-63,40-131-19 0,-20 114-9 0,-37-17 1 0,37-3 0 15,-17 20-1 1,3 20-1-16,-23-3 1 0,0-17-1 16,0 19-5-16,0-19 0 0,0 21-2 0,0-4-31 0,0-17 20 15,0 40-55-15,0-23-36 16,0-17 63-1,0 20-148-15,0 0 132 16</inkml:trace>
  <inkml:trace contextRef="#ctx0" brushRef="#br0" timeOffset="66292.14">19652 7437 29 0,'0'0'31'0,"0"-20"48"0,0 20-51 0,0 0 24 0,0 0 92 0,0 37-87 0,0 77-10 0,0-94-44 0,0 17 4 0,0 60 3 16,0-79-10-16,17 59 0 15,-17-21-1 1,0 38-32-16,0-73 1 0,0 16-47 0,0 3 5 63,0-40 30-48,0 17-180-15</inkml:trace>
  <inkml:trace contextRef="#ctx0" brushRef="#br0" timeOffset="66566.14">19686 7608 26 0,'0'0'0'0,"77"-286"417"31,-37 230-331-31,-20 112-59 47,-3 190-7-47,-74-112-60 0,37-96-45 16,-17-19 20-16,37-19 65 62,0 0-24-30,-40-151-292-1,40 111 296-31,20-34-6 0</inkml:trace>
  <inkml:trace contextRef="#ctx0" brushRef="#br0" timeOffset="67021.98">19991 6943 24 0,'0'0'28'0,"0"0"-4"0,0-20 85 0,0 20-5 0,0 0-51 16,0 0-13-16,0 0-10 15,-17 20 46-15,17 16-28 16,0 2-30 0,0-18-14-16,0 0 3 0,0-3-2 0,0 3-1 0,0-1 0 15,17-19-3-15,23 75 4 47,34-75 0-47,-54-37-4 16,17-40-3-16,-37 60 1 0,23 17 1 0,-23 0 0 62,17-59 3-46,-17 59-3-16,0 19 5 0,-17 95 0 0,-6 21-2 0,23-79-1 15,0 39 1-15,0-58-2 0,23 20 0 16,-23-17 1-16,17-3-1 0,-17 0-2 16,0-37 1-16,0 40 1 0,17-23-1 15,-17-17-1-15,0 20 2 0,0 0 0 0,20-20 1 16,-20 18-2-16,20-18 2 0,-20 0-1 0,0 0 0 0,0 19-1 16,0-19 4-1,0 0-2-15,0 0 0 0,-40 0 4 0,23 0-4 16,0 0 0-16,-6 0-3 0,4 20 1 15,-19-20-1-15,38 0 3 16,-17 0-6 0,-3 17-10-16,20-17-3 0,0 0 6 15,-20 0-88-15,20 0-89 0,0-17-35 16,0 17 187-16,0-20-10 16</inkml:trace>
  <inkml:trace contextRef="#ctx0" brushRef="#br0" timeOffset="68044.48">21058 7283 39 0,'0'0'201'0,"-57"154"79"0,57-137-277 0,0 23 2 0,0-23-6 16,0 3 1-16,57 93 5 31,17-149 9-31,-54 16-12 0,-20-17 5 0,0 17-3 0,0 0 0 0,0 20 3 0,0-38 5 16,0 38-7-1,0 0 6-15,0 38 6 0,0-18-10 0,0 0-3 16,0-3 0 15,-40 288-1-15,23-284-9-16,-3 35-26 0,-17-39-20 0,0 21-64 0,19-38 34 16,18 0 33-16,-22 0-62 15,2-38-58-15,20 38 153 0</inkml:trace>
  <inkml:trace contextRef="#ctx0" brushRef="#br0" timeOffset="68384.73">21454 7397 57 0,'0'0'0'0,"0"0"76"0,0 0-33 0,0 0 96 16,0-17-112-16,-17 17 58 0,17 0-85 62,0 0 44-62,-77 57 41 16,63 57-67-16,14-97-16 0,0 59 0 0,0-76-3 0,14 38 2 0,6 2 3 15,-20-40-2-15,20 18-1 16,17-56 18-16,-20 1-16 0,-17 16-2 0,20-15 1 16,-20-4 3-16,20 23-5 0,-20-23 0 0,0-17 3 0,0 57-3 15,0-37-4-15,0 17 5 16,0-18-2-16,0 19-8 15,0 19 3-15,0 0-9 0,0 0-2 0,-20 0-22 0,20 19 8 16,0 19-27 0,0-18 18-16,0 0-47 15,20 16-65-15,-20-15 57 0,20-21 76 0,-20 17-7 16,17-17 6-16</inkml:trace>
  <inkml:trace contextRef="#ctx0" brushRef="#br0" timeOffset="68756.07">21665 7017 20 0,'0'-38'326'0,"0"38"-306"0,0 0-3 0,0 0 25 0,0 0-11 0,0 19-15 0,0 20-3 15,0-19 0-15,0 36 2 16,0-18-7-16,0 94-3 0,0-93-4 16,-20 36-3-16,20-18-5 0,0 0-8 15,0-37 4-15,-17 37-38 0,17-20 0 0,0 3-20 16,-17-23-63-16,17 3 86 0,0-20 6 0,0 20 8 15,-23-20-12-15,6 0 51 16,17-20 2-16,0 0 28 0,-20 3 60 0,20-4-25 0,-20 2-40 47,20 19-3-47,-17-17 57 16,-23-60 64-16,40 57-140 0,0 20-8 0,0 0 0 0,20 0 2 15,17-17 0-15,20 17-5 16,-34 0-2-16,11-21-29 0,23 2-39 0,-20 19-42 15,-17-17 10-15,20 17-13 16,-23-20 66-16,3 20-33 47</inkml:trace>
  <inkml:trace contextRef="#ctx0" brushRef="#br0" timeOffset="69167.09">22144 7417 42 0,'0'0'78'0,"0"0"16"0,0 0 65 0,0 0-139 0,0 0 0 0,0 0 47 0,0 0-55 0,0 0-1 0,0 0 8 0,-23 0 3 0,23 0-9 0,0 20-2 0,-20-3 4 31,-54 194 22-31,74-174-35 16,0-17-1-16,0-2 0 0,0 1-1 16,37-19 4 30,-37 0-3-46,114-191 2 16,-74 40-48-16,-40 151 27 0,0 0 0 0,-20 0 6 47,-20 0-109-31,26 20-60-1,14 74-56-15</inkml:trace>
  <inkml:trace contextRef="#ctx0" brushRef="#br0" timeOffset="69764.14">22919 6943 29 0,'0'0'23'0,"0"0"71"0,0 0-59 0,0 0 24 0,0 0 9 0,0 0-50 0,0 0-1 0,0 0 10 0,0 0-15 0,0 17 30 0,0 2-22 0,0 39-6 31,-40 416 39-31,40-417-47 0,-17-17-2 16,17-23 2-16,-17 60 21 0,17-77-20 15,0 20-2-15,0-2 14 0,0 1-8 0,0-19-5 16,0 20 5-16,0-20-7 0,0 0-2 0,74 0 10 16,-51-20-11-16,11 1 0 15,-14 1 0-15,17 18-3 16,-20-20 3-16,23 0-2 0,-3 20-7 15,20-17-27-15,-57 17 24 16,23 0-42-16,-6 0 29 0,0 0-107 0,3 0-77 16,-20 0 111-16,0 0 53 0,0 0 23 15</inkml:trace>
  <inkml:trace contextRef="#ctx0" brushRef="#br0" timeOffset="70031.23">23506 7568 72 0,'0'20'463'0,"0"-20"-436"0,20 20-9 31,23-3-12-31,31 2-27 16,-74 2-27-16,17-21-6 0,-17 0-19 0,17 0-141 15,6-21 38 1</inkml:trace>
  <inkml:trace contextRef="#ctx0" brushRef="#br0" timeOffset="70428.92">23965 6998 65 0,'17'-38'297'0,"-17"21"-273"0,23 17 7 0,-6-20 21 16,-17 20-43-16,17 75 37 16,3-16-33-1,-20-22-10-15,0 77 6 16,0-56-6-16,-20 93 8 15,3-131-11-15,17-3-1 0,0 2 2 0,-17 2 0 16,-6 36 2-16,-14 0-3 0,0-40 1 31,17 2-1-31,-20-38 2 0,40 2-1 0,-34-3 0 16,34-37 6 15,17 57 15-31,-17 0-18 0,37 20 6 0,60 54 15 16,-80-55-21-1,6 2-2-15,51 36 0 0,-37-57-6 16,-37 18 1-16,37 1-17 0,-14-19-7 16,-6 0 12-16,-17 0-23 0,37 0-88 15,-37 0 83-15,38-37-230 47,-19 17 174-47</inkml:trace>
  <inkml:trace contextRef="#ctx0" brushRef="#br0" timeOffset="74266.66">17027 8576 22 0,'0'0'0'0,"0"0"40"0,0 0-18 0,0 0 131 0,0 0-116 0,-17 0 12 0,17 0-24 0,-18 0 19 0,18 0-36 0,0 0 9 0,0 0-11 0,-22 0 8 0,22 0-11 16,0 0 1-16,-37 0 19 31,-40 39 17-31,60-39-38 16,-23 18 4-16,40-18-4 15,0 0 0-15,0 0-3 16,0 20 6 0,0 0-5-16,0 18 0 0,0-19 1 0,0-19 0 15,-37 152 3-15,37-133-4 16,-20 95 13-1,20-76-11-15,0-2-1 0,0 60 1 16,0-57-1-16,0-21 2 0,20 78 9 16,-20-77-7-16,17-1-2 15,-17 19 1-15,20-17-1 16,2 37 3-16,-4-19-3 0,-1 18 10 16,-17-56-11-16,20 21-1 0,0-1 0 15,-3-3 1-15,3-17-3 16,-20 0 1-16,17 0-2 0,-17 0 1 0,42 0-18 15,-24 0-20-15,-1-17-28 0,-17 17 3 16,20-20-187 31,0-1 89-47</inkml:trace>
  <inkml:trace contextRef="#ctx0" brushRef="#br0" timeOffset="74547.67">17354 8730 32 0,'0'0'39'0,"0"0"47"0,0 0-59 0,0 0-2 0,0 0 16 0,0 17-4 0,0-17-6 0,0 40 33 0,0-40-55 0,0 0 0 0,15 74 27 16,-15 154 13 0,0-113-48 31,20 56-39-32,-40 1-386-15,20-172 415 0,0 0-6 0</inkml:trace>
  <inkml:trace contextRef="#ctx0" brushRef="#br0" timeOffset="75122.27">17218 9204 22 0,'-35'-37'250'0,"35"37"-230"0,0-37 74 0,0 37-83 0,0 0 8 0,0 0-19 63,171 0 27-63,-136 0-104 15,-35 0 51-15,57 0-137 47,-20 0 95-47,20-21 136 0,-17 21 91 0,-40 0-159 63,0 38 85-32,0 57-30-31,0 20-50 0,0-115-5 0,17 0 9 31,23-39-4-31,-23 2-1 16,23-40 10-16,-40 58-6 0,0 19-5 16,0 0 17-1,0 75 6-15,0-35-19 16,0-22 1-1,0 21 11-15,17-39-15 0,-17 0-2 16,20-19 1-16,17-38 8 16,-14 36-14-16,-6 3 2 0,-17 18 3 0,37-38 2 15,-37 19-3-15,20 19-1 47,-20 0 0 0,17 0 1-16,20 133 11-31,-37 38-235 0,20-94-194 0</inkml:trace>
  <inkml:trace contextRef="#ctx0" brushRef="#br0" timeOffset="75297.73">18073 9242 26 0,'0'0'32'0,"0"0"190"0,0 18-143 0,0 3-36 0,0-2-31 0,0 56 36 0,0-38-39 0,0 4-2 0,0 33 0 0,0 40 2 0,17-94-10 0,-17 0 2 15,0 53 1-15,0-15-5 0,0-18-4 0,0-23 1 16,0 41-16-16,0-38 5 0,0-1-4 0,0 19-36 16,0-20 22-16,0 38-126 15,0-36 121-15,0 0-24 0,0-20 20 0,-17 0 25 16</inkml:trace>
  <inkml:trace contextRef="#ctx0" brushRef="#br0" timeOffset="75552.92">18073 9641 22 0,'17'-266'375'0,"-17"229"-366"0,0-1 9 0,20-20 14 16,-20 40-25-16,20-2 5 0,3-17 26 15,11 17-12 1,-14 20-16-16,-20 20 0 15,20 37 10 1,-20-39-15-16,0 40 0 0,0-20-1 0,0-19-4 16,-20 36-1-16,0-14 2 0,0-23-1 0,6 20-4 15,-29 0-29-15,43-19 10 16,-20-2-6-16,-14-17-50 16,14 0-3-16,0-17 21 15,20 17 29-15,-20-19-41 0,20-39-70 0,0 40 134 16,0 0-16-16</inkml:trace>
  <inkml:trace contextRef="#ctx0" brushRef="#br0" timeOffset="75971.98">18492 8690 21 0,'0'-17'167'0,"0"17"-117"0,17 0-8 16,-17 0 6-16,20 0 14 16,-20 17-24-1,37 23-3-15,-14 17-15 0,-23-40-13 16,17 136 15 0,-17-78-11-16,0-54-10 0,0 15 0 15,-17 79 6-15,17-77-5 0,-43 58 3 16,26-59-3-16,-3-17-1 15,-17-3-2-15,37-17 4 0,-20 0 0 16,-14-55 8-16,34 16-4 16,0 39 0-1,0-58 10-15,0 58-11 0,0-18-5 0,34 18 13 47,80 96-7-47,-91-96-6 0,11 37-27 16,-14-17 6-16,0-20-11 0,-20 0 9 15,17 0-2-15,20 17-155 16,-37-17 80-16,20 0-12 0,-20-17 39 0,20-3 38 0</inkml:trace>
  <inkml:trace contextRef="#ctx0" brushRef="#br0" timeOffset="76613.75">18951 8767 21 0,'74'115'478'0,"-57"-115"-473"0,20-21 1 0,-17-15-4 0,0 15-1 0,-20 21 1 0,0 21 8 0,0-2 1 0,0 94 23 16,0-74-29-16,0 36 6 16,17 39-3-16,-17-75-8 15,20 55 5-15,-20-74-4 16,20 54 3 15,20 61 0-31,-40-116-4 0,17-19-1 16,-17 17 1-16,0-17-1 15,-17 0 8 1,-43 0-6-16,40 0-3 16,3 0 2-1,17 0 1-15,-40 0-1 0,40 0 0 0,-37 0-11 16,37 0 9-16,0 21-7 0,0-21 3 0,0 0-19 15,0 20 15-15,0-20-16 0,0 0-82 16,0 0 76-16,17 0-49 0,-17 0-22 0,0 0 48 16,20-20-74-1,0-1 113-15</inkml:trace>
  <inkml:trace contextRef="#ctx0" brushRef="#br0" timeOffset="76882.35">19478 8996 32 0,'0'0'70'0,"0"0"-39"0,0 0 0 0,0 0 57 0,0 0-71 0,0 19 40 0,0-19-50 15,20 17-5-15,-20-17-2 0,0 0-8 0,0 21-5 0,0-21-9 0,0 18-39 0,0-18 0 0,0 18-6 0,0-18-3 0,0 20 55 0,0-20-3 16</inkml:trace>
  <inkml:trace contextRef="#ctx0" brushRef="#br0" timeOffset="77062.45">19461 9300 41 0,'0'95'316'0,"0"-78"-372"0,0-17-25 0,17 0-60 16,-17 0 89-1,0 0 25 1</inkml:trace>
  <inkml:trace contextRef="#ctx0" brushRef="#br0" timeOffset="77848.92">19897 8957 43 0,'0'0'0'31,"-20"0"380"-15,97 0-229-16,-17 0-148 16,-60 0-1-16,74 0 1 15,-37 0-6 1,0 19-1-16,-14-19-12 0,11 0-7 16,6 20-57-1,-23-20 34-15,3 0-11 0,-20 0-5 16,38 19-141 31,-19-19 121-47</inkml:trace>
  <inkml:trace contextRef="#ctx0" brushRef="#br0" timeOffset="78173.61">19857 9242 25 0,'-17'18'139'0,"0"-18"-72"0,17 0-30 0,-40 21 40 16,40-21-67-16,-20 0 22 15,20 19 6-15,0-19-31 0,0 0 22 16,0 0-13 0,40 18 21-16,-20-18-31 0,34 20 11 15,43-20 5 1,-40 0-16-16,17 0-1 31,80 0-1-15,-79 0-31-16,-75 0 27 62,42 0-78-62,32-38-391 0</inkml:trace>
  <inkml:trace contextRef="#ctx0" brushRef="#br0" timeOffset="80930.36">21323 8767 34 0,'0'0'43'0,"0"-20"121"0,-20 20-127 0,20 0 26 0,0 0-48 0,0 0 12 0,-20 0-15 0,20 0 9 0,0-17 0 0,0 17-11 0,-17 0 17 0,0 0 11 0,17 0-32 16,-75 0 43 31,53 37-45-47,22-37-4 0,-20 20-3 0,20-3 4 15,0-17 0-15,-20 40-1 0,20-23-1 0,-17 79 6 16,-3-57 3-16,-17 54-7 15,37-73-1-15,-55 152 0 16,33-135 0-16,22 2 0 0,-20-21-2 0,3 60 4 16,-3-42 1-16,20-16-3 0,-17 37 0 15,17-57 1-15,0 58 4 0,0-41-4 0,0 3-1 16,0 0 0-16,0-3 5 0,0 22 12 31,17-39-4-31,3 0-10 16,74 0 7-1,-37 0-8-15,-20 0-1 0,-17 0-4 0,0 0 0 16,-20 0 3 31,37-19-54-16,-17 19-28-31,20-77-391 16,-23 60 444-16</inkml:trace>
  <inkml:trace contextRef="#ctx0" brushRef="#br0" timeOffset="81223.85">21514 9224 28 0,'0'0'86'0,"0"0"-9"0,0 0-56 0,-20-20 118 15,20 20-93-15,-20 0-6 16,20 0-16-16,-20 0-10 0,20 0-1 16,0 0-5-16,-17 0 8 0,17 20 3 15,-17-2-6-15,17 0-10 0,-20 3 7 16,20 55 1-16,0-58-4 15,20 19 0-15,-3-17 2 16,-17-20-6-16,17 0 2 0,3 0 4 0,0 0-3 16,-20 0-6 46,20-37 4-31,17-58 5-31,40 190-290 0,-77-78 163 0,17-17 77 0,23-17-146 32</inkml:trace>
  <inkml:trace contextRef="#ctx0" brushRef="#br0" timeOffset="81686.97">21910 8653 48 0,'0'0'0'0,"-17"-20"263"0,17 20-153 15,0 0-91 1,-20-18 79-16,3 36-76 0,17-18-17 0,0 57 17 16,0-17-17-16,0-23-3 15,17 23 0-15,-17-40-2 0,0 0 1 0,20 38-1 0,-3-19-1 16,-17-19 2-16,0 17-1 0,40 4 2 16,-3-2-5-16,23-2 9 46,37-34-7-46,-63 17 3 16,-34 0-1-16,0 0 0 0,0 0-1 16,0 0 4-1,-20 37-2-15,20-37-1 0,0 19 2 0,-14 39 20 16,14-20-13-16,0-20-6 16,-23 135 19-1,23-117-20-15,-20 79 8 16,0-37-7-16,3-4 2 47,-97 40-8-47,94-114-12 15,-37-17-82-15,57-3 76 16,-17 20-23-16,-3 0-34 47,0 20-266-47,20-20 279 0,20 17 24 15</inkml:trace>
  <inkml:trace contextRef="#ctx0" brushRef="#br0" timeOffset="83180.83">23070 8901 26 0,'0'0'52'0,"0"0"38"0,0 0-30 0,0-19-33 0,-20 19 40 0,20 0-32 0,0 0-19 0,0 0 12 0,-17 0 7 0,0 0-16 0,17 0-19 47,-60 56 56-32,3 248-1-15,57-246-47 0,0-40-5 0,0 2 1 0,0 37-1 16,0 19 4-16,20-20-7 16,3-36 5-16,11 16-3 0,-34-36-3 0,40 21 0 15,-40-1 3-15,17-20-2 0,-17 0 1 0,37 0 0 16,-17 0-1-16,0 0 0 0,-20-20-4 0,17-1-2 15,3 4-4-15,0-2-19 0,-20-19-24 16,17-39-136 0,-17 57 134-16,0 20 28 0,-17-74-60 15,17 74 80-15,0-20 3 16,-20-17 66-16,20 16 33 0,-20 21-68 16,20 0-2-16,-17-18 35 0,17 18-44 15,-20 0 38-15,20 0-29 0,0 0-2 0,-20 18 32 16,20 3-51-16,0-21-1 15,40 19 24 17,74-1-9-32,-97-18-17 15,3 0-6-15,0 0 4 16,-3 0-19-16,3 0-4 0,-20 0 9 0,20 0-21 0,-3 0-111 31,6-18-60-31,-23 18 153 0,17 0-37 16,-17-19 67-16</inkml:trace>
  <inkml:trace contextRef="#ctx0" brushRef="#br0" timeOffset="83678.58">23660 8804 28 0,'0'0'50'0,"0"0"139"0,0 0-159 0,0 0-4 0,0 0 15 0,0 21-25 0,0-21-2 0,0 0 11 0,0 19-3 0,0 38 28 0,0-40-26 0,0 22 3 0,-17 0-12 0,17-39-10 0,0 19-1 0,0-2-1 0,0 4 1 0,0 56 2 15,0-40-1-15,-20 56-2 16,20-53 0-16,0-22-4 0,0 2 2 15,0-1-2-15,0 113-4 0,0-94 0 16,0-38 1-16,0 39-12 0,0-22 8 0,0 24-82 16,-20-41 13-1,20 0-21-15,0-20-33 0,0-18 18 0,-20 38 99 16,20-39-14-16</inkml:trace>
  <inkml:trace contextRef="#ctx0" brushRef="#br0" timeOffset="83878.25">23469 8996 32 0,'0'-20'92'16,"-17"1"46"-16,-3-20-35 0,0-18-14 0,20 40-57 0,-17-2-5 16,17 19-14-16,0-21 20 15,-17 4 3-15,17 17-29 0,0 0 2 0,0 0 5 0,0 0 0 0,17 0 0 16,0 0 5-16,3 0-7 16,37 17 4-16,-40-17-15 0,46 21 4 15,-63-21-4-15,74 19 1 0,-57-19-2 16,0 0-2-16,23 17-1 0,-17-17-11 15,51 21-93 1,-74-21 62-16,17 0 17 0,0 0-73 0,-17 19 57 16,0-19-7-16,0 0-7 0,20 0-121 0,-20 0 144 0,20 0-7 15</inkml:trace>
  <inkml:trace contextRef="#ctx0" brushRef="#br0" timeOffset="84298.43">24059 8861 28 0,'0'0'97'0,"0"0"68"16,0 0-143-16,0 0-3 0,-20 21 57 16,20-21-45-16,-34 36 19 15,11-16-37-15,6 18 7 16,17-38-12-16,-40 77 13 15,40-41-16-15,-37 79 5 16,17-77-10-16,0 115 5 16,20-116-6-16,0-16 1 0,-17 35 1 0,17-38 0 15,0 38 2-15,0-15-7 0,17-41 3 0,-17 37 4 16,0-37-2-16,20 20 0 16,0-20-1-16,-20 0 3 0,20-20-3 0,-3-37 0 46,3-76 9-46,-20 115-7 0,-20 18 2 16,20 0-4-16,0 0 0 0,-37 0 1 16,-3 0 0-16,23 18-2 15,17 0-4-15,-17 2-6 0,17 18-54 16,0-38 41-16,0 19-32 0,0 19-161 16,0-18 175-16,54-20-131 15</inkml:trace>
  <inkml:trace contextRef="#ctx0" brushRef="#br0" timeOffset="84553.93">24230 9015 30 0,'0'0'227'0,"-19"17"-80"15,19 22-115 32,-35 171 0-47,35-153-32 0,17-20 6 16,1-17-4-16,1-20 0 15,95 17 0 1,-91-17-4-16,12 0-5 0,-16-17-7 0,19-3-60 16,-38 20 43-16,17-18-43 0,-17 18 32 0,40-39-194 15</inkml:trace>
  <inkml:trace contextRef="#ctx0" brushRef="#br0" timeOffset="84779.59">24459 8938 45 0,'0'0'172'0,"-18"0"36"16,-2 77-124-16,20-77-78 0,-19 74 8 15,19 41 2-15,-20-59-13 0,5 116 3 16,15-77-9-1,-23 19-18 1,23-74 7-16,0-23-4 0,0 39-48 0,-19 2 8 0,19 37-213 47,0-75 168-31</inkml:trace>
  <inkml:trace contextRef="#ctx0" brushRef="#br0" timeOffset="85655.42">25257 9032 28 0,'0'0'30'0,"0"0"-7"0,0 0 32 0,-17 21-4 0,17-21-27 0,-20 0 88 0,20 18-56 0,-20-18-26 0,20 18-22 0,-20-18 37 32,20 41-11-1,-15 204 75-16,30-188-99-15,5-36-6 0,-20-3-2 16,57 58 3-16,-57-76-3 0,17 36 1 0,-17-36 0 0,0 41-4 16,20-24 1-16,-20 3-1 0,20 17 1 0,-20-17 1 15,0-1 1-15,0-19-1 0,0 39-1 0,-20-20 0 16,0-2-4-16,3 3-4 0,-20-20-28 16,37 0 19-16,-55-20-75 15,-44-111-160-15,62 54 94 16,17 39 123-16,3 19 29 0,-1-96 0 15,18 58 6-15,0 57 0 0,0-94 7 16,0 73 22-16,0 3-8 16,18-20 145-16,-1 1-43 15,23 17-9-15,-23 20-73 16,40 0 8 0,-57 0-43-16,42 20 10 0,-7-20-2 15,-15 18-8-15,0-18-3 0,34 19-5 16,-34-19-5-1,17 20-42-15,-37-20 49 47,20 0-91-15,74 0-328-32,-54-20 370 0</inkml:trace>
  <inkml:trace contextRef="#ctx0" brushRef="#br0" timeOffset="86049.9">25693 9089 24 0,'0'0'0'16,"0"0"136"-16,0 0-99 0,0 0 90 0,0 0-104 0,0 0-2 0,0 0 31 0,0 0 11 0,0 0-52 0,-17 0 15 0,17 0-9 0,-20 0-11 0,20 20 5 0,-37 1 11 0,20-21-20 0,-23 17 1 0,40 3 4 0,-117 208 25 31,100-152-30-15,17-38 0-16,0 19-2 15,0-40 1-15,0 24 0 0,0-24 0 16,17 23 2 15,100-97 2 0,-100 37-5-31,80-131 2 0,-80 73-2 0,3 78 1 16,-20-18-1 15,0-58-1-15,-20 19 5-16,20 57-3 0,0-20 1 0,-17-17-5 15,17 37 3-15,-20-37-1 16,20-4-4-16,0 23-1 16,0 18-1-16,0-18 3 0,0 18-2 0,0-21-9 15,-20 4-56-15,20 17 38 16,0 17-56-16,0-17 63 0,-17 21-127 31,17 15-9-31,0-16 99 0</inkml:trace>
  <inkml:trace contextRef="#ctx0" brushRef="#br0" timeOffset="86555.57">26055 9053 36 0,'0'0'308'0,"0"0"-214"16,0 18-48-16,0 0-7 0,0 2-33 0,0-20-2 0,-17 38 10 0,-3 0-13 0,-20 1 6 0,40-21-5 0,-14 21-2 0,-9-2 1 15,23 2 1-15,-20-1 2 0,20-1-5 0,-20 40 2 16,20-39-1-16,-17 19-1 16,17-20-1-16,0 3 2 0,0-3 0 15,17-18 0-15,3-2 4 16,-20-17-4 31,117-56 5-32,34-189 44-15,-151 204-42 0,37-71 9 0,-37 93-13 0,0-2-3 0,-17 3 4 16,17 0-4-16,0-2 2 0,-20 1-1 0,20 19-3 16,-40-18-7-16,3-2 8 0,17 3-4 15,-34-4-12-15,34 1-3 0,-20 20-8 16,40 0 11-16,-14 0-41 0,-9 0 5 0,-34 78-256 47,20 15 176-47</inkml:trace>
  <inkml:trace contextRef="#ctx0" brushRef="#br0" timeOffset="88149.98">17312 10631 27 0,'0'0'30'0,"0"0"1"0,0 0 53 0,0-19-14 0,0 19-54 0,0 0-2 0,0 0-1 0,0 0 14 0,0 0-2 0,0 0-3 0,0 0 8 0,0 0-10 16,0 0 12 15,42 93 24-31,-42-52-56 0,15 53-3 16,-15-76 1-1,0 40-21-15,0-20-9 16,0-38 10-16,0 18-34 0,0-18 18 0,0 20-6 0,0-20-7 0,-15 19-175 16</inkml:trace>
  <inkml:trace contextRef="#ctx0" brushRef="#br0" timeOffset="88354.07">17354 10269 31 0,'0'0'80'0,"0"0"21"16,0 0-42-16,0 0 28 15,0 0-70-15,0 0 18 0,0 0-27 0,0 0 5 0,0 0 2 16,0 20-12-16,-22-2 5 16,22 1-7-16,0 19 0 15,0 0-18-15,22 1-158 47,87-2-92-31</inkml:trace>
  <inkml:trace contextRef="#ctx0" brushRef="#br0" timeOffset="88752.45">17959 10269 30 0,'0'0'112'0,"0"0"-81"0,0 0 0 0,-77-38 185 32,40 38-199-32,17 0-10 15,3 20-5-15,17-2 1 0,-17 59-2 16,17 55-8 0,0-56-4-16,0 18-23 0,0-17-9 15,-23-19 3-15,3 36-107 16,20-73 113-16,0 35-36 0,-17-38 50 15,-3-18 19-15,20 20 0 0,-17-20 1 16,-3 0 7 0,-17-58 88-16,-3-36 94 47,3 18-44-47,74 58-118 15,-14 18-21-15,-6 0 1 0,20 0-1 0,20 0-2 16,-40 0-3-1,100 0-16-15,-117 0 3 0,17 0 3 16,3 0-19-16,17 0-54 0,20 0-155 16,-37-21 122-1,0 21 100-15</inkml:trace>
  <inkml:trace contextRef="#ctx0" brushRef="#br0" timeOffset="89830.88">18281 10687 24 0,'0'0'12'0,"0"0"46"0,0 0 100 0,0 0-118 15,0 0 8-15,-20 0 7 0,20 18-24 0,0-18-23 0,0 0-1 0,0 20 28 0,0-20-17 16,0 0-6-16,0 0-9 0,20 0 1 0,-20 0-1 0,0 0 3 15,20 0-2-15,0 0-2 0,17 0 2 16,40 0-2 0,-20 21 0 15,-57-21-4-31,0 0-5 0,0 18-9 16,0 1 11-16,-40-1 0 0,40-18 5 15,-34 18 3-15,-6 3-1 16,20-21-1-16,0 18 3 0,-37-18 3 0,37 19-4 15,-14 2 4 32,-26 15 7-15,194 59-2-32,-40-76-14 0,-71-19 0 0,11 0-3 0,-14 0-11 15,37-37-92 1,-40 18-8-16,26-19-189 31</inkml:trace>
  <inkml:trace contextRef="#ctx0" brushRef="#br0" timeOffset="90830.43">19404 10175 21 0,'0'0'15'0,"0"0"49"0,0 0 44 0,0 0-77 0,0 0-3 0,0 0 0 0,0 0-14 0,0 0 16 0,0 0 55 0,0 0-77 16,0 0 5-16,17 0 12 0,-17 0-18 15,20 0 2-15,0 0-5 0,74 18 19 32,-37-18-18-32,-37 19-5 15,54 0 2-15,-54-19-3 0,17 0-4 16,-37 0 3-16,20 20-6 16,-20-20 5-16,0 0-24 0,20 0-52 0,-20 0 21 0,-40 0-224 46,40-20 252-30,-14 20 5-16</inkml:trace>
  <inkml:trace contextRef="#ctx0" brushRef="#br0" timeOffset="91145.54">19515 10098 26 0,'0'0'6'0,"0"0"2"0,0 0 33 0,0 0-20 0,-17 0 163 32,17 0-145-32,0 0 9 0,0 0-13 15,0 0-3-15,0 0-14 0,0 0-11 0,0 20 15 16,0-2-4-1,0 39-3-15,0-38-12 0,0 76 4 0,0-38 0 16,0-38-5-16,-20 58 1 0,20 56-6 0,-17-95 1 16,-23 171-3-1,6-95 6-15,34-57 1 0,-23 1 1 0,-14 73 2 47,37-131-4-47,0 0 0 0,37 0 1 16,-37 0-2-16,0-18-2 15,114-1 5 17,20-19-59-32,-134 38 38 0,20-19-26 0,34 19-138 15,-34 0-27 1,0-19 170-16</inkml:trace>
  <inkml:trace contextRef="#ctx0" brushRef="#br0" timeOffset="91463.03">20068 10402 37 0,'0'0'58'0,"0"0"97"0,0 0-36 0,0 0-88 0,0 0 4 0,0 20-11 0,0-20-18 0,0 0 1 0,0 38 4 0,0-20-1 0,0 173-1 16,0-96-16 0,-20-40-7-16,20-55 14 62,0 153-117-31,-34 0-247-31</inkml:trace>
  <inkml:trace contextRef="#ctx0" brushRef="#br0" timeOffset="91916.76">19857 10840 45 0,'0'0'74'0,"0"0"14"0,0 0-53 0,-17 0-6 16,17 0 53-16,0 0-15 15,0 18-50-15,17-18-16 0,-17 0 2 16,20 0-1-16,-20 0-2 0,97 19-10 16,-80-19-13-16,23 0-24 15,-23 0 4-15,3-19-7 0,-20 19 26 0,20 0-26 16,35-57-98-1,-36 39 132-15,-19 18 13 0,23-19 2 0,-6 1 4 16,-17 18 11-16,17 0 40 31,-17 18 55-31,-17 58 10 63,17-39-93-63,0 78 1 0,17-135-26 0,-17 20-1 15,0-18 1 1,20-2-4-16,0-16 2 0,-20 15 1 0,17 21 0 16,-17-19 2-16,0 19 0 15,0 40 14-15,20-4 12 32,-20 2 14-32,18-18-35 0,-18-20 1 0,0 0 2 15,20 0-2-15,-1-38-3 16,4 18-4-16,-23 20 0 0,0-36 1 15,15 36-1-15,-15-21 0 0,19 2 0 0,-19 19 0 0,20-18-2 0,-20 18 1 16,20-21 1-16,-20 21 0 0,35 21-1 16,-15 16-1-1,-20 2-5-15,0 17-48 16,0-17 16-16,0-21-10 0,0 22-93 16,0-3-33-1,0-37 153-15,0 19-11 0</inkml:trace>
  <inkml:trace contextRef="#ctx0" brushRef="#br0" timeOffset="92113.81">20621 10898 29 0,'0'0'53'0,"0"0"-1"0,0 56 46 0,0-18-58 0,0 18-8 0,0 117-3 0,0-79-27 0,-20 96-15 0,1-38-149 16,19-133 89-16,0 0 45 0,0 1 9 16,-20-20-21-1</inkml:trace>
  <inkml:trace contextRef="#ctx0" brushRef="#br0" timeOffset="92347.58">20582 11048 23 0,'0'0'0'0,"0"0"30"0,74-114 362 47,-34 96-312-47,-20 18-55 0,-20 18-14 0,17 2-5 16,-17-2-2-16,0 21-1 0,0 19-3 15,0-21-8-15,-17-37 2 0,17 19-3 0,-20 38-55 16,0-39 14-16,20-18 20 16,-20 21-2-16,-15 16-241 31</inkml:trace>
  <inkml:trace contextRef="#ctx0" brushRef="#br0" timeOffset="92893.97">21038 10593 43 0,'0'0'162'0,"0"0"-60"0,0-18 55 0,20 18-123 0,-20 0-28 0,0 0 8 0,17 18 5 0,-17 1-13 15,20 74 8-15,-20-52-13 0,0 14-1 16,0 42 2-16,-20-79-3 0,20-18 1 63,-37 113 3-48,-60-55 11-15,97-58-11 0,-17-18 8 0,17 18-5 0,0 0-2 16,17 0-4-16,-17 0 1 0,20 0 1 15,20 18-2 1,-3-18-3-16,-37 19-11 0,57 0-54 16,-40 0 13-16,-17-19 22 0,40 0-45 0,-40 0 33 0,37 0-58 15,-37 0 49-15,0 0-35 0,40 0 28 0</inkml:trace>
  <inkml:trace contextRef="#ctx0" brushRef="#br0" timeOffset="93445.52">21611 10402 77 0,'0'0'337'0,"0"20"-304"16,-23-1 28-16,23 18-38 16,0-37-21-16,23 20 10 0,-23-1-9 0,17-19-3 15,-17 17 0-15,0-17 0 0,17 20 2 0,-17-20-2 16,20 21-6-16,17-21 6 0,-17 0 0 16,-3 18 2-16,3-18-4 0,-20 0 2 0,40 0 0 15,-23 0-4-15,3-18 5 16,0 18-4-1,-3 0-1 1,3 0 3-16,-20 0 6 0,0 37 2 16,-20-1-3-1,20-36-2-15,0 57 8 0,-17-16-1 16,17 14 2-16,0-37-8 0,-20 3 1 0,20 111 8 16,0-75-7-1,0 96 2 32,20 76 25-47,-20-229-31 16,0 0 1-16,0 18 1 0,-20-18 0 15,20 0-1-15,-37-18 1 16,-23 18-10-16,43 0-5 16,-40 0-53-16,37 0 51 15,20 0-18-15,-17 18-11 0,17-18-11 0,0 19 24 16,0-19-42-16,0 57-225 15,0-57 265-15</inkml:trace>
  <inkml:trace contextRef="#ctx0" brushRef="#br0" timeOffset="95864.77">22879 10992 26 0,'0'0'181'0,"0"0"-132"0,0 0 58 0,0 0-95 0,-17 0 0 0,0-20 68 16,-3 20-59-16,20 0-19 0,0 0 2 15,0 0-3-15,0 0 2 0,-20 20-1 16,20-20 0-16,0 0-1 16,0 0 0-16,0 0-1 0,0 0 1 0,-20 0-1 15,20 19 3 32,-37 39-1-47,37-40-1 0,0 1-1 16,0 0 1-16,0 0 2 0,0-19-1 0,0 38 8 15,0-38-8-15,0 18 1 0,0-18 1 0,0 21 5 16,0-2-6-16,0 75 21 31,0-76-20-31,23 22 5 0,-23 16-2 16,14 19 4 0,6-55-7-16,-20 18 0 15,20 19 3-15,-20-38-4 0,0 19 1 0,0-38-3 16,0 39 7-16,0-21-4 0,-20 1 0 15,20-19-2-15,0 38 1 16,-20-38-2-16,20 0-1 0,0 19 0 0,0-19-1 0,-14 0 0 47,14 0-1-47,0-19-1 0,34-19-11 0,-34 38 14 62,40-37 3-46,14-268 7-16,-54 248-9 0,0-19 1 16,0 38-2-16,0 20 3 0,-20-40 1 15,3 20-1-15,17 19-4 0,0-19 2 16,-17 38-1-16,17-18 3 16,0 18 0-16,0 18-2 15,0-18-1-15,0 19 2 0,0 19-1 16,0-38-1-16,0 19-1 15,0 18 1-15,17-37 2 16,20 172-1-16,-17-115-2 0,3 0 4 16,-9 0-3-16,-14-19 2 0,0 0 1 15,0 38 0-15,0-37 1 16,0 132 4-16,-14-114-8 0,-29 0 0 16,43-57 0 30,-37 75 0-46,-211 78-236 0,231-153 206 0,17 0-1 16,-17-19-2-16,17 19-38 0,-23 0 32 16,23-38-153-16,0-1 157 0,0 39 15 15</inkml:trace>
  <inkml:trace contextRef="#ctx0" brushRef="#br0" timeOffset="96385.28">23281 11011 42 0,'0'0'61'0,"0"0"-23"0,0 0 65 0,-74 229 64 0,74-173-161 16,17 20 8-16,0-37-1 0,-17-39-7 15,20 18 4 1,0-18 21-16,-3-18-7 0,3-21-1 0,0 1-9 16,-3-75 26-16,6 74-33 15,-23 20-1-15,0-19-4 16,0 19 1-16,0 0-1 0,0 1 1 0,-23 18-1 16,23 0-6-16,0 0 0 15,-17 56-47 1,17-18-139-16,0-19 99 0,0-19 41 0,0 18-46 15,17-18 26-15,6 0 9 47</inkml:trace>
  <inkml:trace contextRef="#ctx0" brushRef="#br0" timeOffset="96647.35">23526 10725 29 0,'0'0'12'0,"0"-20"103"0,0-16 33 0,0 15-93 0,0 4 7 15,0 17 6 1,0 38-39-16,0-2-3 0,0 5-18 0,-20 14 8 15,20-16-12-15,0-21 0 0,0 22-1 0,0 73 4 32,-17 20-5-32,-20 38-6 0,37-134-9 0,-20 3-14 47,-17 54-338-47,37-94 367 0,-17-75 47 0,17 56-8 15,0-39 34-15,0 20-30 0,0 19-12 0,0 19-22 16,0-56 47-16,0 35-33 15,0 21-18 1,17 21-3-16,0-21-3 47,154 94-475-47,-151-94 446 0,-20 0 23 0,20 0-18 0</inkml:trace>
  <inkml:trace contextRef="#ctx0" brushRef="#br0" timeOffset="96960.21">23754 11200 21 0,'0'0'22'0,"0"0"20"0,0 0-11 0,0 0 173 0,0 0-177 16,0 21 33-16,0 16 2 0,-14-18-41 16,14 0-14-16,0 0 9 0,-23 58-8 15,23-58-7-15,0 18 1 0,0 1 1 16,0-19-3-16,0-19-1 0,0 18 1 0,0 2 5 31,37-97 9-15,-17 59-11-16,-20-1 3 0,40-76 12 0,-40 57-9 15,0-18-4-15,17 16-1 16,-17 3-5-16,0 37 1 16,-17 0-24-16,17 0 24 62,-20 0-127-31,20 0 44-31,0 58-231 0,0-21 273 0</inkml:trace>
  <inkml:trace contextRef="#ctx0" brushRef="#br0" timeOffset="97482.86">24781 10783 55 0,'0'0'73'0,"0"0"45"0,0 0-89 0,0 0-3 0,0 0 35 0,0 0 6 0,0 18-5 0,0 21-55 0,0-2 0 0,-17 20-3 16,17-19-2-16,0 1 0 0,-20-2 0 0,20 21 0 0,-37 113 6 31,17-76 15-31,20-56-4 16,0-21-4-16,0-18-6 0,0 0-2 0,37 19 3 15,-37-19-7-15,40 0 0 0,-1 0 1 16,-21 0-4 0,56-37-1 15,60 18-317 16,-114 19 19-47</inkml:trace>
  <inkml:trace contextRef="#ctx0" brushRef="#br0" timeOffset="98024.37">25428 10725 35 0,'0'0'50'0,"0"0"180"16,0 0-111 0,-17 21-88-16,17-21-4 0,0 0 2 15,0 0-14-15,0 18 2 0,0-18-13 0,0 0 0 0,0 37 17 16,0-37-20-16,0 0 1 15,0 0 0-15,17 18 1 0,-17-18-2 16,0 0 0-16,17 21 1 0,3-3 2 47,0-18-2-47,-20 0 0 0,0 0-3 16,0 0 2-16,0 0-2 0,0 0 0 15,0 0 3-15,0 0-2 0,0 0 1 0,-20 0 6 16,20-18-5-16,-20 18 0 0,3 0 3 15,17 0-3-15,0 0-1 16,0 0 0-16,0-21 2 16,0 21-2-16,0 0 3 0,0 0-4 0,0 0 5 15,0 0-2-15,0 0-2 16,0 0-1-16,0 0 6 0,0 0-5 0,0 0 2 0,0 0 1 31,0 0-1-31,0 0-3 0,0 0 1 16,0 0 1-16,0 0-4 0,0 0 0 15,0 0-65 1,0 0 22-16,0 0-49 0,0 0 53 0,0 0 41 63,0 0-287-63,0 21 165 0</inkml:trace>
  <inkml:trace contextRef="#ctx0" brushRef="#br0" timeOffset="98428.08">25240 11486 35 0,'54'0'522'0,"-11"19"-517"0,-29-19 0 0,26 0-2 0,-20 0-2 0,-3 0-4 0,-17 0 0 0,17 0-9 0,-17 0 2 0,20 0-44 0,-20 0-7 0,20 0-21 0,-20-19 33 0,0 19-69 0,0-20 9 0,0 2 39 15</inkml:trace>
  <inkml:trace contextRef="#ctx0" brushRef="#br0" timeOffset="98931.27">25522 10801 28 0,'0'0'60'0,"0"-18"42"0,0 18-63 0,0 0-21 0,0-19 32 31,0 19 8 31,0-39 120-62,20 97-104 0,0-58-72 0,-3 18 0 16,-17-18-2-16,23 0 0 16,-6 18 2-16,0 3-2 0,23 37-4 15,-40-2-8 1,-20-38 11-1,0 39 0 32,-37 1 3-47,20-58 3 0,37 0-1 16,0 0-4 15,0 0 1-31,77 0-3 16,-3 19 14 31,-17 75 1-47,-34-17 4 31,-217 112-113-31,157-169-2 0,17-1-101 31,3-1 89-31,17 2 12 0,17 0 72 0,-17-20 6 16</inkml:trace>
  <inkml:trace contextRef="#ctx0" brushRef="#br0" timeOffset="101983.81">17409 11771 59 0,'-20'0'201'0,"20"0"-121"0,0 0 27 0,0 0-97 0,0-19 29 0,20 19-23 0,0 0-10 0,-3 0-2 0,40 0 6 16,-20 0-5-16,-37 0-5 62,97 19 13-62,-3 58-121 0,-114-77-75 0,3 0 118 16,-23 0-41-16,6 0 66 16,11-20 44-16,6 20 3 15,-3-19-1-15,0 19 10 0,3-18 48 16,17 18-21-16,-20 0-22 0,20-20 35 0,-40 1 14 15,40 19-37-15,0 0-21 16,-17 0-2-16,17 0 13 0,0 0-13 0,0 19 20 0,0-19 7 16,0 0-31-16,0 38 26 15,0-19-13-15,0 19-16 0,0-38-1 16,0 57 5-16,0-38-4 0,0 77 2 16,-17-21-5 15,17-37 1-31,0 76 1 15,-20 57 0 1,0-37 10-16,20-116-8 0,0-18-2 0,0 20 7 0,0-20-9 63,0 0 3-63,20 19 4 15,34 0 14-15,120 20-20 16,-174-39-8-16,37 18-25 15,0-18-61-15,-37 19 34 0,20-19-82 0,17 0-124 16,-37 0 231 0</inkml:trace>
  <inkml:trace contextRef="#ctx0" brushRef="#br0" timeOffset="102399.65">18036 12247 17 0,'0'0'72'0,"0"0"-72"31,0 0 96-31,-40 0 174 0,-37 115-221 0,77-115-46 16,20 18-2-16,-20 1 0 0,0-19 0 0,20 0 0 0,3 18-1 0,31-18 8 31,-34-18-4-31,-3 18-3 0,-17-37 3 0,37-22 7 16,-37 41-7-16,20-2 5 0,-20-17 9 16,23 37-15-16,-23 0 7 15,0 0-3-15,0 0 0 16,0 19 1-16,0-1-3 0,0 20 1 0,14 1-3 15,-14 18-1-15,20-20-2 16,-20-17-2-16,0-2-4 0,0-18 2 16,20 39-25-16,0-20-14 0,-3 0-17 0,0-19-105 15,-17 0 122-15,20-19-51 16,0-19-51-16,0 0 115 16</inkml:trace>
  <inkml:trace contextRef="#ctx0" brushRef="#br0" timeOffset="102882">18492 11791 36 0,'-20'-20'421'0,"20"20"-394"0,-20 0-3 0,20 0-3 0,0 20-12 0,0-20-1 0,0 37 15 16,0 40-6-16,0-77-17 16,0 0 0 30,40 94 4-46,131-17-3 0,-134-77-3 0,0 0-3 16,6-19 4 0,-43 19 1 46,91 94 8-62,-128-17-5 47,-17 112 11-47,31-93-5 16,3-58-8-16,20-19-1 0,-20 38 4 15,20-57-4-15,-17 38 5 16,-3 0-4-16,3-19 0 0,-23 0-1 16,23-1 0-16,0-18 0 15,17 20 1-15,-43-20-1 0,26 0-3 16,-3 19-58-1,3-19 12-15,17 0 5 0,0 0 20 0,0 0-73 16,0-19-33-16,0 19 78 16,17-20-74-16,3 20 82 15</inkml:trace>
  <inkml:trace contextRef="#ctx0" brushRef="#br0" timeOffset="103210.43">19156 12171 18 0,'0'0'6'0,"0"0"27"0,0 0 28 16,20 0 9-16,-20-20-26 0,0 20-23 0,0 0 19 0,0 0-5 0,17 0 7 0,-17 0-29 0,0 20 16 0,23-1-5 0,-23 0-21 16,0-19-1-16,0 19-1 0,0-19-2 0,0 0-3 15,0 0 1 1,0 19-71-1,0-1-286-15</inkml:trace>
  <inkml:trace contextRef="#ctx0" brushRef="#br0" timeOffset="103361.52">19216 12436 32 0,'-23'0'324'0,"23"20"-225"15,0-2-70-15,0 2-62 0,0-20-13 16,0 0-162-16,0 0 158 16,23 0-61-16,-23 0 75 15</inkml:trace>
  <inkml:trace contextRef="#ctx0" brushRef="#br0" timeOffset="103645.93">19498 12171 53 0,'0'-20'209'0,"0"20"-130"0,0 0-8 16,0 20-39-16,0-20-8 0,17 0-7 0,-17 0-3 16,0 19-1-16,0-19-13 62,40 0 27-62,131 19-340 0,-148-19 149 16,-9 0 142-16,-14 0-18 0</inkml:trace>
  <inkml:trace contextRef="#ctx0" brushRef="#br0" timeOffset="103849.31">19592 12362 41 0,'0'0'0'0,"0"0"67"0,0 0 18 0,0 0-47 0,-14 0 24 0,14 18-15 0,0 1 1 0,0-19-24 16,-23 18-15-16,23 21 52 16,0-39-58-16,23 18 16 0,-9-18 11 15,6 0-26-15,0 20 1 0,0-20-5 16,54 0 1-16,-51 0-3 16,51 0-111-1,-57 0 42-15,0 0-27 0,3-20-19 16,0 20 25-1,0-18 41 17</inkml:trace>
  <inkml:trace contextRef="#ctx0" brushRef="#br0" timeOffset="104287.07">20376 12133 38 0,'0'0'20'0,"0"0"147"0,0 0-136 0,0 0 22 0,0 0 4 0,0 0-17 0,0 0 12 0,0 0-44 0,0 0 2 0,15 0 5 15,4 0 3-15,1 18-8 0,0-18-1 0,-3 0-7 0,1 0 1 0,-18 0-3 0,77 20 2 32,-57-20-5-32,-1 0-8 0,1 0-8 0,-2 0-27 15,-1 0-55 1,-17 0-159-16,0 0 197 0,0 0 48 16,0 0-2-16</inkml:trace>
  <inkml:trace contextRef="#ctx0" brushRef="#br0" timeOffset="104616.76">20430 12076 45 0,'-20'-57'409'0,"20"57"-402"0,20 0 16 0,-20 19-11 0,0 0 2 0,0 18-3 47,-20 154 2-47,-14 56-6 16,-46 19 33-1,80-228-33-15,-20 0 8 0,20 0-10 16,0-38 3-16,0 0-8 0,0 19 2 16,20-19-1-16,-2 0 4 15,2 0-6-15,22 0-1 16,32-19-14 15,-19 0-88-31,-55 0 43 0,20 19-15 0,17-18-192 16,-17 18 188-16,-1 0 64 0</inkml:trace>
  <inkml:trace contextRef="#ctx0" brushRef="#br0" timeOffset="104961.6">20867 12456 17 0,'0'0'90'0,"0"0"-11"0,0 0-54 0,0 0 21 0,0-20-2 0,0 20-8 15,0 0 52 1,-20 0-63-16,20 20-15 0,0-20-1 0,-17 38 23 16,-1 38-8 15,-4-38-14-31,22-19-8 0,0 0 2 0,22-19 0 0,-22 19 0 15,0-19-2-15,0 0 0 0,18 0 3 0,-18 0 0 0,17 0-3 16,-17-19 4-16,20 0 4 16,0-20 4-16,-3 39-15 0,-17-18 4 0,0-1 2 15,20 19-3-15,-3 0 2 16,-17 0-4 0,0 19-8-16,20-1 4 0,-20-18 0 0,22 77-108 46,-4-57-104-46,-1-20 18 0,-17 0 159 16,0 0 12-16</inkml:trace>
  <inkml:trace contextRef="#ctx0" brushRef="#br0" timeOffset="105501.2">21189 12113 78 0,'0'0'110'0,"0"0"61"31,0 0-108-31,20 115 36 0,-20-96-98 0,20 37 3 16,0-56-5-16,14 39 4 0,-14-19-5 0,0-2 3 16,17 1 1-1,-17-1 0-15,0-18-3 0,-20 0 0 16,54-18 3-16,6-96-4 47,-60 76 7-47,0 38-1 15,17 0-1-15,-17 18 2 0,0 2 2 16,20 17 11-16,-20-17-11 31,20 74 24-31,-20-36-9 0,17-20-20 16,-17 0 5-16,0-38-5 15,0 76 5-15,0-37-10 0,0-21 5 16,0 38 1-16,0-17 1 16,0-20-3-16,0-19-1 0,0 19 0 0,0-19 1 15,0 20-1-15,0-20 2 0,-17 0 5 16,17 0-5-16,0 0-1 0,-20 0-5 16,0 0 7-16,3-20-3 0,17 20 1 15,-60 0-3-15,26 0-4 16,14 0 0-16,20 0 3 15,-20 38-30 32,40 76-520-47,-20-114 508 0,0 0 24 0</inkml:trace>
  <inkml:trace contextRef="#ctx0" brushRef="#br0" timeOffset="106064.93">22121 12513 31 0,'0'0'133'0,"0"-19"-70"0,0 19 19 0,0 0-59 0,0 0 49 0,0 0 9 0,23 0-69 0,-23 0 5 0,0 0-2 0,0 0 2 47,34 0-1-47,-34 19-137 0,0-19 2 0,0 19-55 0,0 0 26 16</inkml:trace>
  <inkml:trace contextRef="#ctx0" brushRef="#br0" timeOffset="106246.45">22158 12703 115 0,'0'0'196'0,"-14"0"-45"15,14 0-117-15,0 0-10 0,0 19 2 0,0-19-23 16,0 0 3-16,0 19-10 15,0-1-42 1,0-18-220-16,0 0 205 0,14 0 3 16,-14 0 11-16,0 0-3 0,0 0 27 15</inkml:trace>
  <inkml:trace contextRef="#ctx0" brushRef="#br0" timeOffset="107248.99">21950 12608 15 0,'0'0'56'0,"0"0"212"0,0 0-235 0,-20-20 52 0,20 20-72 0,0 0 9 16,0 0-3-16,0 0 9 0,0 0-18 0,0 0 8 0,0 0 6 0,0 0-9 0,20 0 10 0,-20 20-15 0,37-20 13 47,134 19 10-47,-131-19-32 16,-40 0-2-16,37 0 1 15,-20 0 2-15,3 0-3 0,37 0-8 16,-37 0 6-16,-20 0-3 15,20 0-21-15,-20 0 7 0,17 0-24 0,-17 0 6 16,0 0 12-16,0 0 0 0,0 0-73 0,0 0-212 16,-17 0 256-1,17 0 21-15</inkml:trace>
  <inkml:trace contextRef="#ctx0" brushRef="#br0" timeOffset="108394.24">22121 12190 21 0,'0'0'0'0,"0"0"42"0,0 0-22 0,0-19 103 0,0 19-11 0,0 0-97 0,0 0 11 0,0 0 6 0,0 0 13 0,0 0-20 15,0 19-3-15,0 0-14 0,0-19-2 16,0 38 11-16,0 0-1 16,0-38-12-16,0 18 0 0,-20 78 20 47,0 93-11-47,3-18-8 0,0-151-4 0,-3 132 2 46,-20 76-20-46,40-207 4 0,0-21 6 0,0 17-33 0,0-17 24 16,0 0-22-16,0 0 14 0,0-17-144 16,0-22 32-16,0 0 40 15,0 1 67 1</inkml:trace>
  <inkml:trace contextRef="#ctx0" brushRef="#br0" timeOffset="108628.31">22158 12265 30 0,'0'0'121'0,"0"-18"-25"0,0 18-69 0,0-19 97 16,0 19-100-16,0 0-24 62,0 0 75-46,0 37-30-16,60 383-12 0,-60-346-36 15,0-54 0-15,17 94-49 16,-17-95 37-16,0 19-22 0,0 0-33 16,0-18-18-16,0-1-16 0,-17-1-8 0,17-18 63 15,0-18 31 1,-20-21-6-16</inkml:trace>
  <inkml:trace contextRef="#ctx0" brushRef="#br0" timeOffset="108808.56">22101 12798 19 0,'-20'-39'129'0,"-14"2"9"0,14 18-58 0,0 1-37 0,20 18-30 15,-20-20 26-15,20 20 5 16,20 0-22 0,0 0-9-16,34 0 1 0,-34 0-12 15,-20 0-1-15,57 0-1 0,20 0-3 47,97-19-362-47,-140-19 176 16</inkml:trace>
  <inkml:trace contextRef="#ctx0" brushRef="#br0" timeOffset="109215.35">22708 12380 25 0,'0'0'57'0,"0"-18"-11"0,0 18-5 0,0-20-7 15,0 20-18-15,0 0 48 0,0-20 68 31,-17 1-65-31,-3 19-17 0,3 19-19 32,-23 1-15-32,23 0-3 0,0 35-5 0,17-36-7 15,-23 58-1 1,6 18 6-16,-3-38-6 0,20-57 0 62,0 133 1-62,20 19 6 0,37-114-3 16,-57-38-6-16,17-18 5 0,3-2-1 0,-20-37-2 16,0 20 1-16,0-2-1 15,0 20-2-15,0 0 2 16,0 19 0-16,-20 0 1 0,20 0-1 0,0 0 2 0,-17 0-12 0,17 0 6 16,0 0-1-16,0 19-7 0,0 0-6 0,-17 20-32 15,17-21 18 1,0 1 14-16,0 0-73 0,17 0 63 0,-17 0-69 15,0-19 23-15,0 0 32 0,17 0-32 0,40-19 5 16</inkml:trace>
  <inkml:trace contextRef="#ctx0" brushRef="#br0" timeOffset="109669.35">22996 12551 26 0,'0'0'14'0,"0"-19"176"16,0 19-163-16,0-19 54 0,0 0-44 15,0-1-6-15,0 20-21 0,0-18 8 0,0 18-10 0,0-39 30 47,-40 21 15-47,40 18-38 0,-14 0 5 16,-9 0-15-16,3 37 12 16,-17 40-7-16,37-58-7 0,-37 76 5 15,17-37-8-15,20 16 2 0,-20 60-3 16,20-115 3-16,0 57 2 15,0-37-2-15,0-2-2 0,0 20-2 16,0-57 2-16,0 0-1 0,20 20 5 0,-20-20-3 16,0 18-3-16,20-18 4 0,-20 0-1 15,20-18-2-15,-3-59 0 16,-17 58 4-16,0 1-5 0,0-1 2 16,0-19 0-16,0 38-2 15,0-39 4-15,0 39-2 0,-17 19-2 16,17 19-7 15,0-38 6-15,-20 171-227-16,20-171 230 47,54 38-319-32,-14-38 260-15</inkml:trace>
  <inkml:trace contextRef="#ctx0" brushRef="#br0" timeOffset="109954.2">23281 12417 23 0,'0'19'315'0,"0"-19"-243"0,-20 305 82 0,0-229-143 32,157-57-68-32,-120-19 20 0,0-19-34 0,3 19 8 15,-20-19-15-15,20-20-104 16,-3 21 128-16,-17-20 21 0</inkml:trace>
  <inkml:trace contextRef="#ctx0" brushRef="#br0" timeOffset="110126.75">23469 12532 16 0,'0'0'4'0,"0"-19"1"0,0 19-4 0,0 0 3 15,0-19-3-15,0 19-1 0,0 0 0 0,0-20-2 16,0 20 2-1,0 0-1-15,0 0 1 0,0 0-1 16,0 0 0-16,0 0 0 0,0 0 0 16,0 0-23-16</inkml:trace>
  <inkml:trace contextRef="#ctx0" brushRef="#br0" timeOffset="110880.55">23506 12342 15 0,'0'0'0'0,"0"0"43"16,0 0-29-1,0 0-14 48,0-20 150-63,0 1-30 0,0 19 21 0,-17 0-113 16,-3 19 15-16,20 1-25 0,-17 0-3 0,17-2-2 15,-20 19 3-15,20-37-13 0,-20 19 3 16,20 1-3-16,0-2-1 15,-17 21 6-15,17-1-5 0,-17-19-2 0,17 19 7 16,-23-19-10-16,23 19 1 0,0 0 5 0,-17-38-4 0,17 56 0 16,0-36 1-16,-20 37 3 0,0 115 3 15,3-116-6-15,17-38 0 16,0 21 2-16,0 20-3 0,0-23-3 0,0 1 3 16,0-17 0-16,0 18 1 15,17-38-2-15,-17 0 2 0,40 0-1 16,-23-17 1 31,23-80-1-32,34-244 6 1,-74 341-4 0,-17 0 0-16,-3 18 2 15,-17 39-4-15,37-38 0 0,-17 39-2 0,-6-2-8 16,23-38 7-16,0-18-2 0,0 20-6 15,0 19-28 1,0 0-46-16,0-39-14 47,77-39-328-47</inkml:trace>
  <inkml:trace contextRef="#ctx0" brushRef="#br0" timeOffset="111311.33">23848 12380 23 0,'0'0'17'0,"0"0"71"0,0 0 43 0,0 0-40 0,0 0-73 0,0 19 56 0,0-1-47 0,-17 39-2 0,0 1-5 16,17-39-18-16,0 0 4 15,-20 38 1-15,20-38-6 0,0 20 3 31,0 35 21-31,20-54-16 0,-3 18 10 16,0-38-16-16,3 0-2 0,0 0 3 0,-20 0-1 0,37 0-2 16,-37-19-1-16,20 19 1 15,17 0-5-15,-37 0-3 0,40-19-6 0,-40 19-9 0,17 0-8 0,3-20-14 16,-20 20 16-16,20-18-122 47,17-58-152-47</inkml:trace>
  <inkml:trace contextRef="#ctx0" brushRef="#br0" timeOffset="111548.39">24096 12474 29 0,'0'0'19'0,"0"0"48"0,-17 0 18 0,17 0-11 0,-20 0 71 15,20 0-110-15,0 20-2 32,-20 37 9-32,20-20-20 0,-17 2-4 0,17-1-1 15,0 0-10-15,-17 0-1 16,17 19 7-16,-23 57 4 0,6-38-15 0,17-19 3 0,0 0-4 15,-20 57-3 1,20-36-5-16,0 15-36 0,0-55 1 16,0-38 16-16,0 57-126 0,0-57 152 62</inkml:trace>
  <inkml:trace contextRef="#ctx0" brushRef="#br0" timeOffset="112977.4">25240 12513 27 0,'0'0'379'0,"0"-19"-321"0,-20 19 29 0,20 0-61 0,0 0-10 0,0 19-3 0,0-19-5 0,0 19 0 0,0 19 4 16,0 19-5-16,0-19-3 0,0 76 0 16,20-37-2-16,-20-2 1 15,0 21-4-15,0-59-1 0,0 115 1 16,0-115 1-16,-20 21-11 0,20-39 9 16,0-19 2 46,-20 76-69-62,0-76-289 0,20-19 296 0,0-18-86 16</inkml:trace>
  <inkml:trace contextRef="#ctx0" brushRef="#br0" timeOffset="118513.3">13512 13180 23 0,'20'0'8'0,"-20"0"4"0,0 0 24 0,0 0-11 0,0 17 65 0,0-17-73 0,0 0 29 15,0 0-20-15,17 19 27 0,-17-19-1 0,0 0-3 0,0 19-45 0,0-19 4 0,0 18-2 16,0-18-6-16,0 20 6 0,0 18-6 0,-17 95 2 47,-3 153 1-32,20-268-1-15,0-18-1 0,0 20 0 0,0-1 7 0,0-19-6 16,0 0 6 0,20 19 7-16,-3-19-8 15,3 0-6-15,17 0 5 47,3 0-5-47,-3 0-1 0,37 0-9 0,-74 0 4 0,0 0-2 16,20 0-63-16,-20 0 23 15,0 0-17-15,0 0 27 0,0 0-53 0,0 0-59 16,0 0 109-16</inkml:trace>
  <inkml:trace contextRef="#ctx0" brushRef="#br0" timeOffset="119062.35">14216 13825 52 0,'-20'0'68'0,"20"0"9"0,0 0-43 0,0 0 42 0,0 0 34 0,20 0-94 47,0 0 17-47,34 0-14 16,137-19-16-16,-171 19-11 0,17 0-36 0,-20 0-45 15,3 0-3-15,3 0-99 0,-23 0 127 16</inkml:trace>
  <inkml:trace contextRef="#ctx0" brushRef="#br0" timeOffset="119628.78">14766 13180 29 0,'0'-21'299'0,"0"21"-238"16,0 0 2-16,0 0-51 0,0 0-2 0,0 0 2 15,0 0 11-15,0 0-14 0,37 21 3 16,-37-21-10-16,20 0-1 16,0 36 2 15,17 59 2-31,-37-76-6 15,0 1 3-15,0-20-2 0,0 18 1 0,0-18-2 16,0 19 2-16,0-19-3 0,-37 57 9 16,17-37-5-16,0-20 1 0,20 0 4 15,-14 18-2-15,14-18-4 0,-23 0 2 16,23 0 1-16,0 0-3 0,0 0 1 16,0 0-1-16,0 0 0 0,23 0 1 15,-9 0 1-15,6 0 4 16,20 0 3-16,-23 20-5 0,-17-20-1 0,37 19 10 15,-37-1-8-15,20 1-3 0,3 58 18 16,-23-20-7 0,-23-19-10-16,23-20-3 0,-40 40 2 15,23-39-8-15,0-19 0 0,-3 20-5 0,0-3 4 0,-14 2-32 32,-9 2-28-32,23-21 5 0,3 0 6 0,17 0 26 0,0 0-71 15,0 0 64-15,0 0-1 0,0 0-73 16,0 0 77-16,0 0 33 62,17 0-84-46</inkml:trace>
  <inkml:trace contextRef="#ctx0" brushRef="#br0" timeOffset="119912.37">15507 13294 74 0,'0'0'205'0,"0"0"-63"0,17 0-105 0,-17 0-12 0,0 17-10 0,0-17-15 47,20 76-40-47,-20-19-305 0,0-57 345 63,0 0-64-63,0 20 15 15</inkml:trace>
  <inkml:trace contextRef="#ctx0" brushRef="#br0" timeOffset="119979.12">15507 13521 24 0,'-20'0'359'0,"20"37"-305"16,0 58-119-16,0-75-34 0,0-20-49 0,0 0 68 16,20 19 35-16</inkml:trace>
  <inkml:trace contextRef="#ctx0" brushRef="#br0" timeOffset="120851.31">17429 13558 31 0,'0'0'13'0,"0"0"5"0,0 0 65 0,0 0 70 0,0 0-133 0,0 0 31 0,17 0 13 0,-17 0-42 0,0 0 6 0,17 0-5 15,-17 0-9-15,0 0 24 16,20 0-23-16,-20 58 11 62,-20 113-21-62,20-113-4 0,0-58-3 0,0 17 1 0,0 2 7 0,0-19-5 16,0 0 2-16,0 0-1 0,0 0 5 0,20 0-8 0,-20-36 2 16,20 16 3-16,0-18-2 15,17-19 1-15,-17 37 2 0,-3 2-4 16,40-78 2-16,-37 96-4 0,0-38 4 16,-3 38-1-16,3 0-2 0,-3 0-2 15,-17 0 3-15,20 20 2 0,-20-20-4 16,0 18-2-16,0 59-22 0,0-40-52 15,0 1 16-15,0-18-14 0,0 18-26 16,0-19 39-16,0 37-143 16,23-35 170-16</inkml:trace>
  <inkml:trace contextRef="#ctx0" brushRef="#br0" timeOffset="121281.85">18016 13787 30 0,'-20'-19'414'0,"20"19"-411"0,-14 0 1 0,14 0 2 15,0 19-4-15,0 19-8 0,0-18 9 0,0-3 0 16,0 2-2-16,0-19 3 0,0 21 1 0,14-4-3 16,6 3 16-16,0-20 11 0,-20 0-19 15,20 0 20 1,-3-20-1-1,0-93-9-15,-17 55-16 63,0 20-7-63,0 20-6 0,-34 74-142 0,34-17 94 0,0-20 21 16,0 0-37-16,0 1-7 15,0 16-40-15,0-36 97 0,34 38-23 16,-34-38 46 46,0 0-13-30</inkml:trace>
  <inkml:trace contextRef="#ctx0" brushRef="#br0" timeOffset="121427.03">18227 13730 18 0,'0'0'175'0,"0"0"-87"0,0 0-43 0,0 0-9 31,0 0 25-31,0 18-49 0,0 2-1 0,0-1-7 0,0 19 0 16,0-38-1-16,0 37 4 0,0 3 0 0,17-23 1 16,-17 80-4-16,0-41-3 15,17-18 0-15,-17 0 0 0,0 1-4 0,0-22 0 16,0 2 2-16,0 39-8 0,0-1-14 0,-17 77-194 31,17-97 89-31,0-37 95 0,0 19-5 0,-17-19 29 16,17 0-13-16</inkml:trace>
  <inkml:trace contextRef="#ctx0" brushRef="#br0" timeOffset="121797.21">18301 13710 27 0,'0'-18'154'0,"20"-1"-30"0,-20-19-47 16,17 19 2-16,23-1-25 16,-40 2-23-16,17 18-13 0,6 0 3 15,-23 0-15-15,17 0 4 16,0 18-1-16,-17 2-4 0,20-1 0 0,-20 19-4 16,0 57 2 15,-20-38-15-31,3-37-12 0,0 16-15 0,-6-36 8 15,6 21-10-15,-23-4-64 0,23 3 41 16,-3-20-50 31,20 0 73-47,-20 20-58 31,0-20 45-31</inkml:trace>
  <inkml:trace contextRef="#ctx0" brushRef="#br0" timeOffset="129879.8">17620 15138 392 0,'17'17'0'16,"0"-17"3"-16,40 0 13 0,-37 0-6 16,-3-17 4-16,-17-4-10 0,0 2 0 15,0 2 1-15,20-24 0 0,-20-15 0 32,0 18-3-32,0-18 20 15,-20-2-8-15,20 58-11 16,0 0 6-1,0 20 2-15,0-3-6 0,20 24 0 0,-20-41-4 0,0 17 3 0,0 23 7 16,23-4-6-16,-23-36-5 0,17 78 4 16,0-21 15-16,-17-21-11 0,20 3-1 15,-20 17 13-15,0-36-16 0,20 37 4 16,-20 20 1-16,0-3 0 16,-20 4-16 30,-77 37 5-46,3-79-54 0,77-36 17 0,0-17 11 0,-23-2-39 0,20-22-7 16,40 4-76 15,54-37-49-31,-34 74 183 0</inkml:trace>
  <inkml:trace contextRef="#ctx0" brushRef="#br0" timeOffset="130295.56">18090 15138 18 0,'0'0'18'0,"0"0"15"0,0-21-17 0,0 21 43 0,0 0-40 0,0 0 0 0,-17-19 15 0,17 19-17 0,0 0 13 0,-17-17 38 15,17 17-56-15,0 0-2 31,-20 0 15-15,-34 57 17-16,54-40-43 16,14 22 6-16,-14-20-3 0,20 0 9 15,20 1 21 1,-40-20-26-16,17 0 12 0,0-39-2 47,3-113 42-47,-20 131-53 0,0-16-1 15,0 18 1-15,0 19-2 0,-20-17-2 0,20 17 0 0,-17 0 0 16,17 0 1-16,-17 0-7 16,17 0 5-16,-20 0-12 0,20 17 7 0,0 22-56 15,0-39 45-15,20 17-41 16,-20 4 16-16,34 16-62 16,-14-37 72-16,0 19-82 0,3-19 40 0,-9 0 48 0,-14 0 8 15,40 21-13-15</inkml:trace>
  <inkml:trace contextRef="#ctx0" brushRef="#br0" timeOffset="130563.5">18452 14546 21 0,'0'0'23'0,"0"-37"64"0,0 37-60 0,0-19-13 15,-17 1 34-15,17 18-28 0,0-20 9 16,-17 20-12-16,17 0-9 0,0-19 7 0,0 19-8 15,0 0 12-15,0 0-11 0,0 0-5 0,0 19 3 16,0 1 0-16,0 17 3 0,0-18-6 16,0-1 1-16,0 3-2 0,0 73 3 15,0-57-5-15,0 40 0 16,0 38-19 0,0-95 10-16,0 168-205 15,0-34 95-15,0-137 116 16,0 23-14-16</inkml:trace>
  <inkml:trace contextRef="#ctx0" brushRef="#br0" timeOffset="130795.97">18153 15117 27 0,'0'0'14'0,"0"0"25"0,0 0-39 62,0 0 133-30,0 0 74-32,168 0-137 0,-151 0-70 0,63 0-10 0,-63 0 9 15,40-19-54-15,-20 2-10 0,-37 17 36 0,37-20-76 0,-37-1 66 16,40 4-122-16,-3-3 151 16,-17 1-5-1</inkml:trace>
  <inkml:trace contextRef="#ctx0" brushRef="#br0" timeOffset="131031.83">18700 14910 13 0,'0'0'0'0,"0"0"5"0,0 0 3 0,0 0 60 15,0 0-25-15,0 0-1 0,0 0-24 32,0 0 62-17,-57 36 23-15,37-15-91 0,20-21-12 63,0 36 7-63,-34 116 17 0,125-75 39 0,-54-135-40 31,3-132-17-31,-40 190-10 16,-20-74-40-1,0 74 7-15,3-20 2 0,17 20-11 0,-20 0-1 16,3 0-7-16,17 0-10 0,-40 37-62 16,40-37 108-16,-17 19 6 0,17 2 2 0,0-21-6 15</inkml:trace>
  <inkml:trace contextRef="#ctx0" brushRef="#br0" timeOffset="131636.16">17694 14927 16 0,'-20'-58'254'0,"20"58"-232"0,0 0-2 0,-20-17 37 63,-37 17 62-63,40 38-83 0,-3 18-19 0,20-35-12 0,0-4-3 0,-20 22 3 16,20-1-2-1,0-18 0-15,-17 16-1 31,17 79 6-31,0-95-6 16,0-3 0-16,17 3-5 0,3 0-1 0,0-20 2 16,20 17-14-16,14-17-13 0,-17 0-5 0,60 0-252 15,-80-17 175 1,23-3 51-16,-23 20 32 0</inkml:trace>
  <inkml:trace contextRef="#ctx0" brushRef="#br0" timeOffset="132713.84">19857 14757 22 0,'0'0'28'0,"0"0"39"0,0 18-8 0,0 3 14 15,0-21-55-15,0 0 14 0,0 0-17 0,0 17-2 0,0-17 28 16,-17 19-19 0,17 1 7-16,-17-3 9 46,-43 117 0-46,23-20-14 0,17-37-9 0,20-58-13 0,-20 0 1 0,20 18 19 16,0-17-11-16,0 0-6 47,-17 74 26-31,151-74-1-16,-134-20-29 0,37 0 3 0,-20 0-3 15,3 0-2-15,20 0-11 0,-23 0 1 0,23 0-60 16,-40 0-2-16,17 0 42 15,6 0-153-15,-23 0 124 16,17 0-125-16,-17 0 169 0</inkml:trace>
  <inkml:trace contextRef="#ctx0" brushRef="#br0" timeOffset="132979.88">20334 15194 30 0,'0'0'307'0,"0"0"-231"0,0 0 7 0,19 0-55 15,-19 0-8 1,23 19-12-16,-23-19 6 0,15 19-6 0,4-19-2 16,1 20 3-1,-20-20-9-15,20 17-2 16,-3 3-16-16,-17-20-6 0,18 0-80 15,2 0 32-15,-20 0-17 0,0 0 38 0,0-20-4 16,20 3-119 0</inkml:trace>
  <inkml:trace contextRef="#ctx0" brushRef="#br0" timeOffset="133399.84">20941 14546 36 0,'0'0'39'0,"0"0"167"0,0 0-149 15,0 0-42-15,0 0 25 0,0 0-14 16,0 21-5-16,0 16 0 15,0-18-19-15,0 39 5 16,0-41-6-16,0 42 4 16,0-41 1-16,0-18-6 62,0 77 13-62,0 245 5 0,0-244-17 16,0-41-4-16,0-17 3 0,0 17-8 15,0 1-23 1,0-38 31 47,0 19-53-63,0 18-261 0,0-54 209 0</inkml:trace>
  <inkml:trace contextRef="#ctx0" brushRef="#br0" timeOffset="133712.74">20924 14661 27 0,'-37'-18'482'0,"37"36"-462"0,-114 96 24 0,57-76-34 0,57-38-10 31,-40 19-8-16,-54 116-3-15,151 36-553 0</inkml:trace>
  <inkml:trace contextRef="#ctx0" brushRef="#br0" timeOffset="134013.18">20621 15403 17 0,'0'0'20'0,"0"0"-5"0,0 0 271 15,0 0-250 1,18 20 20 0,19-20-21-16,-37 0-28 0,20 0 6 0,0 0-3 0,-3 17 7 15,23-17-2-15,-40 0-15 63,57 0 23-32,151-37 18-31,-114-20-190 0,-94 57 95 0,20-20-45 0,-20 20-61 16,22 0 31 15</inkml:trace>
  <inkml:trace contextRef="#ctx0" brushRef="#br0" timeOffset="138747.71">14099 16374 47 0,'0'0'45'0,"0"0"4"0,0 0-4 0,0 0-6 0,0 0-6 0,0 0 7 0,0 0-21 0,0 0-2 0,0 17-10 0,0-17 5 0,0 0 3 0,0 20-9 0,0 0 22 15,0 17-17-15,0-37-11 63,0 58 22-32,-34 93 21-31,14 20 48 0,20-151-86 0,37-40 21 0,-37 20-24 0,17 0 1 16,3 0-4-1,23-17 3-15,-29 17-5 0,6 0-5 16,0 0 2-16,-20 0-2 0,20 0-16 0,-20 0 10 0,0 0-27 0,17 0-13 0,-17 0 22 16,0 0-5-16,0 0-111 0,0 0 35 0,0 0 67 0,0 0 17 15,20 0-14-15</inkml:trace>
  <inkml:trace contextRef="#ctx0" brushRef="#br0" timeOffset="138998.4">14538 16811 28 0,'0'0'34'0,"0"0"131"47,17-40 45-47,80 40-120 0,-77 19-84 0,17-19 11 0,0 0-11 16,-17 21-4-16,3-21 0 0,-9 0-1 0,6 0-2 0,-20 0 0 15,20 0 1-15,0 0 0 0,-3 0 0 16,-17 0-5-16,17 0-10 0,3 0-11 0,0 0-99 16,-20-21-85-16,0 21 105 0,0-19 32 15</inkml:trace>
  <inkml:trace contextRef="#ctx0" brushRef="#br0" timeOffset="139691.09">15353 16203 30 0,'0'0'86'0,"0"0"-1"0,0 0-36 0,0 0 9 0,0 0 13 0,0 0-52 0,0 0-2 16,0 0 5-16,0 0-22 62,0 0 26-62,97 57 30 0,-60-1-49 0,-37-17-6 16,0-3 5-16,0-36-6 0,0 115 5 15,0-59-3-15,-17-35-1 0,17-3-1 0,-20 0 1 16,0 23 4-16,-37-4 0 0,57-19-3 0,-37 0 6 16,-20 3 5-1,57-21-13-15,-20 0 3 0,3 0 2 0,0 0 2 16,17-21 5-16,-23 21-10 15,23 0-1-15,40 0 7 16,-23 21-4-16,23-21 0 0,-23 17-3 16,-17-17 0-16,37 0 0 0,6 40-1 0,-26-40 0 15,0 20 3-15,40 17-7 16,-20-37-5-16,-17 0-16 0,77-37-483 47,-77 17 473-47,-20-1-11 15</inkml:trace>
  <inkml:trace contextRef="#ctx0" brushRef="#br0" timeOffset="139931.17">15906 16277 17 0,'0'0'21'0,"0"0"34"0,0 0-1 0,0 0 47 0,20 0-43 0,-20 0 0 0,17 0-21 15,3 20-28 1,-20-20-7-16,0 19-2 0,0 0-8 16,0 1-55-16,0-1 12 0,0-19-13 0,0 0 25 15,0 17 0-15,0 3-60 0,0-20 66 16,0 20 17-16</inkml:trace>
  <inkml:trace contextRef="#ctx0" brushRef="#br0" timeOffset="140063.63">15943 16562 33 0,'0'39'265'0,"0"-21"-227"0,0 23 31 0,0-41-63 0,0 17 3 0,0 3-9 0,20-2 3 15,-20-18-6-15,0 18-35 0,0-18-41 16,0 0-118-16,17 0 126 0,-17 0 46 15</inkml:trace>
  <inkml:trace contextRef="#ctx0" brushRef="#br0" timeOffset="144096.37">17748 16391 58 0,'0'0'108'0,"0"0"-51"0,0 0-35 0,0 0 16 0,0 0-5 0,0 0 2 0,-17 0 2 0,17 0-22 15,0 0-9-15,0 0 13 0,0 0-9 0,0 20 3 0,0-20-9 0,0 0 3 16,0 37 15-16,0-17-15 0,-20-20-1 16,20 20-2-16,0 37 11 31,-17 58 16-31,17-98-29 16,0-17 0-16,0 20 3 15,0-20-2-15,17 0-2 0,3 18 7 0,17-56-3 16,3 0-5-16,-3 0 4 15,0-18 0 1,-37 37-4-16,20 19 1 0,-3-20-2 0,-17 20 0 0,20-18 1 16,-20 18 0-16,20-20 1 0,3 0 2 15,-23 20-2 1,34 78 7-16,-34-59-7 0,0 37-1 16,0-38-1-16,-20 23-1 15,20-4-5-15,0-37 0 0,0 18-17 0,0 0 8 0,-14 3-27 16,14-4-13-16,0-17-12 0,0 19-15 0,0 2-64 15,0-21 102-15,0 0-50 32</inkml:trace>
  <inkml:trace contextRef="#ctx0" brushRef="#br0" timeOffset="144429.26">18207 16619 21 0,'0'0'139'0,"0"0"-139"63,0 0 227-48,0 0-213-15,-20 20 14 0,0 95-21 0,20-98-2 0,20 2 2 0,0 22 32 16,0-24-17 0,-20-17-1-16,34-17 2 0,-34-3-20 15,0-20 10-15,20 2-8 0,-20 20-3 16,0-37 3-16,0 34-3 15,0 21-2-15,0-20 2 0,0 2-3 0,0 0 0 0,0 18 2 16,0-21 0-16,0 21 0 0,-20 0-3 16,20 0-9-16,0 0 5 0,-17 0-3 15,17 0 4-15,0 0 5 63,0 21-23-63,17 56-211 0,23-22-62 0</inkml:trace>
  <inkml:trace contextRef="#ctx0" brushRef="#br0" timeOffset="144722.41">18472 16448 28 0,'0'0'0'0,"0"0"13"0,0 0 104 0,-20-37 18 15,20 37-94-15,0 0-35 16,0 0 6-16,0 0 1 0,0 0-7 0,0 0 4 15,0 20 4-15,0 17 12 16,0-37-21-16,0 0 0 0,0 38 11 0,0-38-11 0,20 39 1 16,-20-39-2-1,0 74 14-15,20-16-5 16,-20 19-8-16,0 0-2 0,17 17-1 16,-17 58-2 15,0 96-97-16,-17-192-28 1,-3-38-134-16,20-18 237 16</inkml:trace>
  <inkml:trace contextRef="#ctx0" brushRef="#br0" timeOffset="144986.68">18566 16316 38 0,'0'0'22'0,"0"0"8"0,23 0 42 16,-6-19 73-16,20-1-27 16,-17 20-107-16,-20 0-1 0,17 0 13 15,3 0-9-15,-20 20-11 0,17-20 1 0,-17 19 2 16,20 0 3-16,-20 1-5 0,20 36 6 16,-20-56-7-16,0 37 2 15,0-17-3-15,0 18 0 0,-20 1 0 0,0-22-4 0,20 4 0 16,-17-3-8-16,-3 20-18 62,-131 56-422-62,151-73 409 0</inkml:trace>
  <inkml:trace contextRef="#ctx0" brushRef="#br0" timeOffset="149080.34">17711 17399 19 0,'0'0'384'0,"0"0"-370"0,0-18-8 0,0 18 7 0,0 0 30 0,0 0-39 0,0 0 13 0,0 0-12 16,0 0 0-16,0 0-3 0,0 0 0 0,0 18 3 0,0 2 0 15,0-2-2-15,0 1 1 0,0 21-1 16,0-3-1-16,0-18-1 0,0 19 0 0,0-1 1 16,0-37-1-16,0 39 0 0,0-39 0 0,0 114 2 15,0-38-3 1,0-39 0-16,0 41 0 0,0-42-1 0,0-16 1 16,0 17-3-16,0-16-11 15,0-2-34-15,0-19-17 16,0 0 38-16,0 0-2 0,0-19-80 0,0 19 62 0,0-21-50 15,0 4 57-15,0-3-3 0,0 20 20 16</inkml:trace>
  <inkml:trace contextRef="#ctx0" brushRef="#br0" timeOffset="149464.04">18036 17933 25 0,'0'0'63'0,"0"0"-41"0,0 0-11 0,0 0 0 0,20 0 9 0,-3 0 6 0,-17 0-18 15,17 0 14 17,23 0 29-32,37-57 20 0,-77 37-60 15,0 20-5-15,20-37 13 0,-20 17 7 31,0 1-20-31,0 0 14 0,0 0 3 0,-20-19 17 47,-77 57 8-47,97-19-45 0,-20 19 0 16,3 19 1-16,0-19-4 0,17 115-6 47,17-77-30-47,20 0-86 0,-37-40 95 0,43 4-158 15,-29-21 43 1,6-21 136-16,-20 21-9 0</inkml:trace>
  <inkml:trace contextRef="#ctx0" brushRef="#br0" timeOffset="149936.67">18358 17780 18 0,'0'0'9'0,"0"0"18"16,0 0 30-1,0 0 94-15,0 0-121 0,0 19 6 0,0-19-26 0,0 0 0 0,0 20 15 16,0 17-7-16,-20-37-14 15,20 37 3-15,0-17-6 0,0-20 0 16,0 20 2-16,0-2-2 0,0-18 1 16,20 0 0-16,-20 0 5 0,0 0-3 0,0 0 0 0,20 0 11 31,-3-38 5 16,6-76 18-47,-23 57 8 0,0 57-40 0,0 0-2 0,0 19 17 15,0 19-7 1,0-18-10-16,0-20-2 16,0 37 6-16,0 20-1 0,0-57-5 0,17 38 2 15,-17-18-4 1,0-1 0-16,17-2 0 0,3-17-2 16,-20 0 1-16,0 0 0 0,20 0-1 31,-3-36-14-31,3-2 0 0,-20 38 7 0,0-20 5 15,0 20 0-15,17-37-7 16,-17 17 10-16,20 1-2 0,-20-19-11 16,0 38 10-16,0-19-34 15,0 19 13-15,0 0 3 0,0 0-34 0,0 0 39 16,0 19-20 0,0 115-298 15</inkml:trace>
  <inkml:trace contextRef="#ctx0" brushRef="#br0" timeOffset="150848.49">18663 17627 30 0,'0'0'36'0,"0"0"19"0,0 0 141 0,0 0-148 0,0 0-10 0,0 0-27 0,0 0 20 0,0 0-22 16,0 0 32-16,0 0-20 15,0 21-10-15,17-21-9 0,-17 18 3 0,0-18-2 0,20 18-1 16,-20 21 2-16,0-1-3 0,0-19 0 0,17 57 1 15,-17-39 2-15,20-17-3 16,-20 18 5-16,0-18-4 0,20-1 3 0,-20-2 11 16,0-17-7-16,23 0-1 15,-23-17 5 1,0 17-13 31,14-39 7-47,63-170-22 0,-60 133-121 0,3 58 43 15,-20-3 5-15,0 21 56 0,0 0-73 16,20 21-7-16,-20-3 89 0,0-18 9 16</inkml:trace>
  <inkml:trace contextRef="#ctx0" brushRef="#br0" timeOffset="151163.81">19005 17819 14 0,'0'18'61'0,"0"-18"12"0,20 0-50 15,-20 0-3-15,0 19 14 0,34-19 29 16,-34 0-52-16,0 0 5 0,20-19-2 0,-20 1 3 0,20-2 1 31,0-56 19-31,-20 57-24 0,17-58 12 16,-17 77-21-16,0-17 0 0,0-41 17 0,0 58-14 15,0 0 0-15,0-19 10 0,0-1-7 0,0 20-2 0,-17 0 4 16,17 0-5-16,0 0 13 0,-40 20-1 16,20-1 1 30,-54 322 20-46,114-227-36 16,-40-74-2-16,54 17 0 0,23-19-9 16,-77-38-6-16,37 0-8 15,-37 0 6-15,23-19-3 0,-6 19-4 0,-17-38-71 0,17 17 51 16,3-16-66-16,-20 17 44 0,20-16-70 0,-3-42 28 16</inkml:trace>
  <inkml:trace contextRef="#ctx0" brushRef="#br0" timeOffset="152013.5">13512 2053 14 0,'0'0'6'0,"0"0"-5"0,0 0 1 0,0 0 1 0,0 0-2 0,0 0 0 0,0 0 1 0,0 21-2 16,0-21 0-16,0 20-2 0,0-2-1 0,0-18 2 0,0 0-23 15</inkml:trace>
  <inkml:trace contextRef="#ctx0" brushRef="#br0" timeOffset="154546.88">13629 2151 19 0,'0'0'43'0,"0"-20"-16"0,0 20 9 0,0 0-16 0,-23 0 0 0,23-19 84 0,-20 19-82 0,20 0 17 0,-17 0-14 0,17-18-6 15,0 18-14-15,-20 0 9 0,20 0-6 16,0 0 7-16,-17 0-6 0,17 18 0 15,0-18-1-15,0 0-4 16,0 0-4 47,-20 19 26-63,20 75 7 15,0-37-32-15,0 267 11 0,0-248-16 31,0-57 5-31,0 96-9 0,0-78-1 0,0-17-5 16,0 18-6-16,0-19 2 0,0-19 7 16,0 38-84-1,0-38 37-15,0 19-12 0,0-19 19 0,0 0 27 16,0-19-38-16,0 0 13 31,0 0 45-31,0 19-18 16</inkml:trace>
  <inkml:trace contextRef="#ctx0" brushRef="#br0" timeOffset="155031.76">13398 2624 16 0,'-20'0'22'0,"20"0"-18"0,0 0-1 0,0 0 1 0,0 0 0 0,0 0-1 0,0 0-2 0,0 0 0 0,0 0-2 0,0 0 0 0,0 0-2 15,0 0-6 1,20-18 4-16,-20 18 5 0,0 0 0 0,0 0 0 0,0 0 0 16,0-18 1 15,0 18 25-31,0-20 2 0,0 20 13 0,0 0-10 15,0 0-2-15,0 0-16 0,0 0 12 0,0 0-13 16,0 0 25 15,0 0-2-31,0 0 21 0,20 0-23 0,-20 0-7 0,20 0 6 16,-20 0-18-16,0 0-14 62,37 0 40-62,20 20-5 0,17-2-22 0,-34-18-12 0,-23 0-1 0,3 0-3 32,37 18-64-32,-40-18 27 0,-17 0 16 15,0 0-39-15,20 0-24 0,-20 0-17 0,0 0 52 0,23 21-75 32</inkml:trace>
  <inkml:trace contextRef="#ctx0" brushRef="#br0" timeOffset="155298.15">13800 2816 27 0,'0'0'54'0,"0"0"20"0,0 0-29 0,0 0 9 0,0 0 8 47,0 0-62 16,0 0 69-32,0 0-25-31,34 18 22 0,-14-18-61 0,0 19-4 16,-3-19-64-16,-17 0-91 0,0 0-84 0,0 0 192 15</inkml:trace>
  <inkml:trace contextRef="#ctx0" brushRef="#br0" timeOffset="155792">13854 2568 18 0,'-20'0'115'0,"20"0"-58"0,0 0-23 0,0 0-2 16,0 0-4-16,0 20 22 47,20 74 49-32,-20 77-61-15,0-132-31 0,0-20-3 0,20 19 11 63,17-95 64-63,0-1-69 47,97-75 39-47,-97 152-26 15,-17 38-12-15,3 0-7 16,-23-38-2-16,0 39-1 63,0 94-120-63,0-114 36 0,14-19-35 15,-14 18-156-15,20-37 208 0,-20 18 50 0</inkml:trace>
  <inkml:trace contextRef="#ctx0" brushRef="#br0" timeOffset="156082.46">14330 2930 44 0,'0'0'275'0,"0"0"-153"0,0 0-113 0,0 19 18 0,0-19-12 0,17 0-4 0,-17 19 9 0,20-19-11 0,17 19 9 0,-37-19-16 16,23 0 1 0,11 18 0-16,-34-18-3 62,20 0-4-31,37 0-232-31,-57-18 136 0,0 18-76 0,17-19 134 0</inkml:trace>
  <inkml:trace contextRef="#ctx0" brushRef="#br0" timeOffset="156895.87">15014 2207 18 0,'0'0'17'0,"0"0"37"0,0 0-29 0,20 0 52 0,-20-19 9 0,0 19-6 0,0-20-67 0,0 20 49 15,0-17-51-15,0 17 17 0,0 0 3 0,0 0-20 16,-20 0 15-16,20 0-11 0,-20 0-2 15,0 0 1-15,20 0-11 0,-14 0 9 0,14 0-9 0,0 0-1 16,-23 0 0-16,23 0 1 0,0 0-1 0,-20 17 0 0,0 40 4 16,20-17-7-1,0 54 4-15,0-57-3 0,0 3 0 16,0-2 1-16,0-20 0 0,0 0 0 0,0 154-1 16,0-95-3-1,0-20-4 1,0 0-14-16,0-38-4 0,0 19-5 15,0 19-51-15,0-20 8 16,0 2-153 47,-17-39 83-63,17 0 131 0</inkml:trace>
  <inkml:trace contextRef="#ctx0" brushRef="#br0" timeOffset="157054.1">14789 2911 20 0,'-23'0'59'0,"3"-19"-12"0,20 19-47 62,-20 0 48-46,137-19 345-16,-97 19-384 0,77 0 2 0,-43-20-6 0,-34 1-4 15,34 1-5 48,60-78-585-63</inkml:trace>
  <inkml:trace contextRef="#ctx0" brushRef="#br0" timeOffset="157299.14">15413 2417 34 0,'0'0'18'0,"0"0"118"16,0 0-24-16,0 0-75 0,0 0-22 0,0 0-3 0,0 0 21 31,0 0-4-31,17 36-26 16,-17-15-10-16,0-21-4 0,0 36-36 16,0-36-71-16,0 20-13 0,0-20 67 15,0 19 13 1</inkml:trace>
  <inkml:trace contextRef="#ctx0" brushRef="#br0" timeOffset="157447.73">15430 2797 54 0,'0'0'36'0,"0"19"60"0,0 18 108 47,20 59-219-47,0-77-42 0,-20-19-227 16,0 0 250-16</inkml:trace>
  <inkml:trace contextRef="#ctx0" brushRef="#br0" timeOffset="158747.81">12580 17856 17 0,'0'0'84'0,"0"0"-84"16,0-19 283 0,-38 19-172-16,38 0-111 62,0 0 16-62,-39 96 31 0,39-22-45 16,0-74-3-16,0 20 1 47,0-20 0 15,77 551-75-15,-115-456-344-47,19-113 382 0,-1-39 32 0,-132-114 181 0,95 93-42 0,57 78-112 0,-17 0-1 0,17 0 8 16,0 0 17-1,17 21-28-15,3-21 2 16,17 18-20-16,-17-18 1 0,17 0 2 16,3 0 0-16,-3 0 0 0,-19 0-4 0,59 19 5 15,19-19-4 1,-39 0-3-16,-57 0 2 0,18 0-4 0,2 0-1 0,-20 0-16 15,17 0 7-15,-17 0-26 0,20 0-15 0,2 0 21 16,-22 0-50 0,55 0-148-1</inkml:trace>
  <inkml:trace contextRef="#ctx0" brushRef="#br0" timeOffset="159539.99">13113 18388 18 0,'0'0'0'0,"0"0"23"0,0 0 3 0,0 0-11 0,0 0 46 0,0 0-48 0,0 0 10 0,0 0-5 0,0 0 5 0,0 0-15 0,0 0-7 15,0 0-2-15,0 0-1 0,0 0 2 16,0 0-1-16,0 0 1 0,-20 0 1 0,20 0 0 15,0 0-1-15,0 0 1 0,0 0 10 16,0 0-1-16,0 0-5 0,0 0 13 0,0 0 3 16,0 0-3-1,0 0-12-15,0 0 17 0,0-18 3 16,0 18-14-16,20 0 13 0,-20 0-7 16,0 0-3-1,0 0-10-15,0 0 2 0,17 18 12 0,-17-18-14 16,0 19-1-16,0 1-1 0,0-20-3 0,0 19 2 0,0-1-1 15,0 2 1 17,0 94 5-17,20-95-1-15,-20-19-5 0,0 0 0 0,0 0 2 16,20-19 0-16,17-20 5 0,-37 1-4 16,20 1 2-16,0 37-4 0,-20-20 0 15,37 2 4-15,-37-1-2 0,17 19-3 0,-17-20 1 16,62-17 19-16,-62 37-8 15,35 37 5 1,5 40-15-16,-40-77-2 0,0 18 0 16,17 58-1-16,-17-37-15 47,20 132-449-47,-20-171 419 0,17 0-5 0,-17 0 27 15</inkml:trace>
  <inkml:trace contextRef="#ctx0" brushRef="#br0" timeOffset="163148.06">13911 18636 17 0,'0'0'7'0,"0"0"-2"0,0 0 11 0,0 0 23 15,0 0 16-15,0 0-36 0,0 0-1 0,0 0-18 63,0 19 80-48,0-19 72-15,17 0-22 0,-17 0-121 0,40 18 13 16,-17-18-18 0,-9 0-1-1,26 0-2-15,-20 0 1 0,-3 0-1 16,0 0-1-16,3 0-1 0,0 0 0 0,3 0-4 31,-9 0-2-31,-14 0 1 0,20 0-41 0,0 0 20 0,-20 0 11 0,0 0-77 16,20 0-38-1,-20 0-74-15,17 0 164 32</inkml:trace>
  <inkml:trace contextRef="#ctx0" brushRef="#br0" timeOffset="164298.94">14615 18388 22 0,'0'0'31'0,"0"19"22"0,0-19 25 0,17 20 3 0,-17-1-37 0,0-19-35 0,20 0 8 0,-20 0-2 0,20 18 7 15,-20-18-10-15,0 0-7 0,17 0 6 0,-17 0-2 16,20 0 10-1,-20 0-16-15,0 0-3 63,17-18 16-63,-17-79 10 0,-17 41-2 0,-3 39-2 0,3 17 6 0,-23 17 5 16,23 3-24-16,0-2-1 15,-6 58 1 1,23-56-10-16,0-1 1 0,0 37 1 31,0-37 0-31,23 38-5 0,-23-37 2 0,17-1-2 0,0 0-17 16,3 0-11-16,-20-19 19 0,20 18-64 15,-3-18 59-15,-17 0-48 0,20-18 39 16,-3-1-62-16,-17 0 32 0,20-20-31 31,0-93 61-31,3 113 35 0,-9-1 10 16,-14-17 68-16,0 37-35 15,20-21 26-15,0 21-20 16,-20 0-45-16,0 0-1 0,0 0-11 63,20 97 62-32,-3-22-46-31,40 21 1 0,-57-96-15 0,97-133 16 0,-97 113-11 0,17-17-2 15,0 37-2-15,-17-20-2 0,0 20 5 0,20-19 4 16,-20 19-10 31,20 0 15-47,17 171-162 0,-37-132-32 16,0-39 142-16,37-20-81 62,-17-37 307-62,3 20-112 0,-23 37-61 0,0 0-16 63,17-20 53-48,-17 2-25-15,0 18-28 63,0 38 57-48,17 76-39-15,23-57 4 0,-40-722 12 0,-20 626-32 0,20-19 6 0,0 41-6 0,0-3 10 16,0 1-9-16,0 19 0 0,0 0 15 31,0 0-8-31,0 19 0 0,0 38 7 0,0-37-11 0,0 37 2 0,20 38 3 16,-3-2-7-16,-17-15-1 15,37 54-3 1,-17-36 1-16,20 56-9 0,-23-76-44 16,-17-57 16-16,20-19 15 0,-20 0 0 0,37 19-128 15,-37-19 42 1,20-19-19-16,-3 0 43 0,3-38 8 16,-20 38 71-16,0 0-9 15</inkml:trace>
  <inkml:trace contextRef="#ctx0" brushRef="#br0" timeOffset="164699.84">15715 18559 29 0,'0'0'408'0,"0"19"-363"0,20-19-9 0,-20 0-24 31,0 0 32-31,77 0 20 0,-57 0-54 0,-3 0-10 16,20 20-3-1,-17-20-10-15,0 19-33 16,-20-19 27-16,17 19-61 0,-17-19-50 15,0 0 12-15,0 0-121 0</inkml:trace>
  <inkml:trace contextRef="#ctx0" brushRef="#br0" timeOffset="165465.2">16476 17951 20 0,'0'0'18'0,"0"0"-2"0,0-18 103 0,-17 18-75 0,17 0-6 0,0 0-20 0,0-20 14 0,-20 20 0 0,20 0 38 0,-39-20 0 16,39 20-70 46,-77 20 101-62,77-20-100 0,-18 20 7 16,-2 18 4-16,20 38-4 15,0 19-5-15,0-20-5 47,0-75 1-47,20 59-5 0,-20-42 2 0,0 60-23 0,18 37-172 0,-18-114 199 63,-95-20-124-48,78-17 205-15,0 17-12 47,17 20-36-31,0 0-33 31,74-37 87-32,58-2-89-15,-73 39-40 16,38-18-403-16,-97 18 417 0</inkml:trace>
  <inkml:trace contextRef="#ctx0" brushRef="#br0" timeOffset="165648.1">16685 17971 22 0,'0'0'89'0,"20"-38"39"0,-20-2-8 0,19 23-84 0,-19 17-24 0,0 0 2 0,18 0-9 0,-18 0-6 16,20 17-5 0,-20 3-2-16,0 0-24 0,0-20 16 0,0 18-28 0,0 2 15 15,0-1-82-15,0-19 68 0,0 37-69 16,0-37 88 0</inkml:trace>
  <inkml:trace contextRef="#ctx0" brushRef="#br0" timeOffset="165831.6">16821 18256 21 0,'0'0'16'0,"0"0"5"0,0 20 160 15,0-3-150-15,0-17 19 0,0 20-32 0,0-2 11 0,18-18-14 16,-18 39-7-16,0-39-7 0,0 37 1 31,0-17-4-31,0-1-36 0,0-19 17 16,0 0-174-16,0 18 118 0,0-18 40 0,0 0 14 0</inkml:trace>
  <inkml:trace contextRef="#ctx0" brushRef="#br1" timeOffset="194005.64">20088 2207 40 0,'-20'0'88'0,"20"0"-74"0,-37 38 131 15,37-18-114-15,0-3 27 16,-17-17-36-16,17 0 7 0,0 21 26 47,17-2 14-47,0-19-60 31,120 37 9-31,-83-37-14 16,-34 18-3-16,-3-18 0 0,21 0 2 15,1 0-4 1,18 0-4-16,-57-18 1 0,20 18-21 0,0-20-85 0,-20 3 78 16,0 17-49-16,0-19-188 15,0 19 239-15,0 0 0 16</inkml:trace>
  <inkml:trace contextRef="#ctx0" brushRef="#br1" timeOffset="194317.34">20185 2207 45 0,'0'0'48'0,"0"0"25"0,0 0-50 0,0 0 32 0,0-19-1 0,0 19-54 62,0-20 29-46,0-17 100-16,0 18-123 0,-117 152 58 0,97-113-61 15,-14-3 1-15,-6 23 2 16,20-23-5-16,-17 40 8 0,17-57-4 0,20 21-2 16,0-21-2-16,0 19 3 0,20 19 4 15,-3-20 0-15,-17-18-7 0,40 18 3 0,17 21 5 16,-40-39-9-16,3 19 2 16,37 1-1-16,-39-20-3 0,24 18-1 15,-25-18-4-15,57 18-84 0,-16 3-255 16,-16-21 200-1</inkml:trace>
  <inkml:trace contextRef="#ctx0" brushRef="#br1" timeOffset="195034.64">21174 2074 26 0,'0'-21'355'0,"0"4"-297"0,0 17-34 0,0 0-24 31,0 0 12-31,0 341 57 0,-22-282-67 16,-18 150 3-16,40-153-3 0,-17 40 15 46,17-77-9-46,0 18 15 32,37-56 2-32,20 1-3 15,-17-21-18-15,14 21 0 0,-54 18-6 0,20 0-8 0,0 0-4 0,-20 0-14 16,23 0-79-16,-23 0 69 0,0 0-8 0,0 0-12 16,0 18-223-16,0-18 209 0</inkml:trace>
  <inkml:trace contextRef="#ctx0" brushRef="#br2" timeOffset="203321.81">20904 3937 46 0,'0'0'126'0,"20"0"3"0,-20 0-103 0,0 0-6 0,17-19 2 0,3 19-8 0,20-19 6 0,17-18 4 0,-40 37-12 15,20 0-6-15,25-21 31 0,-47 21-23 0,5 21-3 16,20-2 5 0,-40-19-13-16,0 0-3 62,54 37 9-62,23 20-3 0,-57-39-6 0,-20-36-233 0,-40-1 62 0,40 0 98 16,-37 0 33-1,17 0 16-15</inkml:trace>
  <inkml:trace contextRef="#ctx0" brushRef="#br2" timeOffset="203684.78">21038 3519 20 0,'0'0'0'0,"0"0"37"0,0 20 50 15,0-2 20-15,0-18-69 0,0 0-26 0,0 19 14 16,-20-19-6-16,20 20-10 0,-17-2 3 16,-23 20 4-1,20-20-8-15,3 3 0 0,-3-21-3 0,3 37 3 0,-3-18 0 16,0-19 11-16,-54 75 26 47,-3 59 4-47,77-115-47 15,20 20 5-15,-3-20-8 0,3-1 3 16,0 1 1-16,-20 1 1 16,39-2-2-16,16 1-2 0,-35 0-1 0,34-19-6 31,-34 18-12-31,20-18-49 0,-23 0-22 16,3 0 50-16,0 0-116 31,17 21-43-31</inkml:trace>
  <inkml:trace contextRef="#ctx0" brushRef="#br2" timeOffset="204124.17">21950 3747 22 0,'0'0'0'0,"0"0"14"0,0 0 69 0,0 0-60 0,0 0-1 0,0 0-2 0,0 0-1 0,0 0 83 0,0 0-23 0,0-19-41 15,0 19-20-15,0 0-4 0,0 0 17 16,0 0-16-16,0 0-8 0,0 0 6 0,0 0-2 0,0 19 10 16,0 1-9-16,0-20-9 15,0 95 10 1,0-76-14-16,0 37 0 0,0-56 2 16,0 133 8-16,0-39-9 0,0-17 4 15,23-20-6-15,-23 58-13 16,0-96 8-16,0 39-59 47,-23-79-413-47,23-16 473 0,0 37-11 15</inkml:trace>
  <inkml:trace contextRef="#ctx0" brushRef="#br2" timeOffset="204405.41">21739 3576 67 0,'0'0'158'15,"0"0"-66"1,0 20 12-16,0-20-61 0,0 18-22 16,20 1 8 15,37 0-9-31,-17-1-15 15,168 22 19-15,-151-22-21 0,-34-18-2 0,-9 0-2 16,63 0 1 31,37 0-308-47,-94 0 190 0,-3 0-22 16</inkml:trace>
  <inkml:trace contextRef="#ctx0" brushRef="#br1" timeOffset="214036.52">21531 5686 22 0,'0'0'23'0,"-17"0"84"0,-3 19 9 0,-20 19 2 0,40-38-110 0,-17 0 14 16,17 0-10-16,0 19-1 15,0-19 43-15,0-19-47 16,0 19-4-16,17-19 7 31,80-55 18-31,-60 74-27 0,-14 0-1 16,31-20 2-16,-17 20-2 0,0 0 0 0,40 20 2 31,37-3-26-31,-94 2-45 16,-20-19 17-16,23 0-89 0,-23 0 55 15,0 0-40 1,0-19 106-16,0 19 17 0,0-17-1 16,0-3 4-16,0 1 1 0,-23-1 2 47,-71-93 160-47,74 93-86 15,20 0-64-15,0 20 22 0,0-17-3 0,0-3-11 16,0 20 12-1,-20-18-14-15,20 18 22 16,-151 95 21-16,114-58-59 16,-3-17-1-16,-17-2-1 15,40 1 0-15,-60 20 8 0,60-20-6 0,-120 18 11 47,63-18 1-47,54 0 2 0,60 0-9 16,34 19 2-16,-31-19-6 15,65 21 1 17,49 53-6-32,-140-72 1 0,20-3-8 15,0 20-51-15,-37-38 59 47,37 18-128-47,40 39-289 0</inkml:trace>
  <inkml:trace contextRef="#ctx0" brushRef="#br1" timeOffset="-210507.02">22654 5421 29 0,'0'0'6'0,"0"0"10"0,0-20 64 0,0 20-30 16,0-18-21-16,0 18 11 0,0-20 24 15,0 1-39-15,0 19 13 47,17-18 89-47,20 113-41 0,-37-58-78 0,0-37-6 16,0 39 0-16,0-1-2 0,0 18 0 0,-17-17 1 15,17 17 0-15,-20 20 1 0,3 39-1 16,-3-57 1 0,0-2 0-1,20-38-3-15,0 21 5 16,40-1-1-16,-3-38-1 0,-20 19 0 16,23-19-1-16,-3 0 0 0,3 0-1 0,-40 0 1 15,74 19 0 1,-74-19 0-16,20 0-2 0,3 0 1 0,-9 0-5 15,-14 0-32 1,0 0 0-16,0 0-15 0,0 0-25 0,0 0-102 16,0 19-2-16,-14-19 124 15</inkml:trace>
  <inkml:trace contextRef="#ctx0" brushRef="#br2" timeOffset="-189620.06">24647 7227 19 0,'0'0'54'0,"0"0"-28"0,0 0 4 0,-17 18 22 0,17 3 45 0,0-21-84 0,-18 0 55 16,18 0-59-16,0 0 1 0,0 0 34 16,0 0-28-16,0 0 14 15,0 0-10-15,0 0 18 16,0 0-25-16,0 0-13 62,0 0 9-62,191 17 37 0,-156-17-44 0,-15 0-1 16,96-17 8 0,-41 17-10-1,-38 0-1-15,-37 0 1 0,17 0 1 16,23 0-13-16,-40 0 12 0,37 0-11 15,-37 0 3-15,40 0-22 16,-40 17-69 0,20 2-104-16,-20-19 110 15,0 0 51-15,0 20-36 0</inkml:trace>
  <inkml:trace contextRef="#ctx0" brushRef="#br2" timeOffset="-188630.33">24803 6979 17 0,'0'0'79'0,"0"0"-48"0,0 0 52 0,0 0 12 0,0-19-36 0,0 19 12 32,0 19-33-32,-22 0-20 15,5 20-5-15,-3-2-6 0,0-17-3 16,20-1-2-16,-37 19 6 0,37-38-6 0,-20 37 6 31,-17 2 0-31,37-21 0 0,0-18-1 16,0 21-4-16,0-21-1 0,0 0 1 0,0 0 11 15,0 17-3 1,0-17-11 46,17 39 16-15,43-2 0-47,148 77-639 0</inkml:trace>
  <inkml:trace contextRef="#ctx0" brushRef="#br2" timeOffset="-187398.93">25636 6846 15 0,'0'77'458'0,"20"340"-367"0,-20-398-85 0,0 2-3 0,0 16 0 0,0 57 5 0,0 3-6 0,0-61-4 0,20-15 3 15,-20 36-12-15,0-57 5 0,0 37-73 0,0-37 27 16,0 20-21-16,0-20 73 62,0 0 0 1,0 0 0-1,0 0 0 1,0 0 0-1,0 0 0 1,0 0 0-1,0 0 0 1,0 0 0-1,0 0-37-30,0 0-241-32,0-20 229 0</inkml:trace>
  <inkml:trace contextRef="#ctx0" brushRef="#br2" timeOffset="-185468.98">25391 6979 20 0,'-20'0'5'0,"20"0"61"0,0 0-47 0,0 0 88 31,20 0 61-31,-20 0-151 0,20 0-11 16,-20 0-3-16,0 0 10 15,0 0-10 1,17 0 10-1,20-19 24-15,-17 19-29 0,0 0-3 0,17 0 4 32,57 0-7-32,-54 0 3 15,-40 0-1-15,37 0 0 0,-17 0-2 16,20 0 0 0,-23 19-2-16,0-19 1 0,23 0 0 15,-40 0 0-15,0 0 0 0,17 0 0 0,3 0-2 16,17 19 3-1,-37-19-3-15,0 0 0 16,0 0 1 47,20 0 2-17,3 0-5-46,-23 0-2 0,0 0-19 0,0 0-2 16,14-38-121-16,-14 38 102 0,0 0-14 0,0 0 6 0,0-17-85 47,-14 17 114-47</inkml:trace>
  <inkml:trace contextRef="#ctx0" brushRef="#br1" timeOffset="-175259.64">26987 9737 8 0,'0'0'14'0,"20"0"-12"0,-20 0-1 0,0 0 0 0,0-19 2 0,0-1 7 0,0 20-8 16,0 0 0-16,0-17-2 15,0 17-3 1,0 0 2 0,0 0 1-16,0 0 0 15,0 0 0-15,-20-20 3 32,20 20-2-32,0-20 2 0,0 20-2 0,0 0-1 62,0-17 0-46,-20-24-7-16,20 24-7 0,0 17 15 0,0 0-1 0,0 0 1 15,0 0 0-15,0 0 3 16,0 0-1-16,-20 0 14 16,20 0-7-16,0 0 3 0,0 0 2 15,0 0 20-15,0 0-18 16,-14 0 30-1,14 0 0-15,0 0-19 0,0 0-1 16,-23 0-11-16,23 0-9 0,0 0 0 16,0 0 24-1,0 0 16-15,0 0-29 0,-20 0 21 16,20 0-24-16,0 0 9 16,0 0-17-16,0 0-2 15,0 0-4-15,0 0 7 16,0 0-3-16,0 0-3 15,0 0 0-15,0 0 0 0,20 0 2 0,3 0-1 0,-23 0-3 0,14 0 2 47,120 17 2-47,-114-17-4 0,17 0 2 16,-37 0-3-16,37 0 0 16,-14 0-21-16,-6 0 13 15,-17 0-59-15,0 0 15 16,0 0-14-16,0 0-65 0,0 0 83 0,0 0-28 0,-17 21 26 47,17-21 38-32</inkml:trace>
  <inkml:trace contextRef="#ctx0" brushRef="#br1" timeOffset="-174826.95">26947 9395 18 0,'0'0'4'0,"0"0"2"0,0-20 15 0,20 2 6 0,-20 18-19 0,0 0 1 0,0 0-9 47,0 0 18-31,20-19 99-16,-20 19-84 0,0 0 26 0,0 0-43 15,-40 57 28-15,26-40-36 0,-9 3-2 0,3 1 1 16,-54 15 6 15,-3 41 10-31,57-77-20 0,3 17 1 0,-3 4 3 0,0 16 4 16,3-17-7 0,-3 17 6-16,20-17-2 15,0 16 0-15,0-14-4 0,20-3 3 31,54 18 4-31,-54-37-10 0,3 0-1 16,31 20 3-16,-17-20-5 16,0 0-6-16,-17 0-2 15,37 17-76-15,-37-17 3 47,17 20-246-47</inkml:trace>
  <inkml:trace contextRef="#ctx0" brushRef="#br1" timeOffset="-172656.31">27862 9089 14 0,'0'0'11'0,"0"0"-7"0,0 0 9 0,0 0 29 0,0 0-23 0,0 0 9 0,0 0 0 0,0 0 5 0,0 0-12 0,0 0-13 0,0 20 27 16,0-20-31-16,0 21 20 15,0 16 6 1,0-19-18-16,0 21 10 0,-23-21-11 15,23-18-11 48,0 39 17-63,-34 75 13 0,14 0-20 16,20-76-7-16,-40 113 10 0,40-131-12 0,-14 57 10 0,14-40-6 15,-23-17-1-15,23-3 1 0,0 3-3 16,0-2 4-16,0 2-6 0,0 0 5 15,0-20 0-15,23 19-2 0,-23-19 0 16,54 0 0 0,-17-19 0-16,3-1-2 15,-23 20-1-15,20-20 1 16,-17 20 0-16,0-18 2 47,-3 18-5-47,23 0 2 15,-23 0-3-15,-17 0-1 16,20 0-54-16,-20 0-87 0,0-20-137 0</inkml:trace>
  <inkml:trace contextRef="#ctx0" brushRef="#br2" timeOffset="-161788.33">26588 11106 44 0,'0'0'117'0,"0"0"-49"0,0 19-15 0,-17-19-10 0,17 0-9 15,0 19 6-15,0 0-14 0,0-19-13 16,0 0-6-16,0 0 1 0,0 0 11 16,17 0 10-1,-17 0-27-15,17 0 15 0,3 19-10 16,0-19 1-16,-20 0-6 0,57 0 7 15,-57 18-8-15,37-18 2 16,20 0 0 0,-57 0-2-16,57 21-1 0,-40-21-2 15,23 0 3-15,-3 0-2 16,23 0 2-16,-60 0-1 62,34 0-3-62,63-21-136 0,-97 21-240 0,-20 0 347 16</inkml:trace>
  <inkml:trace contextRef="#ctx0" brushRef="#br2" timeOffset="-161337.39">26625 10954 30 0,'0'0'11'0,"0"0"-11"63,0 0 30-48,37 0 278-15,-37 38-294 16,-17-1-5-16,-3 21-1 16,-57 18 10-16,60-57-14 15,-3-1 4-15,20-18-5 16,-37 40 13-16,17-40-9 16,20 18 1-16,-20 1 13 0,3 0-16 0,17-19-4 15,-17 56 17 1,17-16-11-1,0 16-1-15,17-18-5 16,0-19 1-16,60 39-4 16,-77-58 2-16,60 37-15 15,-43-37-15-15,0 19-31 0,23-19-77 16,-40 19 88-16,17-19-59 0,23 0-20 16</inkml:trace>
  <inkml:trace contextRef="#ctx0" brushRef="#br2" timeOffset="-160606.86">27708 10934 5 0,'0'0'0'0,"0"0"2"0,0 0-6 0,0 0 1 0</inkml:trace>
  <inkml:trace contextRef="#ctx0" brushRef="#br2" timeOffset="-160342.41">27708 10954 8 0,'0'0'11'15,"0"0"-4"-15,0 18 341 47,0 2-301-47,23-20-21 16,-23 19-15-16,0-19-4 0,0 18 10 15,0-18-8 32,0 115 46-31,0 18-32-16,0-114-21 0,0 37 1 0,-23-16-3 0,23-3 1 15,0 0 1-15,0 2-1 0,0-21 0 0,-20-18-1 16,20 20 0-16,0 18-2 0,0-19 1 16,-20 19-2-1,20-19-4-15,-17 58-69 16,17-77 59-16,0 37-102 0,-17-17-74 0,17-20 62 16,0 0 101-1</inkml:trace>
  <inkml:trace contextRef="#ctx0" brushRef="#br2" timeOffset="-160008.33">27289 10972 27 0,'0'0'106'0,"0"0"-21"0,-17 0-60 0,17 0 42 0,-20 0 0 0,0 0 9 0,20 0-61 0,0 20-1 0,0-20 7 0,0 0-12 0,20 19 6 15,0-19 1-15,-3 0-11 16,23 18 11-16,0-18-9 0,71 19 15 16,-74-19-20-16,6 0 2 0,31 0 2 0,23 21-1 15,-43-21-5 1,-17 0-2-16,20 0-10 15,-37 0-6-15,-3 0-29 32,23 0-324-32,-40 0 267 0,0 0 48 0</inkml:trace>
  <inkml:trace contextRef="#ctx0" brushRef="#br1" timeOffset="-154135.81">25998 12741 17 0,'0'0'332'0,"0"18"-281"0,0-18-37 15,0 0 3-15,0 0 4 0,0 20 8 16,20-20 7-16,-20 0-29 15,20 0 4 1,-3 19 3-16,20-19-1 16,6 0-7-16,-29 0 1 0,6 0-8 15,0 0 2-15,17 0-1 0,0 0 1 16,-17 0 3-16,74 0-5 16,-71 0 0-1,51 0-2 1,-57 0 2-16,-17 0-1 0,20-19-16 15,0 19 7-15,-20 0-1 0,17-20-102 32,-17 20 55-32,-37-18-99 15,-20 18-42-15</inkml:trace>
  <inkml:trace contextRef="#ctx0" brushRef="#br1" timeOffset="-153741.72">26092 12608 20 0,'0'-20'146'0,"0"20"-81"0,0 0-12 47,20 20 94-47,-20-1-134 0,-20 19 4 0,20-38-17 62,0 0 0 1,-54 76 25-63,-63 39 45 15,23-97-33-15,74 58-16 0,114 38-15 0,-74-114-6 0,0 18-1 0,3 2-1 0,-9-1-1 16,6-19-7-16,20 20-70 16,-23-2 31-16,0 3-100 0,-17-21-13 15,20 17 34-15,-20-17 92 16</inkml:trace>
  <inkml:trace contextRef="#ctx0" brushRef="#br1" timeOffset="-148757.9">27138 12151 21 0,'0'0'13'0,"0"0"105"0,0 0 4 0,0 0-107 0,-20 0 44 0,20 0-26 47,-17 211 19-47,17-174-51 0,0 0 1 16,-20 59 2-16,20-58 0 16,-20 151 19-1,0-112-6-15,20-77-14 0,0 76 7 16,-17-38 2-16,17-38-9 0,0 38 10 15,0-38-13 48,0 39 21-16,0-21 4-32,228 78-2-15,-191-57-22 0,3-3 3 16,0-17-25-16,-40-38-40 0,0 19-3 16,0 0-137-16,0-19-51 15</inkml:trace>
  <inkml:trace contextRef="#ctx0" brushRef="#br1" timeOffset="-129857.59">26135 14567 15 0,'0'0'186'0,"0"0"-103"0,0 0-69 0,0 0 27 31,0 0 95-31,0 19-64 0,0-19-72 63,0 0 18-63,34 18 3 0,80 1-15 0,-94-19-4 0,37 0-1 31,-17 0-1-31,-23 0-1 0,0 0 4 0,23 0-17 15,-23 20 4-15,-17-20 3 16,20 0-18-16,0 0-21 0,-20 0 30 0,0 0-46 16,0 0-96-1,-20-20-69 1,20 20 208-16,-20 0 6 0</inkml:trace>
  <inkml:trace contextRef="#ctx0" brushRef="#br1" timeOffset="-129417.61">26189 14281 16 0,'0'0'3'0,"0"0"5"0,0-19 11 0,0 19 39 31,0 0-9-31,0 0 14 0,0 0-17 15,0 0-14-15,0 0-6 0,0 0-17 16,0 19 31 0,0 2-20-16,-20 15 10 0,0-36-19 0,20 19 0 15,-14-1-8-15,14-18 4 32,-137 115 42-32,117-96-37 15,6-19-6-15,-9 37 12 16,3 3-8-16,20 17 5 62,57-2-6-62,-37-55-8 16,54 40-1-16,-54-40 3 0,37 37-8 16,-57-16 2-16,40-21-12 0,-20 36-23 15,-3-36 0-15,-17 0 14 16,17 37-241-1,3-16 92-15,0-21 160 0</inkml:trace>
  <inkml:trace contextRef="#ctx0" brushRef="#br1" timeOffset="-127093.85">27158 14167 15 0,'0'0'31'0,"0"0"27"0,0 20 128 0,0-20-149 0,0 0 10 0,17 0-6 47,-17 0 18-47,0 17-27 0,0-17-24 15,0 0-5-15,0 19 3 0,0-19-4 16,0 20 2 15,0 56-1-31,0-38-1 0,-17 0-3 0,17 39 6 16,0-59-6-1,-20 38 0 1,-17 116 5-16,37-115-3 0,-20-36 0 16,20 15 3-16,0 1 0 15,0-16 9-15,0-1-10 16,0-20-1-16,0 0 10 0,0 17-6 15,20-17-2 32,37 0 19-31,-40-17-18 31,23 17 8-47,-23-20-9 31,3 20-46-31,-20 0-231 0,0 0 273 63,-20 0-295-48,3 0 282-15,17 0 13 47</inkml:trace>
  <inkml:trace contextRef="#ctx0" brushRef="#br2" timeOffset="-123388.89">27956 13102 18 0,'0'0'32'0,"0"0"8"0,0 0 5 0,0 0-17 0,0 0-2 0,0 0 18 0,0 0-2 31,0 39 26-31,0-21-61 0,0-18 0 0,0 21 18 31,0-21-1-31,17 17 23 0,-17 2-29 16,0-19 0-16,0 19-3 15,0-1 17-15,0 23 3 16,0-5-15-16,0-16-13 16,0-2-4-16,0 1-1 15,-17 38 11-15,-23 38-3 16,40-95-10 46,-77 77-38-30,60-58-133-32,17-1-246 0</inkml:trace>
  <inkml:trace contextRef="#ctx0" brushRef="#br2" timeOffset="-122372.6">28621 12646 17 0,'0'0'0'0,"0"0"43"0,0 0 34 0,0 0-22 0,0 0-9 0,0 0-24 0,0 0 18 0,-18 0 38 0,18-19-31 47,0 19-10-47,-19 0 12 16,-1 0-6-16,20 19-30 16,0 20-7-16,0-21 4 15,0 20-8-15,0 0 8 16,0-38-9-16,0 19 3 0,-20 0-1 0,20 20 3 0,0 36-4 31,0-56-3-31,0 39 4 0,0-39-2 16,0 18 0-16,0 1 1 0,0 1-5 15,0-21 3 1,0 39 2-16,0-57-2 0,0 19 0 16,0 19 1-16,0 0-2 0,0-38 1 0,0 0-2 0,0 19 1 15,0 1-5-15,0-20-6 16,0 18-60-1,0-18 59-15,0 19-52 0,-15-19-59 16,15-19-56-16,0 19 137 16,-22-18-18-16,22 18 24 0</inkml:trace>
  <inkml:trace contextRef="#ctx0" brushRef="#br2" timeOffset="-121923.52">28202 12608 28 0,'0'0'92'0,"0"0"-25"0,0-20 50 15,0 2 5-15,0 18-95 0,0 0-10 0,0-19 6 16,0 19-4-16,19 0 1 16,1 0 4 30,226 0 18-46,-226 0-41 16,17 19 3-16,-17-19-5 0,37 0 1 16,0 18 1-16,-57-18-5 0,20 0 4 15,37 20 4 1,-18-20-5-16,-21 0-2 0,-18 0-1 0,17 0-15 16,23 0-45-1,-40 0 22-15,17-20-11 0,-17 20-48 0,0 0-121 16,0 0 151-16,0 0 48 15</inkml:trace>
  <inkml:trace contextRef="#ctx0" brushRef="#br2" timeOffset="-108951.33">26320 15763 24 0,'-17'-17'360'0,"17"-3"-328"0,0 20-14 0,0 0-4 0,0-17 16 0,0 17-17 0,17 0 12 0,-17 0-8 0,0-19-10 0,20 19 6 0,-20 0-9 0,0 0-1 0,0 0 3 16,0 0-1-16,37 0 3 15,-37 0-7-15,23 0 3 0,11 0 0 16,-14 0-2-16,0 0-4 0,37 0 5 16,-40 0-3-16,23 0 2 46,34 0-65-30,-74 19-430-16,-17-19 482 0,17 0 5 16,-20 0-14 46,20 0 20 1,0 0 0-1</inkml:trace>
  <inkml:trace contextRef="#ctx0" brushRef="#br2" timeOffset="-108788.16">26377 15632 18 0,'-242'-57'559'0,"219"94"-560"0,23-17 5 0,0-20-2 0,-20 36 9 0,20-14 1 15,20 14 5 1,-20 21-3-16,23-37-12 0,-23-20 0 16,14 36 5-16,6-14-5 15,0 14-4-15,0-16 2 0,14 17-4 32,-34-37 1-32,40 20-53 0,-40-20 39 0,37 0-138 15,-17 17-148 32,0-17 194-47</inkml:trace>
  <inkml:trace contextRef="#ctx0" brushRef="#br2" timeOffset="-107622.72">27480 15555 29 0,'-20'0'120'0,"20"0"-83"0,0 0 29 0,0 0-11 0,0 0-23 0,0 0-24 0,0 0 4 0,0 0 1 0,0 0 1 0,0 0 2 16,0 0 15-1,0 20-7-15,20-20-21 0,-20 0 0 16,0 19 6-16,0-19 3 0,0 18-1 0,0 2 1 16,0-3 0-16,0 2-4 0,0 59 7 15,0-21-6 1,0-21-7 31,20 116 0-47,-20-111-12 15,0-24-20-15,0 2-14 0,0-19 4 0,0 0-132 63,0 0 172-1</inkml:trace>
  <inkml:trace contextRef="#ctx0" brushRef="#br2" timeOffset="-107453.25">27309 15461 63 0,'208'56'527'0,"-188"-56"-526"16,17 0-3-1,40 0 8-15,-60 0-13 0,46 0-63 16,-63 0 42-16,34 0-338 31,-34 0 242-31</inkml:trace>
  <inkml:trace contextRef="#ctx0" brushRef="#br1" timeOffset="-102605.13">26135 16811 25 0,'0'0'76'0,"0"0"1"0,0 20 16 0,0-20-52 0,0 74 97 0,0-54-100 31,0-3-20-31,0 41 47 0,0-58-54 0,14 0-7 16,26 0 4-16,-40 0-1 0,20 0-5 16,34 19 0-1,-54-19-1-15,77 20 4 16,-17-3 1-16,-43-17-8 0,40 0 3 0,-57 21-1 0,57-21-3 15,-57 0 1-15,40 19 1 0,-40-19 0 0,17 0-12 16,20 0-34 0,-37 0 12-16,20-19-14 0,-20 19-40 0,0 0 7 0,0 0-16 15,0-21 4-15,0 21 32 0,-20 0 48 0,20 0-12 32</inkml:trace>
  <inkml:trace contextRef="#ctx0" brushRef="#br1" timeOffset="-102264.85">26360 16790 22 0,'0'0'91'0,"0"-19"-24"31,-20 19 9-31,0-17 1 16,20 17-39-16,0 0-19 0,0 0 17 0,0 0 7 31,0 0-33-31,0 0-10 63,0 17 40-63,-17 23-9 0,-23 34-13 0,-88 60 1 0,-29-40 4 0,143-94-16 0,-9 0 1 15,46 20 1 1,-23-20-5-16,54 0 1 0,-34 0-2 16,-20 0-2-16,111 38 5 15,-111-38-7-15,20 20 0 0,20-20 1 0,-23 19-2 47,40-2-10-47,60 23-607 0,-117-40 601 16</inkml:trace>
  <inkml:trace contextRef="#ctx0" brushRef="#br1" timeOffset="-101472.65">27272 16562 15 0,'0'0'17'0,"0"0"32"16,0 0 68-16,0 0-15 0,0 0-87 0,0-17 31 0,17 17-11 0,-17 0-27 16,0 0 6-16,0 0-9 0,0 0 30 15,0 0-23-15,0 0 6 0,0 17-3 16,20 4 0-16,-20-21-11 31,-20 228 39-15,3-97-33-16,17-131-10 62,0 77 6-46,-20 58 20-16,114-98-7 0,-94-37-18 0,40 0 1 0,-40 0-3 0,37 0 4 15,0 19-2 1,-17-19-8 0,0 17-10-16,-3-17 0 0,-17 0-11 0,20 0-150 15,-20 0-36 17,0 0 43-32</inkml:trace>
  <inkml:trace contextRef="#ctx0" brushRef="#br2" timeOffset="-91103.57">26209 18199 22 0,'-20'0'34'0,"20"0"1"0,0 0-9 0,-20 0-1 0,0 0 45 0,20 0-63 0,0 0 8 0,0 0 8 0,-14 0-7 15,14 0 8-15,0 0 21 0,-23 0 43 16,23 18-66-1,0-18-10-15,0 0-2 0,0 18 8 16,0-18 3 0,23 21-3-16,11-21-7 15,-14 0-6 1,17 0 3-16,-20 0-5 0,23 0-3 0,17 0 2 0,-20 0 1 31,-14 0-3-31,51 0 1 16,0 0-3-16,-51 0 1 15,-6 0-14-15,0 0-21 0,-17 0 36 63,-74 0-510-63</inkml:trace>
  <inkml:trace contextRef="#ctx0" brushRef="#br2" timeOffset="-90754.13">26283 18104 38 0,'0'-19'47'0,"0"19"-10"0,0 0 26 31,0-38 45-31,0 38-92 0,-20-20 28 16,0 20-20-16,20 0-7 15,-34 0 12 1,14 0-19-16,20 0-5 0,-117 37 22 31,23-16 14-31,57-2-23 63,37-19-14-63,0 0 6 15,37 74 14-15,23-17-19 0,37 78 3 0,-83-117-7 0,46 78 0 16,-43-96-2-16,0 37-5 15,23-17-40 17,-20-2-70-17,17-36-292-15</inkml:trace>
  <inkml:trace contextRef="#ctx0" brushRef="#br2" timeOffset="-88964.25">27386 17837 17 0,'0'-18'13'0,"0"18"13"0,0 0 39 0,0 0-26 0,0 0 26 16,0 0-13-16,0 0-30 16,0 0 3-16,0 0-3 0,0 0-12 15,0 0-5-15,0 0 5 0,17 0 6 16,-17 0-5 31,0 74 48-47,0-54-50 0,0 0-5 0,0-2 0 15,0 21 2 1,0-2 7-16,0 0-8 0,0 3 0 16,0-21-2-1,0 19-1 1,0 18 2-16,0-17-4 16,0-19 1-16,0 92 0 31,0-93 0-31,0 20 1 0,0 17-4 0,0-56 2 15,0 57 0 1,0-57 0-16,-17 19-1 16,17 1 0-16,0-1-4 0,0-19 2 0,0 19-38 31,0-19-86-31,-17 0-60 16,17-58 37-16</inkml:trace>
  <inkml:trace contextRef="#ctx0" brushRef="#br2" timeOffset="-88595.93">27081 17856 35 0,'0'20'71'0,"0"-20"55"0,0 17-63 0,0-17-9 0,0 40 8 0,0-40-26 16,0 18-28-16,0-18 15 0,20 20-12 16,-20-20-1-16,17 0 4 0,3 19 6 0,40-2 4 15,-26-17-17-15,6 0 0 16,-40 0-7 46,37 20 5-30,191 38-11-32,-205-58-42 0,-23 19-474 0</inkml:trace>
  <inkml:trace contextRef="#ctx0" brushRef="#br3" timeOffset="-59718.14">13093 1598 28 0,'0'39'254'0,"0"-39"-238"0,0 37 36 0,-17-37-46 0,17 20 6 0,0-20-8 0,0 18 8 0,0 0 6 0,0 3 2 0,0-4-1 16,0 3-8-16,0-20-7 15,-20 39 13-15,20-21-11 0,0 20 3 16,-20 38 5-16,20-76-11 0,0 21-1 15,0 35 4-15,0 2-1 16,-17 16-1 0,17 61-6-1,0-42 5-15,0-53-2 16,0 34 4 0,0-74-5 46,0 20 0-62,37 303 2 0,-37-303 0 0,0 56 2 0,0-20-7 0,0 40 4 16,0-1 1 15,0 37-2-31,0-36 1 16,0-96-1-16,0 115-1 31,0 16 1-31,20-54 2 15,-20-20-4 17,0-39 2-32,0 1 1 0,0 133-5 0,0-131 3 15,0 16 1-15,0-18 0 16,0-19 1-16,0 38 0 0,0-19 2 0,0 0-3 16,-20 20 2-1,20-39-2 32,0 37 2-16,0 39-4-31,0-57 0 0,0-19 2 0,0 20 2 16,0 56 0-16,0-76-3 16,0 19 2-16,-20 18 0 0,20-37 0 15,0 0 0 1,0 0 1-16,0 0 0 15,0 0-1-15,0 0-1 16,0 0 1-16,0 21 0 0,0-21-1 16,20 18 2-1,-20-18-2-15,0 0 0 16,0 0 5-16,0 19-4 0,0 0 1 31,0-1-2-31,0-18 0 0,0 20 2 16,0 17-3-1,0-18 4 1,0 2-5-16,0 35 4 31,0 59 0-31,0-97-4 16,0 1 3-16,0-19 0 0,0 18 0 31,0-18 0-31,0 0-3 0,0 0 4 16,20 0 0-16,-20 0-3 15,17 0 2-15,-17 0-1 16,20 0 3 15,-20 0-2-31,17 0-1 0,3 0 2 16,-20 0-2-16,0 0 2 16,20 0-2-16,2 0 2 15,-22 0-2-15,15 0 1 16,5 0-1-16,0 0-1 15,-20 0 1-15,0 0 0 63,20 0 1-47,-3 0-1-16,154 57 4 0,-151-57-4 0,-20 0 0 15,37 0 0-15,-37 0 0 0,37 19 0 31,20 2 0-15,-57-21 0 31,57 0 1-47,-17 0-3 0,34 18 2 0,-51-18 2 0,-6 0-2 16,20 0-1-1,20 0 3 1,-20 0-1-16,-17 0-3 15,3 0 3-15,-9-18-2 16,6 18 1-16,20 0 2 16,-6 0-3-16,-14 18 2 15,0-18 0-15,-20 0-1 63,57 0 2-48,151 0 0-15,-185 0-1 0,11 0-2 0,-14 19 1 16,37 0 0-16,-57-19 0 0,37 0 1 16,40 38-1 15,-3-38 0-15,-54 0 0-16,0 0 1 0,17 0 0 0,-17 0-3 0,0 0 2 15,17-20 2 1,20 20-2-16,20 0-1 15,-77 0 1-15,54 0-1 16,-34 0 1-16,20 0 2 16,14 0-1-16,-11 0 1 0,-43 0-2 15,34 0 0-15,-14 0 0 0,74 0 1 16,-71 0-1-16,-23 0 0 62,91 0 1-46,157 20 1-16,-191-1 0 16,37-19-1-16,-37 0 0 31,0 0-1-15,77 18 2-16,-57 2-2 15,-60-20 1-15,97 0 1 31,-114 0-2-31,0 0 0 0,43 0 1 0,11 0-2 16,-17 0 2-16,-37 0 0 16,80-20 0-1,-80 20-2-15,35 0 0 16,22 0 0-16,-40 0 2 0,42 0-1 31,-59 0-1-31,38 20 1 47,150 0 0-47,-146-20 1 0,-24 0-2 16,19 0 1-16,20 0 0 15,-57 0-1 1,37 0 2 0,5 18-1-16,67-18 1 31,-89 0-1-31,22 0 0 0,-27 0-1 15,79-18 5 1,-94 18-5-16,77 0 2 16,-77 0-1-16,40 0 0 15,17 0 1-15,-20 0-4 16,-17 0 7 0,34 0-6-16,-54 0 3 0,43 0-1 15,-9 0-1-15,23 0 2 16,-37 0 1-1,17 0-2 1,60 18-1-16,-97-18 0 16,37 0 3 31,191 0-3-47,-191 0 3 15,3 0-4-15,-23 0 3 16,23 0-2-1,34 0 0-15,-74 0 1 0,0 0 0 0,57 0 0 16,0 0-1 0,-17 0 1-16,14 0 1 15,-14 0-2-15,37 0 1 32,54 0 0-32,-91 0-3 15,-20 0 3-15,34 0 1 16,-14 0 0-16,-23 0-1 47,23 0 0-47,171 0 8 0,-137 0-6 47,151 0-5-47,-108 0 3 15,-63 0 0-15,-14 0 0 16,-3 0-1-16,77 0 0 15,-37 0 4-15,17 0-5 16,-74 0 2-16,75 0 0 16,1-18 0-1,95-2 1 1,-173 20-2-16,19 0 2 0,40-20 1 0,37 20-2 16,-57-18 0-16,77 18 2 15,91-19-2 1,-128 19 1-16,54-20 0 15,3 2-1-15,-117 18 0 0,0 0 0 0,77 0 0 32,-57-19-1-32,77 19 1 0,-77-19 1 0,57 19-4 15,-77-18 2-15,20 18 0 16,114-21 5 0,-151 21-3-16,17 0-2 0,3 0 0 0,-3 0 3 15,-17 0 0-15,17 0-4 0,-37 0 2 63,80 0 1-63,91-37 0 0,-171 37-1 15,14 0-1-15,-14-19 2 0,0 19 0 16,0 0-3-16,20 0 2 0,-20 0 1 16,0 0-2-16,0 0 1 0,0 0 1 0,0 0-2 31,0 0 0-31,0 0 2 0,0-20 1 15,0 20-2-15,0 0-1 0,0 0 0 0,0 0 1 16,0-18 2-16,20 18-5 0,-20-19 3 16,0 1 0-1,0-22 0-15,0 21-1 0,0-18-3 16,0 18 2-16,20-58-2 31,-20-94-5-31,0 134 8 16,0 18 1-16,0-19-1 0,0-76 3 47,0-77-7-47,0 154 7 0,0 18-1 0,-20 19 2 0,20-39-1 0,0 20-3 0,0-19 1 15,-20 1 0 1,20-3 0 0,-20-110-1-16,20 111 2 0,0 20 0 0,0-75-2 15,0 74 2 1,0-18-1-16,-14 0-2 0,14 0 2 0,0 0 1 0,0-39 0 15,0 77-1-15,0-19 0 0,0-56-1 16,0-1 2 0,0-39 0-1,-23 78-1-15,23-1-1 0,0-19 1 16,-20 18 0-16,20-36 0 0,0 75 1 16,0-20-1-16,-20 1 0 0,20 0 1 0,0 0-1 0,0 19 0 15,-17-37-2-15,17 37 1 0,0-39 1 0,0 1 2 16,-17 19-2-16,17 0-1 0,0-1 2 15,-20-37-4 17,20-19 2-32,0 58 2 0,0 18-2 15,0-20 0-15,0 20 1 0,0-17 0 16,0-2 0 0,-20 19 5-16,20-21-4 0,0 21-1 15,-20 0 0-15,20 0 0 0,0 0-1 0,0 0 0 0,-14 0 2 16,-9-17-3-1,3 17 2-15,0 0 1 0,3 0-1 16,17 0 0-16,0 0-1 0,-20 0 0 16,-17 0 7-1,17 17-13 1,20-17 5-16,-17 0-3 0,17 0 5 0,-40 21-1 0,23-21 2 16,-23 19-1-16,3-19-4 0,-17 17 6 15,31-17-2 1,-34 20-1-16,57-20 1 0,-57 0 0 15,20 0 0-15,-20 0 1 0,0 0-6 16,17 0 5 0,40 0 0 31,0 0 0 15,-225-20-4-62,128 20 2 0,-679-17-1 0,623-2-3 0,113-2 6 0,3 21 0 0,-20-17 1 16,17-3 0-16,40 20-1 0,-35-20 1 0,-4 20 0 15,-58-18-1 1,79-1 0-16,-19-1 0 0,-2 20 2 0,-18-17-2 16,19-3 1-16,1 1-1 0,-3 19-1 15,-36-18 2 1,38-2-2-16,-36-1 9 0,17 4-7 15,37 17-2-15,0 0 1 0,3 0-1 0,-97-38 2 32,-20 38-1-32,97-18 1 0,-3 18-2 0,3 0 1 15,17 0 0-15,0 0 0 47,-74-21 0-47,-111-16-2 0,31 18 3 0,157-1-1 16,-80 2 0 15,77 18 0-31,-74-20-1 0,74 2 2 0,-74 0 1 16,-228-40 0-16,205 37-3 31,63 21 2-31,-43 0-3 0,77 0 1 0,-74-18 3 16,80 18-2-16,-29 0 1 0,-71 0 0 15,97 0-1-15,-60 0-4 16,0 0-1-16,43 0 5 0,-26 0-2 15,23 0 1-15,-23 0 3 0,43 0-2 16,-97-18 0-16,20 18 0 0,-40-20 1 31,0 20 0-31,97 0-1 16,-97 0-2-16,40 0 6 16,37 0-5-16,0 0 0 62,-266 0 3-62,55-18 0 0,154-1-8 0,20-1 7 16,37 20 0-16,0 0-1 15,-20-19-1-15,0 19 1 0,40 0 1 16,-54 0-1-16,31 0-3 16,-17 0 8-16,0 0-6 46,60 0 2-46,-20 0 0 16,-194 19-2-16,197 1 0 0,14-20 3 0,0 0-2 0,0 0 0 0,-37 0 0 16,0 0 0-1,-34 0 0-15,31 19-1 0,-17-19 1 16,77 0 2-16,-94 0-4 0,17 0 3 16,3 0-4 15,34 0 2-31,26 0 1 47,-274 18 0-47,248 2 3 0,40-20-3 0,-34 0-1 0,-26 18-2 15,23 0 0-15,-3 3 4 16,6-21-1-16,34 17 1 0,-43-17 1 0,6 41-2 16,20-41 0-16,-3 0-1 0,-17 18 2 15,0 0-1-15,17-18 1 0,0 20 0 0,0-2-3 31,5 2 0-31,15-20 0 0,0 0-1 16,0 0 3-16,0 0-3 0,0 0 2 16,0 0-3-16,0 0-27 15,0 0 17-15,-22 0-55 16,22-20 5-16,-20 2-50 0,20-2-74 0,20 20 150 16,-20 0-19-16</inkml:trace>
  <inkml:trace contextRef="#ctx0" brushRef="#br3" timeOffset="-58732.48">23677 2682 31 0,'0'0'215'0,"0"0"-175"0,0 0-29 0,0 0 28 0,0 0-22 0,0 0-4 0,0 0-6 0,0 19 30 0,0-19-23 0,0 0-7 0,0 19 7 16,0 0 15-16,0 1-16 16,0 18 0-16,0-38-9 0,0 19 3 0,0 18 0 15,0 21 1-15,0-39-5 16,0 0-1-16,0 0-2 0,0 37 1 15,0-56 0-15,0 19 1 0,0 39-3 16,0-2 4-16,0 21-6 31,0-21 2-31,0 21-7 32,0-20-38-32,0-57 46 62,-17 19-94-31,0-76-232-31,17-1 267 0</inkml:trace>
  <inkml:trace contextRef="#ctx0" brushRef="#br3" timeOffset="-58101.33">23569 2701 28 0,'0'0'35'0,"0"0"6"0,0-19 88 0,0 19-115 0,0 0 37 16,0-19-12-16,14 19 9 16,-14-18-29-16,20-3 16 15,0 21-25 1,-20 0-2-16,20 0 0 0,-20 0-4 0,17-18-1 16,-17 18 5-16,40 0 2 15,-40 0-5 48,54 18 6-63,-34 59-8 0,-20-58-3 0,0-19 1 0,0 0 0 0,0 19 0 0,0 1 2 15,0-20-5-15,0 18 3 32,0-18-1-32,-20 57 2 15,20-57-1-15,0 19-1 0,-14 1 1 16,14-1 3-16,0 0-5 15,-40 19 5 1,0 0 3-16,40-20-7 0,-37 1 0 16,37-19-1-16,0 0 3 31,-20 0 2-31,20 0-4 0,0 0 3 47,40-37 19-47,-40 37-21 0,17 0 3 0,-17-19-1 62,94 19 6-62,-17 19-7 0,-60-1-3 0,23-18 5 0,-40 19-4 0,20-19 0 32,-3 39 2-32,-17-20-1 0,0 0 0 0,0 37 1 15,0-56-3-15,0 39 4 0,-17-1-2 0,17-19 0 16,-40 18 2-16,20-37-3 0,3 20 0 0,0-2-1 0,-23 1-2 15,20 1 1 1,-17-1-3-16,-3 0-14 0,-54 0-261 31,94-19 130-31,0-19 114 16,0 19-18 0,0-19 7-16</inkml:trace>
  <inkml:trace contextRef="#ctx0" brushRef="#br3" timeOffset="-57635.36">24268 2645 26 0,'0'0'78'0,"0"0"-29"16,0 0 116-16,0 0-139 0,0 0 0 0,0 0 23 15,0 18-2-15,0-18-34 16,0 0-6-16,0 38 39 15,0-19-33-15,0 58-1 16,0-77-10-16,0 19-1 16,0 18 2-16,0 2-2 0,0 18 1 15,0-19-1-15,0 76 0 0,0 1 0 47,-18 36-10-47,-2-151-28 16,20 19-66-1,0-19 68-15,0 0-52 0,0 0 36 0,0 0-144 16,0 0 143 0</inkml:trace>
  <inkml:trace contextRef="#ctx0" brushRef="#br3" timeOffset="-52416.74">12979 4926 33 0,'0'0'5'0,"0"0"0"0,0 0 2 0,0 0 10 0,0 0 42 0,0 0-24 0,0 0-25 0,0 0 10 0,0 0 0 15,-20 0 3 1,20 18 74-16,0-18-90 0,0 0-1 16,0 40 25 15,0-40-28-31,0 18 14 16,-17 38 4-16,17-17-13 15,-20 19-1 1,20-21-3-16,-17 134 6 0,-3-19-7 15,0-37-4 1,20-95 1-16,0 35 1 0,-18 97 0 47,18 306 4-47,-17-326-4 31,-5 115 4-31,2-152 0 0,3-19-3 16,17-57-3-16,0 20 2 0,-20 55 1 15,20-54-2-15,0 16 1 16,-18-1-1-16,-1 4 1 0,19 16 2 16,-20-18 2 15,2 1 2-31,18-58-5 0,0 37-4 16,0-18 3-16,0-19 1 0,0 21-1 0,0-21-1 46,18 0 4-46,39 17 19 0,-57-17-19 47,57-17 11-47,-18-4-7 0,-21 21-2 0,-18-19-5 0,0 19-1 0,40 0 5 32,-40 0-3-32,37 0 3 15,-37 0-6-15,17 0 3 0,-17 0-2 0,20 19 2 16,-20 2-2-16,0-21 1 0,22 17 0 15,-4 3 0 1,19 0 0-16,-37-20 0 0,37 37-2 16,-37-37 2-16,20 20-1 15,17 16 0 1,-17-15 1 15,17-4 1-31,-17-17-2 0,-20 20-1 0,20-20 3 47,151 38-2-47,-114-38-2 16,0 19 4-1,-40-19-2-15,20 0 0 0,23 20 2 16,-23-20-5-16,37 0 4 31,-14 0-1-31,14 0 2 16,-17 0-3-16,-37 0 3 0,-20 0-2 0,37 0 2 15,-17 0-1-15,20 17-2 16,-23-17 2-16,40 0-1 0,-34 0 1 0,11 0 3 16,6 0-2-16,-23 21-1 0,3-21-2 15,54 0 1-15,-54 0 0 16,-3 0 2-16,43 19-2 16,-43-19 1-16,40 0 2 0,-37 0-3 0,57 0 2 15,-40 0-1 1,0 0 0-1,40 0-2-15,-20 0 3 16,37 0-2-16,3-19 2 47,339 19 2-47,-379 0-6 0,97 0 5 16,-23 0-2-1,-57 0 3-15,-14 0-4 63,399 56 7-63,-444-56-6 0,99 21-2 0,-37-4 0 0,-20-17 1 15,0 20 2-15,-38-1-1 0,96-2-1 32,16 4 2-32,-91-21 1 0,34 0-1 15,-54 0-2-15,17 0 1 0,-37 0-2 0,42 17 2 0,-42-17-1 0,55 0 0 16,-55 0 0-16,54 0 1 15,23 0 2 1,-37 20-3-16,-3-20-1 0,-37 0 2 0,37 0 0 16,-37 0-1-16,20 0 1 15,17 0 2-15,-17 0-2 0,-20 0-1 63,134-20 2-63,-80 20-1 15,6 20 0-15,51 0-1 0,-91-20 0 16,57 20 1 15,114-3-1-31,-154-17 0 0,-37 0 0 16,57 20 2 15,151 16-5-31,-188-36 4 0,17 0-2 0,20 0-2 16,-17 0 2-1,34 0 2-15,60 0-2 16,-117 0 1-16,46 0-1 0,11 0 0 16,20 0 2-16,-77 0 0 15,23 0 1-15,91 0 0 16,-94 0-4-16,40 0 1 0,-20 21 1 16,77-1 2 30,285 18-4-46,-362-19 3 0,-20-19-1 16,23 17 1-16,14-17-3 16,-37 20 1-16,43-20 2 15,-6 17-3-15,-39-17 3 0,42 20-3 0,37 1 3 16,0-2 1 0,-74-19-3-16,17 17 3 15,39-17-3-15,-61 21 2 0,5-21 2 0,91 17-6 16,-37 2 6 15,-31-19-1-15,219 37-5-16,-265-37 4 0,23 21 0 0,14-21-1 15,23 20 1 1,-20-20 0-16,-37 0 0 0,94 0-1 16,-57 0 0-16,-20 0 0 15,60 0-1-15,-77 0-1 16,54 0 5 15,231 0 3-31,-174 0-4 16,-74 0-2-16,-37 0-1 0,54 0 1 0,-54 0 0 0,0 0 0 0,17 0 1 15,40 0 0-15,-40 0-3 0,-17 0 1 0,37 0 0 16,-20 0 3-16,60 0-4 0,-80 0 0 16,3 0 2-16,94 0 2 15,-57-20-3 1,57 20 0-16,-57-21 0 0,57 21 2 0,-94 0-1 0,54 0-1 15,-54 0 1-15,57 0-1 16,37 0 2-16,-77 0 1 16,0 0-3-16,3 0 1 0,-22 0 0 0,-18 0 1 15,156 0-2-15,-82-17 2 32,-17 17-3-32,18-20 4 0,-75 20-2 62,114 0-2-62,208 0 3 0,-208 0-3 0,-94 0 2 0,17 20-2 0,40-20 2 16,-40 0-1-16,60 17 1 31,-60-17-2-31,40 21 1 0,-40-1 2 0,0-20-1 16,-14 0-3-16,-6 0 2 0,97 36 4 15,-20-15 2 1,-74-4-4-16,17-17 1 0,-20 0-1 15,-17 0-1-15,40 20 3 16,-17-20-3-16,11 0-2 16,-14 0 1-16,0 0 0 15,-20 0 2-15,0 0-1 0,17 0-1 0,-17 0 0 16,17 0 3-16,-17 0-1 16,0 0-2-16,20 0 0 0,-20 0 4 15,0 0-2-15,20-20-4 0,-20 20 4 0,0 0 0 16,0-17-1-16,0 17-1 0,23-40 1 0,-23 23-1 15,0-3 1 1,14-1 1-16,-14-52-1 47,-57-498 7-47,57 513-7 0,-20-36 0 16,20 73 0-16,-17-150-2 0,0 95-2 15,17 19 4-15,0 39 0 0,0-21 0 0,-20-170 0 16,0 133 1-16,0-94-3 15,20 131 2-15,0-113 2 16,-14 75-2-16,14 3-1 0,0-40 1 16,0-78 2-16,0 136-2 15,0-59 0-15,0 59-1 0,0-20 2 16,0 20-1-16,0-22 2 0,0 2 0 16,-23 0 3-16,23 20-4 15,0 36-3-15,-20 2 2 16,0-1 1-16,-17-21-2 15,0 3-2 1,17 37 2-16,3-18 1 0,-23 18 0 16,3-20 1-16,0 20-1 15,37 0 0 32,-57-19 0-31,-419 19-2-16,456 0 1 0,-94 0 1 0,20 19 0 0,17-19 1 0,3 0-2 0,-3 20 1 15,-72-20 0-15,32 0 0 0,-111 0-4 16,94 0-2 0,97-20 5-16,-40 20 3 0,-94-19 0 15,97 1-2-15,-80-22 2 32,-54 22-1-32,77-1 1 0,34 0-4 15,-17 0 2-15,17 0 1 0,77 19 0 16,-111 0-1-16,74-19-1 0,37 19 1 15,-17-18 0-15,-57-2 0 16,54 0 0 0,-17 2-7-16,40 18-1 0,17 0 8 62,0-19-67-31,17 19-183-15,40 19-72-16</inkml:trace>
  <inkml:trace contextRef="#ctx0" brushRef="#br3" timeOffset="-51700.1">26662 6028 25 0,'0'0'0'0,"0"0"28"0,0 0 31 0,0 0-17 0,0 0 17 0,0 0-27 0,0 0-21 0,0 0 50 15,0 0-52-15,0-19 0 0,0 19 18 0,0 0-3 47,0 0 9-16,20 0 7-31,-20 0-31 16,20 96 5-16,-20-96-13 0,0 57 0 0,17-1 1 0,-17 41-1 16,20-40-1-1,-20-20 0-15,0-37 1 0,0 38 0 16,0 18-3-16,0-16 1 0,0-23 1 15,0 24-2-15,0-5 1 16,0-16-1-16,23 17-18 16,-23-37 12-16,0 19-23 0,0-19 18 0,0 19-75 47,0-19-205-47,0 0 265 15</inkml:trace>
  <inkml:trace contextRef="#ctx0" brushRef="#br3" timeOffset="-51068.88">26719 5877 21 0,'0'0'4'0,"0"0"5"0,0 0 33 0,20-20 21 0,-20 20-33 0,23-19 67 0,-23 19-47 16,14 0-25-16,-14 0 2 16,20 0-11-16,0 0-2 15,0 19 1-15,-20-19-13 0,17 0 5 0,-17 0-4 16,0 20 4-16,17 17-4 15,-17-37-2-15,0 58 2 0,0-58-2 16,0 0-1 47,0 37 1-48,-74 40 3-15,17-77-1 0,37 0-2 0,20 0 0 0,0 0 1 16,0 19-1-16,20-19 5 15,37 0 22-15,-57 0-23 0,40 19 3 16,14 0 1 0,-34 0-2-16,-20-19-2 15,37 18 1-15,-37 3-4 0,0-21-1 16,0 17 0-16,20 2 0 0,-20-19 2 16,0 20-2-1,0 18 0-15,-20-1-1 16,6-18 0-16,14 2 0 0,0-21 0 0,-43 57 0 0,23-39-1 15,-34 21-6-15,34-22 0 16,-14 3-15 0,-9 0-16-16,26-3-3 0,-3-17 4 0,20 0-14 15,-20 20-96-15,20-20 34 32,0 0 40-17</inkml:trace>
  <inkml:trace contextRef="#ctx0" brushRef="#br3" timeOffset="-50351.45">27232 6009 43 0,'0'0'141'0,"0"-18"-8"0,0 18-105 0,0 0 16 0,0 0-16 16,20-19 8-16,-20 0-23 0,0 19 5 15,20 0-7-15,-20 0-9 0,37 0 14 16,0 0 6 15,3 19-4-31,-40 0-15 0,0 18-2 0,0-37-1 63,0 58-2-32,-188 285 1-31,128-343-1 0,40-20 3 31,77-17 3-31,-57 37-4 0,40 0 2 16,-23 37 0-1,60 20 0-15,-40-20-1 0,3 3-1 0,-23-23 1 16,40 41 1-16,-37-58-3 16,17 19 0-16,6-19-26 15,-43 0 10-15,14 0-6 0,-14 0-5 0,40-19-151 16,-3-19-112 0</inkml:trace>
  <inkml:trace contextRef="#ctx0" brushRef="#br3" timeOffset="-48583.36">16305 8196 18 0,'0'0'13'0,"0"0"-9"0,0-17 13 0,0 17 5 0,-20-20 59 0,20 20-65 0,0 0 1 0,0 0 12 0,-17 0 24 0,17 0-30 0,-20 0 6 16,20 0-11-16,-20 20 16 0,20-3-18 15,0 4-9-15,-17-2 10 31,-23 55 23-15,40-53-34-16,-20-2-4 16,20 36 6 15,-17 116-3-31,17-151-4 0,0 228-4 0,0-210 3 0,0 247 12 16,0-192-9-16,0-15-1 15,0-21 0-15,0 19-1 0,0-58-1 16,0 59 2-16,0-19-1 0,0-21-1 15,0 78 1-15,0-96 0 0,0-2-1 0,0 118-2 16,0-78 3-16,0-1 1 16,0 2-2-16,0 55-2 15,0-37 4-15,0-19-6 0,0 39 3 16,17-39 1-16,-17 1-1 0,0 15-2 0,0-52 3 16,20 74-3-1,-20-58 6-15,23 20-2 0,-23-17-1 0,0-4 1 31,17 41-4-31,0-40 4 0,-17-16-1 16,0-3-1-16,0 20 2 0,0-19 0 0,0 0-1 16,0 0 0-16,0-1 1 0,0 3-1 0,0-21 0 62,0 37-1-46,0 39 2-16,-34-76 9 0,34 0-11 15,0 0 2-15,0 0-1 0,0 0 1 0,0 18-2 16,0-18 2-16,0 0-1 0,17 40-1 16,-17-40 0-16,0 19 0 0,0-19 1 15,0 18 1 1,17 1 3-16,-17-19-4 0,0 0 2 31,20 0 1-31,-20 0-4 0,0 0-1 16,20 0 3-16,-20 0 0 0,0 18-3 15,17-18 2-15,-17 0 1 0,0 0 0 0,0 0-1 16,20-18 4 0,-20-19-6-16,18-2-24 15,1 19-125 32,1-36-183-47</inkml:trace>
  <inkml:trace contextRef="#ctx0" brushRef="#br3" timeOffset="-45667.79">16385 11505 43 0,'0'0'0'0,"0"0"31"0,0 18 6 0,0 22 45 16,-23 16 38-16,3-37-77 0,1 19 20 0,19-19-52 15,0-19-3-15,0 0-6 16,0 0 5-16,39 0-2 0,-1 20-1 16,-19-20 0-16,1 0-2 0,0 0 2 15,54 19 9-15,-36-19-9 0,76 18 9 16,-75-18-11-1,36 0 3-15,-53 0-4 0,70 0 3 16,22-18 0-16,42-21 1 16,-141 20-5-1,62 0 5-15,57 19 1 16,-80 0-3-16,23 0 3 0,-37 0-1 16,-23 0-3-16,60 0 1 15,-40 0 0-15,60 0 2 0,14 0 5 16,-91 0-9-16,37 0 1 0,-17 0 0 0,34 0 0 15,-54 0-1-15,37 0 0 0,-37 0 0 0,17 0 0 0,20 0 1 16,-37 0 0-16,77-19-1 16,-63 19 0-16,43 0 2 15,-40 0-3-15,-14 0 1 0,88-19 2 47,117 0 4-47,-205 19-8 0,11-19 3 0,23 19-1 0,-20 0 0 16,40-18 4-1,-40 18-5-15,20 0-1 0,20-20 4 16,-77 20-2-16,37 0-1 0,-37 0 0 0,40 0 0 0,-23-20 0 0,23 20 0 0,34 0 3 31,-31 0-3-31,-29 0 0 0,6 0 1 0,54 0-2 32,-34 0 1-32,17 0 2 0,57 0-3 15,-20 0 2-15,-71 0 0 0,11 0-1 31,43-18 1-31,17 18-1 0,-37 0 0 16,43 18 0 15,125 22-2-31,-187-40 2 16,76 18 2 0,-55-18 2-16,-4 0-4 0,-55 0 0 62,74 19 1-62,174 38-2 0,-154-38 3 0,3 0-3 0,-40 1 3 16,57-1-2-1,-77-19 1-15,60 18-1 16,-60-18 0-16,0 0 1 0,40 0 0 16,-77 0-1-16,94 19-4 0,23 1 3 31,-83-20 3-31,43 18-1 0,17 1-1 15,-54-19 0-15,94 20 2 16,-97-20 2-16,20 18-1 0,3-18-1 0,51 0 0 16,-54 0-2-16,0 0-2 15,94 0 1-15,-57 0 2 16,-34 20-1-16,71-20 2 31,134 19-4-31,-202-1 4 16,45-18-4-16,-68 0 2 15,74 19 0-15,-77-19-1 32,77 20 1-32,57-2 4 0,-131-18-5 15,35 0 0-15,1 0 3 16,-18 0-1-16,16-18-1 16,3 18-1-16,-38 0 0 0,-1 0 1 15,-21 0-1-15,23 0 1 0,17 0 0 16,-20 0 0-16,40 0 2 15,-77 0-2-15,94 0 1 16,-54 0-4-16,17 0 4 16,-3 0-3-16,23 0 3 0,-57 0-1 15,20 0-4-15,14 0 4 0,-11 0-1 16,31 0 3-16,-40 0-2 0,-34 0 0 0,40 0-1 16,54 18 1-1,-71-18 1-15,31 19-2 16,3-19 1-16,-37 0 1 0,20 20 3 47,71-20 0-16,117 0-1-31,-171 0-6 0,17 0 4 16,23 0-3-16,-20 19 2 0,-40-19 0 0,20 0-1 15,37 0-1-15,-54 0 3 0,-3 0-2 16,20 0 2-16,20 0 1 15,-23 0-1-15,9 0-6 16,-29 0 7-16,23 0-1 16,-40 0-3-16,43 0 2 0,-23 0-3 15,-17 0 2-15,20 19-1 0,-23-19 3 16,40 0 0-16,-40 19-2 0,23-19 3 0,17 0-3 16,-20 0 2-1,-17 0-2-15,17 0 2 0,-17 0 1 16,-3 0 2-16,-17 0-4 0,43 0 1 15,-43 0-1-15,34 0-2 0,-14 0 1 0,-20 0 1 16,20 0 0-16,-3 0 0 0,40 18 1 16,-57-18-1 46,57 19 0-62,0-19 2 0,77 0-6 0,-117 0 3 16,6 0 2-16,-23 0-1 0,17 0 0 15,0 0 0-15,3 0 1 0,-20 0-1 0,20 0-4 16,-3 0 4-16,-17-19 0 0,20 19-4 16,-20 0 3-1,0-18 1-15,20-1-2 16,-20-58 1-16,0 77 2 0,18-75-1 16,-18 75-1-16,22-57 3 15,-22 18-1-15,17-18 0 0,-17 57-1 16,0-37 1-16,18-59 2 15,1 0-1-15,-19 59-4 16,20 17 3-16,-20-17-1 0,0-40 4 16,0-54-2-16,0 35 0 15,0-57-2-15,18-55 9 63,39-115-5-63,-15 189-3 0,-7 58-1 0,22-57 4 15,-20-18-1 1,-17 93-4-16,-20-19 3 0,22 41-1 16,-22-3-1-16,0 20 2 0,0-18 1 15,0-20-3 17,-22 16 4-32,-18-71 0 0,23 73-5 0,17 39-1 15,-57-75 2-15,22 56 0 16,-25-38 1-16,21 18-2 0,1 21 1 15,-56-39 1-15,74 37-2 16,-37 3 3-16,-20-4-8 16,20-17-1-16,-20 20 5 15,-31-20 1 1,-9 19-2-16,117 19 3 62,-77-20 0-62,-664-152 3 0,684 155-2 0,-20-3 0 16,20 0-2-16,-37 3 0 16,-154-23 0-16,120 40 1 15,85 0-1-15,-71-17 1 0,77 17-2 16,-191-135-17 0,208 79 2-16,3 18-33 15,17 38 29-15,0-39-90 0,57 22-31 16,37-4-154-1</inkml:trace>
  <inkml:trace contextRef="#ctx0" brushRef="#br3" timeOffset="-45051.13">29248 9869 50 0,'-17'0'28'0,"17"0"101"0,0-17-86 0,-20 17 18 0,20 0-61 47,0-20 58-32,0 20-39-15,0 0 10 0,0 0 43 0,-40 57-15 0,40-39-56 0,0 2 2 0,0 19-1 16,0-1 0-16,0 18-1 15,0-18-1-15,0 0-1 16,0 57 2-16,0-75-3 16,20 18 4-1,-20 56 0-15,0-17-5 16,0-77 2-16,0 38-9 0,0-19-8 0,20-2-51 16,-20 3 13-16,0-20 5 0,0-37-105 15,20 18 27 1,-20-19 88-16,0 38 18 15</inkml:trace>
  <inkml:trace contextRef="#ctx0" brushRef="#br3" timeOffset="-44534.51">29305 9832 30 0,'0'0'30'0,"-20"0"44"0,20 0-50 0,0 0 22 15,-20-20 32-15,20 3-12 16,0-2-49-16,0 19-8 0,0-22 8 0,0 22 1 16,0 0-8-16,0 0 1 0,0-17 1 15,0 17 7 1,20 0 2-16,0 0-7 31,37-19 22-31,-37 19-30 0,-20 0-3 0,20 0 0 16,-3 0 7-16,0 0-8 15,6 19 2-15,-23-2-5 0,0 5-1 0,0-3 1 16,0-19 1-16,0 37 0 16,0 0-3-16,0-37 3 0,-23 20 3 0,23-2-2 0,-17-18-2 15,17 0 1 48,-57 40 2-32,0-40-1-31,37 0 4 0,117 19-5 0,-60-2 7 0,-37 4-8 0,17-21 3 0,6 74 3 16,-6-16 7-16,-17-40-3 0,0-18-8 0,0 21 1 15,0 16 4-15,-17 2-4 16,-6-21-4-16,6 2 2 0,-20-2-4 16,-3 1-10-16,26-19-12 0,14 0 7 15,-23 0-2-15,23 20-1 0,-40-20-62 0,23 0-34 0,0 0 19 16,17 0-34-16,0 0 66 15</inkml:trace>
  <inkml:trace contextRef="#ctx0" brushRef="#br3" timeOffset="-43534.56">29912 9776 42 0,'0'0'22'0,"0"0"62"0,0-22 75 0,0 22-141 0,0 0 29 0,0-17 9 0,0 17-36 0,0 0 10 0,20-19-5 0,-20 19-3 16,23 0-11-16,-9 0 7 0,-14 0-10 16,20 0-1-16,0 0-5 0,-20 19 0 0,20-2 4 15,-3 24-6-15,0-4 7 16,-17-17-5-16,0 35 0 16,-17-15 4-16,0-21-8 0,17-2 2 0,0-17-1 15,-20 39 4-15,0-21-4 16,20-18 3-16,-20 20-2 0,20-20-1 15,0-20 1-15,0 20 1 0,0-18-1 0,0 0 1 16,0 18-1 0,40-21 5-16,-20 4-3 0,34 17 6 47,3 112 19-47,-57-15-21 0,0-79-4 0,0 20-2 15,-14-18-1-15,-9 36 1 0,-17-17-19 0,6-21 3 16,-6 40-139-16,20-39 109 0,6-19-73 15,-29 37-133-15,26-37 212 16</inkml:trace>
  <inkml:trace contextRef="#ctx0" brushRef="#br3" timeOffset="-40109.6">16933 11734 19 0,'0'0'12'0,"0"0"-9"0,0 0 0 0,0 0 1 0,0-19 3 0,-20 19 24 0,20 0-23 0,0-20 34 16,0 20-27-16,0 0 37 0,0 0 13 15,0 20-27-15,0-1 18 16,0-19-38-16,0 18 14 0,0-18-12 16,0 19 7-16,0-19-22 0,0 0 5 15,0 0 4-15,0 0-7 16,0 0-4-16,0 20-2 16,0-2-1-16,0-18 2 0,0 39-2 0,0-39 1 15,0 132 1 1,-17-36-2-16,17-1-1 0,0-76 1 0,-20 38-1 15,20-1 0-15,0-17 3 0,0 18-1 0,-20 18-2 16,20-55 2-16,0 94 1 0,-17-76-2 16,17 1-1-16,-40 303 0 62,-17-19 0-62,39-229 4 0,18-74-2 0,0-2-3 0,-19 21 1 0,19 18 5 16,-20-19-2-16,20-19-2 0,0-19 2 15,0 18-2-15,0-18 1 0,0 0 0 16,0 20 2-16,0-20-3 0,0 0 5 31,0 0-1-31,0 0 10 0,0 0-8 0,20-20 3 16,-20 20-4-16,37-18 1 47,-17-1-2-16,-3-1-2-31,25 2 0 0,50-21 1 0,-72 21-2 63,74-21 2-63,62 39 0 0,-121 0-1 0,5 0-3 15,34 20 4-15,-17-1-2 16,-37-19 2-16,17 0-3 0,-20 18 3 0,23-18-2 0,-40 0-1 15,57 0 0-15,3 0 5 16,-26 0-5-16,6 0-1 31,111-18 6-31,-37 18-3 0,-77 0 0 16,57 18 5 0,-54-18-8-16,17 0 4 15,77 0 1-15,-117 0-4 0,23 0-1 16,0 0 3-16,51-18-2 15,-91 18 3-15,57 0-2 0,40-19-1 32,-80 19-2-32,60 0 5 0,-54 0-4 0,-9 0 1 0,6 0 1 15,74 0-5 1,57 19 6 15,23-1 1-31,-157-18-1 0,60 0 0 16,-17 0 1-16,-43 0-3 15,0 0 0-15,3 19 0 0,17-19 0 0,-17 0 1 16,-3 0 1-16,23 0-2 0,-3 0-5 16,-17 0 8-16,0 0-3 15,34 0 7-15,23 0-7 16,-17-19 2-16,-26 1-1 16,26 18-1-16,-3-19 0 15,17 19-1-15,-54 0 1 0,17 0-1 0,-17-20 0 16,57 20 3-1,-40 0 0-15,-37 0-3 0,75 0 3 0,-55 0-2 16,76 0 0-16,21 0 0 31,-25 0-2-31,-15 0 5 0,-60-18-3 0,62 18 1 0,-44 0 5 0,79 0-5 16,-57 0 0-16,77 0 0 16,-97 0-3-16,3 0 3 15,-3 0 1-15,-20 0-1 0,-17 0-1 63,117 18 3-16,94 2-7-47,128-1 6 0,40-1-2 0,-299 1 5 0,-6 1-4 15,77 18-1-15,-37-19-1 16,-37-19 0-16,-3 18 3 0,-31 2-2 0,11-20 1 15,-34 0-3 1,131 19 1-16,-57-1 2 0,0-18 0 0,3 0-4 16,-23 0 5-16,60 0-5 47,131 20 6-47,-185-20-4 0,-63 18 1 0,57-18 1 0,6 20 0 15,-63-20 3 1,77 19-2 31,172-19 0-47,-207 0-4 0,-41 0 3 0,39 0-1 15,-20 0 3 1,20 0-1-16,0 19-4 0,-17-19 2 0,-3 0-1 16,-37 0 1-16,94 19-2 0,-74-19 2 15,0 0-1-15,-3 0 2 0,40 20-2 16,0-20 1-16,37 17-8 0,-54-17 6 15,37 0 1-15,-40 0 1 0,-37 0-1 0,77 19 4 16,-40-19-2-16,0 0 0 0,-14 0-2 16,51 21-2-16,-74-21 8 0,37 0-2 0,40 0-4 15,-60 0 2-15,23 0-3 32,14 17 3-32,63-17-2 0,-80 0 2 0,-20 0-1 0,23 20-2 15,-40-20 3-15,23 0 0 0,11 0-1 0,-34 0-2 0,20 0 4 16,0 0-1-16,34 0 1 15,3 0-5-15,-37 0 2 0,-20 0 2 16,60 0-1-16,-26 0 3 0,6-20-6 16,-40 20 3 46,37 0-1-46,97-17 0-16,57 17-4 0,-137 0 7 15,-34 0-3-15,17 0 0 0,23-21 0 16,-60 21 1-16,34 0-1 0,-14 0 2 0,0 0 1 16,37 0-7-16,-37 0 7 0,20 0-3 15,-6 0 2-15,23 0-2 16,-57 0 2-16,57 0-3 16,-57 0 3-16,57 0 0 0,-57 0-2 0,20 0 0 15,37 0 3-15,0 0 6 0,-34 0-11 16,11 0 4-16,-14 0 0 0,54 0-1 15,-54 0 0-15,17 0-1 0,40 0 1 16,-20 0-3 0,-57 0 3 46,94 0 2-46,20 0 2-16,-94 0-5 0,209 0-3 0,-192 0 2 0,57 0 7 0,-54 0-7 15,17 0 2 1,-37 0 1-16,56 0-2 16,-76 0 2-16,18 0-2 0,2 0 1 0,17 0-1 31,0 0 1-31,3 21 1 16,-23-21-1-16,23 0-1 0,-23 0-1 15,3 0 5-15,0 0-5 31,-20 0 4-31,17-21-3 0,-17 21 1 0,0 0 0 0,0 0 1 16,23 0-2 0,-23 0 0-16,17 0 3 0,-17 0-2 15,0 0 1-15,17 0-3 0,3 0 2 63,0-19 4-63,-20 19 0 0,17-17-7 0,-17 17 5 0,20-20-3 15,-20 20 3-15,0-19-2 0,20 19 1 0,-20-19-1 16,0 0-1-16,0 19 1 0,0-38 4 16,0-19-4-16,17 19 2 15,-17-1-4-15,0-18 1 0,0-18 2 16,0 36 0-16,0 1 0 0,0-114 1 16,0-19-4-1,0 77 8-15,20 17-10 16,-20 20 4-16,0 38 2 0,0-19-3 0,23 0 0 0,-23 19 0 15,0 0 1-15,0 1-1 0,0-21 3 16,0 20 1-16,14-20-3 0,-14 21 1 16,0-1-5-16,0 0 4 15,0 0 0-15,0 0-1 0,0-19 7 16,0 38-6-16,0-20-1 0,0 1-2 16,0 1 3-16,0-1 1 46,-57-96 3-46,57 115-5 0,0-18-1 0,-17-1 3 16,17 19-1-16,-20 0 0 0,0-19 0 0,3 19-1 16,17 0 2-16,-20 0 0 0,0-19 1 0,3 19-3 0,0-19 2 15,-23 19-1-15,40 0 2 0,-77-38-3 47,-17 18 2-47,17-17-1 0,-17 18-3 31,-306 19-4-31,172 94 6 0,151-55-2 0,37-20 0 0,-14 19-2 0,-23-20-12 16,57-18 2-16,-17 20-30 16,20-20-55-16,-3 0 40 15,20 0-186-15,20 0 140 0,14 0 33 16</inkml:trace>
  <inkml:trace contextRef="#ctx0" brushRef="#br3" timeOffset="-39368.31">29955 12874 26 0,'0'0'25'0,"0"0"62"0,0-18-43 0,0 18-26 0,0 0 35 16,14-20 103-1,6 20-96-15,-20 0-44 0,20 0 1 0,-20 0 1 16,0 20 11-16,0-2-12 16,0-18-10-16,20 38 1 15,-20-38-7-15,0 58 1 16,0-20 3 31,-20 170-2-47,20-113 0 15,-20 0-11-15,20-76 2 0,0 20-32 16,0-39 27-16,0 18-35 16,0-18-18-16,0 20-55 0,0-20 81 0,0 0-128 15,20 0 95-15,-20 0 43 0</inkml:trace>
  <inkml:trace contextRef="#ctx0" brushRef="#br3" timeOffset="-38834.86">30009 12912 23 0,'0'0'0'63,"0"0"38"-16,-20-19 125-47,20-18-89 0,20-21 8 0,54 1 5 0,-54 38-85 0,17 19 3 0,-17 19-6 0,0-19 1 0,0 38 1 15,-20-38 0-15,34 57 0 0,-34-37-1 16,0 17 1-16,0 1-1 0,0-19 1 0,0 1-1 15,0 18 1-15,0-19 1 16,0-19-3-16,-17 18 0 0,17-18 4 16,-37 19-6-1,-3-56 6-15,26 37-1 0,14-19-2 0,0 19-2 16,-23-20-1-16,23 20 6 16,0 0-4-16,23 0 3 0,-23 0-1 0,34 20-3 31,6 17 4-31,17 20 1 31,-20 57 14-15,-20-114-9-16,-17 57 11 0,-37 76 7 0,-3-114-27 0,40-19 2 0,-74 19-16 15,74-19 1-15,-34 0-28 0,-9-19-47 0,43 0 53 16,-54-19-162-16,54 38 157 0,-20-38-45 16,20 38 60-1</inkml:trace>
  <inkml:trace contextRef="#ctx0" brushRef="#br3" timeOffset="-38417.88">30693 12722 50 0,'0'37'204'0,"0"-17"-148"0,0-1-47 0,0 0 4 0,0 20 3 0,0-21-8 0,-20 20-1 0,20 0 4 31,0 20 15-31,0-58-26 63,-20 113 61-48,20-54-27-15,174-4-11 0,-43-74-61 0,-74-17-153 0,-40-3 36 16,6 19 50-1,-6 1 76-15</inkml:trace>
  <inkml:trace contextRef="#ctx0" brushRef="#br3" timeOffset="-38208.81">30998 12685 57 0,'0'0'33'0,"0"18"76"0,-20 1-28 0,20 0-36 0,-20-1-7 15,0 21 7-15,20-1-21 0,0-38-24 63,-77 361 70-63,77-264-66 0,-17 15-6 15,17-74 1 1,-17 57-48-16,17-76-26 0,0 1 2 0,0-2-77 16,0 2 58-16,0-1 40 0,0-19 40 15</inkml:trace>
  <inkml:trace contextRef="#ctx0" brushRef="#br3" timeOffset="-35900.78">13076 13253 19 0,'-20'0'5'0,"20"0"-3"0,0 20 1 0,0-20-2 0,-20 0 1 0,20 21 5 16,-17-21 10-16,-1 0 6 0,18-21 1 16,0 21-19-16,-22 0 11 0,22-20-10 0,0 20 10 0,0-18 39 15,0 18-46 1,-20 0 4-16,20 0 0 0,0 0 0 0,0 0-1 0,0 0 11 47,0 0 26-47,0 0-43 0,0 0-3 0,20 0 8 0,2 0 2 15,-22-19-8-15,35 19 2 16,5-19 5 0,205-57 37 31,-128 19-38-47,-43 38-5 0,-17 1 4 0,20-21-6 0,-3 21 3 15,-54 18-4-15,188-39 3 16,-91 39-4-16,34 19 4 15,-131 1-6-15,91 18 4 16,-91-38-5-16,57 19 5 0,34-1 4 16,-51 1-4-16,-3-19-1 15,74 0 5-15,-111 0-7 0,54 0 2 16,-11 18-1-16,-49-18 0 16,100 0 3-16,-74 0-3 0,111 39-2 15,-131-39 0-15,94 59-1 0,-97-59 1 16,40 36-2-1,77 1 7 32,171 21-1-47,-268-58-7 0,0 19 5 0,20-19-1 0,0 0-1 32,23 20-3-32,-6-2 11 0,-19-18-8 15,-16 19 0-15,-16-19 1 0,-23 19 0 16,34-19-1-16,-14 0 0 0,17 0 2 0,-19 19-2 0,2-19 0 15,37 19 1 1,-18-19-2-16,-19 0 2 0,-2 20-1 0,-1-20 1 0,3 0 0 16,-20 18-1-16,20-18 3 0,-1 0 0 15,-1 0-2-15,-18 0-2 0,20 0 3 47,-20-38-9-47,0 19-5 16,-20 0-43-16,2 19-29 0,-21-19-51 15,2 0-50-15,-1 19 145 0,19-18 19 0,-1 18-5 16</inkml:trace>
  <inkml:trace contextRef="#ctx0" brushRef="#br3" timeOffset="-34950.81">13130 12856 33 0,'0'0'20'0,"0"0"-18"0,0 0 2 0,0 0 5 0,0 18 14 0,0-18-9 0,0 38 12 0,0-38-17 0,20 0 0 0,-20 19 7 0,0-19-8 0,0 19 8 16,0-19 2-16,0 20 13 15,0-2-6-15,0 2-12 0,0-1-1 0,0-19-4 16,0 37 7-1,0 20 0-15,0-19-4 0,0-38-8 16,0 21 0-16,0 15 1 0,0-36-2 0,0 19 2 16,0-1-1-16,0 23 4 0,0-24-7 0,0 2 2 15,-20 38 1-15,20-38-1 16,-17 0-1-16,17 20 2 0,0 18 1 16,0-39-5-16,-20 39 3 0,20-57-2 62,-37 96 2-62,-40 151 1 0,77-95 15 0,0-76-13 0,0-20-5 16,22-17 1-16,-4 18 0 0,-18-19 1 0,0-20 0 0,17 40-2 15,3-39-1-15,-20 38 2 16,20 1 3-16,-20-39-5 16,0 38 2-16,0 18 4 0,0-18-4 0,0-57 0 15,-20 77 4-15,20-77-3 0,-37 115 6 16,37-98-6-16,-18 60 2 15,-4-40 0-15,22 3 1 16,-20 16-6-16,20-37 3 16,-17 37 2-16,17-36-6 0,0 0 2 0,-20 38 3 15,20-58-3 48,-17 94-3-16,17-58 1-47,-20 5 0 15,20 111 7-15,20-3 3 0,-20-127-6 0,17 34 5 0,-17-56-9 0,0 0 0 0,0 0-2 16,20 0-59-16,-20-20-11 0,0 1-96 16,17 2 10-1</inkml:trace>
  <inkml:trace contextRef="#ctx0" brushRef="#br3" timeOffset="-27981.26">13001 15763 17 0,'0'0'139'0,"0"0"-119"0,0 0-5 0,18 0 9 0,-18 0-13 0,37 0 19 0,-17 0-13 0,17 0 4 16,-37 0-13-16,17 0 0 0,23 20 11 15,-3 0-3 1,-17-20-9-16,-20 0-3 0,20 0 5 0,0 0-3 16,14 0 4-16,28 0-2 31,50 0 4-31,-75 0-8 0,57 17 2 15,-94-17-5-15,57 19 3 16,-17-19-2-16,14 22 5 16,6-22 0-16,-43 0 1 0,3 0-4 15,17 0 0-15,20-22 4 16,-37 22-6-16,17 0 1 0,40-19 0 62,114-18 6-62,17 37-9 0,-151 0 1 0,-40 0 1 0,3 0-1 16,20 0-4-16,-23 0 2 16,60 0 4-1,57-37-2-15,-17 17 5 32,-103 20-6-32,46-17 5 15,242-43 10-15,-208 43-15 16,-17 17-2-16,-40 0 2 0,-17 0 1 0,57 0-5 15,-40 0 2-15,-20 0 2 0,23 0 1 16,-17-20 1-16,-9 20-1 0,26 0-1 16,-40 0 3-16,74 0 3 0,-17 0-6 0,0 0-3 15,-17 0 6-15,-23 0-3 16,40 0 4-16,-20 0-7 0,6 0-3 0,-26 0 8 0,-17 0-2 62,74 20-5-46,3-3 2-16,-77-17 3 63,648 77-1-63,-460-40 0 0,-74 3 2 0,-94-40-2 0,17 17-1 0,23-17 3 46,71 19 6-14,77 3-6-32,-168-22-3 47,71 17 6-47,-34 2-6 0,37-19 0 0,-57 0 3 15,-17 0 0-15,-20 0 1 0,34 0-4 16,-14 0 2-1,34 0-1-15,-74 0 1 63,57 0-3-63,345 57 2 0,-291-57-1 16,-71 0 3-16,-3 0 1 0,0 0 0 0,40 0-2 15,-40 0 3-15,40 0 0 0,-20 0-4 16,20 0 1-1,-20 0 0-15,94 0 2 16,-131 0-3-16,54 20 1 0,-54-20-1 0,17 0 1 16,77 17 0-1,-94-17 0-15,37 21-2 0,20-21 0 0,-40 0 1 0,20 0 2 16,20 20-1-16,-3-20 2 31,232 36-4-15,-287-36 2-16,1 0 1 0,55 21-1 0,-38-21 0 15,42 17 3-15,-24-17-2 16,-55 0-1 47,57 0 5-63,193 39-4 0,-175-22-2 0,150 24 3 0,-185-41-3 0,-3 0 1 15,40 17 1-15,-3-17-2 0,-37 20 1 0,40-20 2 16,-20 0-4-16,-37 0 2 15,-3 0 0-15,23 20 0 0,-40-20 0 0,37 0 1 16,3 0-1-16,14 0-2 0,-14 0 4 16,17 0-3-16,-17 0 1 0,-23 0 2 0,0 0-4 15,43 0 0-15,-60 0 3 0,74 0 1 16,-34 0-1-16,-3 0-1 0,40 0 6 16,-37 0-5-16,-23 0-1 15,77 0 1 1,0 0-2-16,-54 0 0 0,-40 0 2 0,37 0 3 15,-20 0-3-15,46 0-5 16,-29 0 6-16,-14 0-3 0,54 17 3 16,3-17-4-16,-17 0 3 15,-60 0-1 32,111 20 1-16,60-1-3-31,285 0-1 0,-419 1 2 0,20-20 3 0,-17 0-2 16,-3 0 2-16,0 0-2 0,-14 0 0 0,12 0 0 16,4 0 0-16,36 19-2 15,2-19 3 1,-3 0 1-16,-74 0-3 0,62 0 2 0,-27 0 0 0,-16 0-1 16,1 0-2-16,35 0 2 0,-35 0 0 0,37 0 0 15,37 0-1-15,3 0 0 16,-97 0 0-16,17 0 0 15,60 0 4-15,-20 0-4 0,0-19 1 16,0 19 5 0,-17 0-7-16,14 0 0 0,-11 0 0 15,11 0 2-15,-34 0-2 0,-3 0 2 16,40 0 2 0,37 0-3-16,-94 0 2 31,77 0-2-31,-40 0 4 31,191 0-8-31,-208 0 4 0,37 0 0 0,0 0 2 0,-20 0 1 0,6 0-3 16,11 0 1-16,20 0 0 0,-74 0 0 0,57 0-2 15,23 0 4 1,11 0-4-16,-34 0 3 0,-17 0-3 16,-23 0 2-16,60 0 0 15,17 0-1 1,0 0 2-1,60 0-4-15,-117 0 3 0,-17 0 1 0,0 0 0 0,17 0-3 0,57 0 3 16,-37 0-1-16,-17 0-2 16,34 0 3-16,-54 0-1 0,0 0 1 0,17 0 2 15,43 0 1-15,-46 0-4 0,60 0-4 16,-37 0 9-16,20 0-6 16,-60 0 2-16,43 0-2 15,-3 0 1-15,37 19 1 47,1-19-3-47,227 37 2 16,-302-37-2-1,-20 0 2 17,134 0-1-17,-117-20 3-15,5 3-2 63,-22 17 0-63,0 0-1 0,18-19 1 15,2-39 1-15,-20 1 0 0,17 0-2 0,-17 0 6 0,20-1-5 32,-20 58 0 30,0 0 0 1,0 0 0-1,59-229 3-62,-4-55 14 0,-18 75-9 0,-17 57-5 16,0 96-5-16,-3-115 2 0,6-115 8 0,-6 209-7 0,-34-323-1 0,17 306-2 0,0-248-5 0,17 304 7 0,-17-19 0 15,0-58-1-15,0 39-45 0,0 58-42 0,-17 18 60 0,17 0-5 0,0 0-89 16,-23 18-58-16,23 21 144 0,0-21 18 16</inkml:trace>
  <inkml:trace contextRef="#ctx0" brushRef="#br3" timeOffset="-26283.21">13093 15917 18 0,'0'0'11'0,"0"0"15"0,0 0-10 0,0 0 69 0,20 0-26 47,-20 0 49-47,0 0-56 0,0 0-13 0,0 0-28 0,-20 0 3 16,-226-171 63 46,246 171-77 1,-59-20 8-63,-397-189 2 0,456 209-10 62,-152 21 4-62,95-4 3 0,0-17-7 0,0 20 7 16,0 54-15 0,40 23 2-16,17-4 6 0,-20 59 0 0,20-111 1 0,0-41-1 62,20 208-3-62,-3 0 3 16,3 4 1-16,-20-118 0 0,0 37-2 0,0 3-1 15,0-76 4-15,17 150 0 16,-17-74-2-16,0-97-1 16,0 97 3-16,-17-76-3 15,17-40 0-15,-20 20 1 16,3 38 0-16,17-57 0 0,-20 75 2 0,0-36-2 16,20-19-1-16,-17-22 1 0,17 23-1 15,-20-2 0-15,20 0 2 16,-17 17 0-16,17-16-1 0,0 0 0 15,0 36-3 32,-40 172 2-47,20-208 1 0,20-1-1 0,0-38 1 63,0 38 3-48,0 0-5-15,0 1 3 16,0 17-6-16,-14-18 5 0,14 0 2 0,0-38 0 0,0 0 0 0,0 0 0 0,0 19-2 16,0-19 0-16,0 0 2 0,0 0-2 0,0 0 3 15,0 0-5 1,0 0 3-16,0 0 0 16,0 0-1-16,14 0-1 0,-14 0 2 0,0 0-2 0,20 0-26 31,-20-19-25-31,17 19-28 0,6 0 7 0,-6-20-27 15,-17 20-17-15,20 0 74 0,-3 0-8 0</inkml:trace>
  <inkml:trace contextRef="#ctx0" brushRef="#br3" timeOffset="-24967.11">28886 16601 24 0,'-17'0'33'0,"17"0"-22"0,0 0-5 0,-20 0 22 0,-17 0-7 0,37 0 1 0,-18 0-12 0,18 0-2 0,-22-18 5 0,22 18-9 0,0 0-1 15,0 0-3 48,-17 0 21-47,-23 0 56-16,23 0-14 0,-21 0-11 0,38 0-36 0,-22 0 1 0,22 0-8 0,0 0-1 0,0 0-5 15,0-21 8-15,0-15 23 63,0-2-5-63,0 18-15 15,0 20-14 48,0-57 33-63,0 152-30 0,22-18-1 15,-4 73-1 32,-18-35 3-47,37 170-14 47,60 134 14-47,-80-323-6 0,3-21 2 0,0 1 1 16,-20-56 0-16,0-2 0 0,17 21-2 15,3-2 0-15,-20 40 4 16,20-20-3-16,-20-40 0 0,0-17 1 0,17 21-1 16,-17-21 0-16,0 0 0 0,0 19 2 0,0 0-2 15,0-19 0-15,0 19-1 0,0 0 2 0,0-19 0 16,0 17-1-16,0 4 0 0,0-21 1 16,0 36 0-16,0-15-1 0,0-21 0 0,0 20-1 31,0-3 2-31,0-17 1 0,0 20-1 15,0-2-1-15,0 0 2 32,0-18-1-32,0 21 1 0,0-21-1 0,0 18 2 0,0-18-1 15,0 0 0 32,0 76 13-47,0-76-13 0,0 0-2 0,0 0 4 31,0 20-3-31,0-20-1 0,0 0 2 0,0 18-2 16,0 1 0 0,0-19 1-16,0 0-3 0,0 0 1 0,0 20 0 15,0-20 0-15,0 0-21 0,0 0-18 0,23 0-324 32,-23 0 172-32</inkml:trace>
  <inkml:trace contextRef="#ctx0" brushRef="#br3" timeOffset="-22098.59">12032 18788 19 0,'-23'0'29'0,"3"19"11"0,3-19 51 0,17 0-73 0,-37-37 88 0,17 17-90 0,20 20-12 0,0 0 7 0,0 0-8 0,0 20 0 0,0-20 4 15,20 18-2-15,-20-18 1 0,17 0-1 16,-17 0-2-16,20 19 0 0,-3-19 6 16,26 0-6-16,-26 0 2 0,0 0-3 0,3 0 2 15,17 0 2-15,0 0-2 0,-37 0-2 16,134-19 3 0,-77 1-4-16,-14 18 0 15,-9 0-1-15,-14 0 1 0,17 0-1 0,1 0 2 16,-19 0-1-16,4 18-1 0,29-18-8 0,7 0 9 15,16 19 2-15,-38-19-4 0,-17 0 1 0,19 19 2 16,-1-19-1-16,-38 0-1 0,57 0 4 0,-40 0-2 0,25 0-2 16,13 0 1-16,19 0 2 15,-34 0-1-15,111 0 0 47,77 0 2-47,-191 0-5 0,60 0 1 0,-3 0 1 0,-54 0-1 0,17 18 1 16,17-18-2-1,97 20 5-15,-128-2-3 16,31-18 1-16,-37 0-3 16,0 0 0-16,0 0 2 0,-37 0-1 0,80 0 2 15,-46 0-2-15,23-18 0 16,-37 18 1-16,17 0-1 0,3 0 1 0,-3 0-2 0,-17 0 0 16,17 0 2-16,77 18-1 31,-74 2 0-31,91-1 1 15,-17-19 1-15,-20-19-1 16,-71 19-1-16,-6 0-1 0,57-20 2 16,-37 2 1-16,-37 18-4 15,20 0 2-15,3 0 0 0,51-20-1 16,-57 20 1-16,3 0-1 0,37 0 1 16,-20 0-1-16,-17 0 1 0,20 0 0 0,-23 0-1 15,20 0 2 16,6-18 1-31,142-1 3 0,-128 19-9 16,20-19 5 0,-57 19-1-16,34-18 1 0,6 18-4 0,-23-20 4 15,-37 20 0-15,57 0 0 0,-39 0-2 0,1 0 1 0,98 0 2 32,-43 0-4-32,3 20 3 0,-39-20 0 15,19 0-1-15,0 0-2 0,37 0 1 31,20 0 2-31,-74-20-1 0,34 20 0 16,-37 0 0-16,-17-19 0 16,57 19-2-16,-37 0 2 0,-6 0 0 15,6 0-1-15,-3 0 1 0,40 0 2 16,-40 0-1-16,-17 0-1 0,0 0 1 0,17 0 0 0,57 19 2 16,-17-19-2-1,57 0 0-15,-117 0-2 16,-17 0 1 31,100 0 1-16,276-19 0-31,-262 38-2 0,248 19-5 0,-171 0 7 0,0-20 2 16,-117 2 0-16,57-20 1 15,-17 18-3-15,-37-18-2 0,37 20 1 16,-77-20 0-16,23 0 1 0,-6 0 1 0,-14 19-3 0,17-19 1 15,-17 0-2-15,-23 0 2 0,191 38 7 16,-151-38-6-16,0 19-1 0,20-19 0 16,-22 0 3-16,-15 18-3 0,56-18 1 0,-1 20 2 31,-21-20 2-31,-17 0-3 0,37 0 6 0,-34 0-5 0,-3 0-2 0,-40 0 0 16,60 0 0-16,-55 0-2 0,33 0 3 0,-18 0-2 15,57 0 1-15,-74 0-1 31,-20 0 0 32,0 0 0-1,151 0 0-62,174 19 4 16,527-95 2-16,-490 76 5 0,-248 0-15 31,-74-18 3-31,188 18 4 32,285 0-4-32,-496 0 4 0,-17 0-3 62,0 0 0 1,194 18 12-48,51 19-13-15,212-37 4 0,-41-18-6 0,-396 18 2 0,94 18 2 0,0-18-2 0,-94 0 1 16,54 0 1-16,117-18-1 0,-54-1-3 0,-9 1 1 15,-51 18 2-15,-37 0 1 16,14 0 0 0,43-20 0-16,-23 1-2 0,-54 19 1 0,17 0 1 15,60 0-2 1,-3 0 2-16,-37 0-4 0,-20 0 3 0,3 0 2 0,34 0-3 16,-17 19 0-16,-37-19 1 0,0 0 0 0,17 0 1 15,40 0-1-15,-60 0 1 0,40-19-2 0,0 19 1 16,0-20-1-16,-37 20 2 15,17-18 0-15,77-2 0 16,-37 2 4-16,-40-1-4 0,3 19-1 0,34-19-1 16,-74 19 1-1,97-18-2-15,-97 18 2 0,0 0 0 63,302-20 2-32,-205 1-1-15,92-19 1-16,-112 0 0 0,76 0 0 0,-118 38 0 0,62-19-2 15,-3 19 4-15,-37 0-1 32,57 0 5-32,-94 0-5 15,0 0-1-15,-3 0 1 0,3 0 0 0,0 0-1 0,-3 0 1 16,26 0 0-1,-29 0 0 1,-14 19-2-16,0-19-1 16,0 19-5-16,0-19 3 15,0 19-23-15,0-19 12 16,-14 18-76 0,-46 2-354-16</inkml:trace>
  <inkml:trace contextRef="#ctx0" brushRef="#br3" timeOffset="-21083.86">29741 14946 55 0,'0'0'51'0,"0"0"5"0,0 0-7 0,0 0 75 16,0 21-90-16,0-21-34 62,0 17 60-31,23 22 46-31,-23 36-52 0,0 173-45 0,0-133-11 0,0-98 3 32,0 60-13-32,0-38-1 0,0-21-25 0,0-18 21 0,0 20-42 15,17-20-17-15,-17 0 43 0,0 0-5 16,0 0-3-16,0 0-177 16,0 0 187-16,0 0 10 0</inkml:trace>
  <inkml:trace contextRef="#ctx0" brushRef="#br3" timeOffset="-20552.59">29724 14910 24 0,'0'-41'113'0,"0"4"-20"0,0 18-34 15,0 2 6-15,0 17-57 0,17 0 2 0,-17-21 27 16,0 21-13-16,23-18-3 0,-23 18-8 16,17 0-3-1,20-19 3-15,-17 19-9 0,-20 0-2 0,17 0-2 0,-17 0 1 16,20 19 2-16,0-19-2 0,-3 18-1 15,-17-18 0-15,20 38 2 16,3 1-11-16,-9 36 14 0,-14-56-5 16,0 19 0-16,0-19 0 0,0 1 4 0,0-20-3 0,-14 17 0 15,14 4 0-15,-43 16 0 16,26-18 1-16,17-19-2 62,-40 21 5-62,-74-42 5 0,154 21-2 0,-23 21-6 0,-17-21-1 16,77 17 7-16,-77-17-5 16,57 97-4-16,-57-80 1 0,23 40 3 15,-23-37-1-15,0 37 6 0,0-37-7 0,0 18-5 16,-23 39 7-16,3-21-2 0,20-56-2 16,-37 38-6-16,37-38 6 0,-57 17-12 15,37 2-12-15,3-38-43 16,-23 2-85-16,40-3-6 0,-17-17 44 15,17 17 98-15</inkml:trace>
  <inkml:trace contextRef="#ctx0" brushRef="#br3" timeOffset="-20165.57">30465 14796 50 0,'-20'0'226'0,"20"0"-173"0,0 0-26 0,-20 0 13 0,20 17-26 0,-20 2-3 0,6 39 0 16,14-38-10-16,0-3 0 0,0 59 0 16,0-56-2-16,0-3 2 0,34 81 44 15,-14-42-13 1,0-37-27-16,-3 20 6 0,-17-39-9 16,20 57 1-16,-20-40-4 0,0 24 3 15,-20-24-5-15,20 2-20 16,-17 1-40-16,-23-20-53 0,-17-77-213 31</inkml:trace>
  <inkml:trace contextRef="#ctx0" brushRef="#br3" timeOffset="-19933.13">30425 14796 76 0,'0'0'43'0,"0"0"52"0,20-39 47 31,37-20 45-31,37 42-118 0,-94 17-59 0,40 0 15 15,17 17 5 32,3-17-29-47,31 40-10 0,3-21-337 0,-74-19 43 16,-20 0 283 31</inkml:trace>
  <inkml:trace contextRef="#ctx0" brushRef="#br3" timeOffset="-19483.34">29875 16583 59 0,'0'0'66'0,"0"0"129"0,0 0-130 0,0 0 3 15,0 0-19 1,0 0-43-16,0 18 20 0,0-18-22 0,0 18 4 0,0-18-8 62,0 58 15-15,0 207-3-47,-37 78-84 0,17-266-204 0,20-77 179 0,0 0 1 0,0 0 85 0,0 0 4 0,0 0-7 16</inkml:trace>
  <inkml:trace contextRef="#ctx0" brushRef="#br3" timeOffset="-18981.86">29838 16583 24 0,'0'-38'348'0,"0"19"-334"0,17 19 25 0,3-20 12 16,-20 20-34-16,0 0 0 16,20-18 8-16,-20 18-13 0,17 0 0 15,3 0 6 1,57 0 5-16,-77 0-18 0,20 0-2 0,-20 0-2 0,17 0 1 16,20 0 3-16,-37 0-3 0,0 0-2 15,20 38-2-15,-20-2 1 0,0-15 0 16,-20 56-3-1,-54-22-8 1,54-37 6-16,0 3 3 16,-17-21-2-16,17 0 6 0,20 0-1 62,-17 0 0-46,-3-21 5-16,114 21 12 47,77 344 24-47,-379-154-136 0,151-190-33 0,37 0 35 15,3 0 38-15,-23-40-204 16,23 23 241-16</inkml:trace>
  <inkml:trace contextRef="#ctx0" brushRef="#br3" timeOffset="-18516.57">30753 16526 93 0,'0'0'247'0,"0"0"-223"0,0 0 53 0,0 0-51 0,-23 0-6 31,3 0 3-31,-111 134 11 0,74-4-29 0,-20 5-4 16,77-77-1-16,-20-22 0 0,0 78-1 15,6-56-1-15,14 36 2 0,0-54 2 16,0 16-2-16,14-56-1 0,-14 38 2 0,40-1 10 15,-40-37-8-15,20 0 9 0,-3 0 1 0,-17 0-7 16,20 0 0-16,-20-19-1 16,20-19 8 15,-3 20-7-31,-54-209 16 16,-60 227-28-16,43 17 7 15,34 22-4-15,-94 132-63 47,154-39-464-47,-40-132 509 16,17 0 0-16</inkml:trace>
  <inkml:trace contextRef="#ctx0" brushRef="#br3" timeOffset="-11366.34">30331 1123 27 0,'0'0'23'0,"0"0"-2"0,0 0 70 0,0 0-62 0,0 20 109 0,0-20-120 0,0 0 13 16,0 17 16-16,0-17-11 15,0 0-11-15,0 0-17 0,0 0 13 0,0-17 2 16,0 17-15-16,0 0 11 16,0 17 0-16,0 80 11 15,0-40-19 1,0-39-9-16,0 2 0 0,0-1 0 15,0-2-2-15,0 193 8 16,0-210-9-16,0 0 1 63,20 96 2-63,20 75-19 0,-40-114-129 0,14-57 89 0,-14 0 57 62,0 0 0 1,0 0 0-1</inkml:trace>
  <inkml:trace contextRef="#ctx0" brushRef="#br3" timeOffset="-10892.29">30465 1332 26 0,'-40'-75'426'0,"40"55"-387"0,20 0-9 0,-20 20-17 0,0 0-6 0,94-74 35 0,-37 74-37 0,-37-20-2 0,0 20 1 15,17 0-4 1,-37 0 1-16,20 0 1 16,-3 0-1-16,-17 20-1 0,20-3 4 15,-20-17-1-15,0 21-3 0,0-21 2 0,0 19-1 16,-20-2-3-16,20-17 0 15,-37 20 2-15,0 0 4 16,17-20-4-16,0 0 2 0,3 0-2 16,0 17 1-16,-6-17-1 0,23 0-1 0,-17 0 1 15,-3 0 1 17,20 40 0-32,0 73 7 0,20-95-3 15,-20 40 4 1,17-38-3-16,-17-2 1 15,23 0-1-15,-23-18-5 0,0 0-1 0,0 21 7 32,0-3 3-32,0-18-11 15,0 0 0-15,-23 58 5 16,6-20-2-16,17-20-3 16,-20 21 4-16,-17 37-2 15,-3-58-4-15,40 2-4 16,-20-20-8-16,6 0-10 0,-9 18-9 15,6-18-15-15,-3 0-57 0,20-18 60 16,-20-2-136-16,20 2 21 0,-17 0 140 0,17 18-9 16</inkml:trace>
  <inkml:trace contextRef="#ctx0" brushRef="#br3" timeOffset="-10101.6">31032 1257 18 0,'0'0'26'0,"0"0"-9"0,0 0-5 0,0-20 16 0,0 20 4 0,0 0-16 0,0 0 1 0,0 0 17 0,0 0-16 0,0-20 14 0,0 20-1 0,0-17 63 15,0 17-1-15,0 0-71 0,0 0-13 0,0 0 10 16,0 17-11-16,0 3 42 15,0 0-29-15,0-20-14 0,0 0 0 0,0 38 11 16,0-19 0-16,0 19-10 0,0-38-5 0,0 19 1 16,0 37 9-16,0 3-2 15,0-22-11-15,0-37 1 0,0 18-1 0,0-18 0 63,0 0 0-1,-17 286-28-30,-20-172-631-32</inkml:trace>
  <inkml:trace contextRef="#ctx0" brushRef="#br3" timeOffset="-7981.72">29818 858 16 0,'0'0'0'0,"0"0"12"0,0 0-1 0,0 0 25 0,0 0 18 16,0 18 17 46,0 38 53-62,20 98-53 0,-40 74-33 0,0-76-24 16,20-38-8-16,-17-38-5 47,-60 475 9-47,57-381-9 0,3-130 3 0,17 17 9 15,0-21 6 32,17-36 13-47,3 0-30 16,74 39 12-16,-37-39-11 47,43 19-2-47,-9-19-1 0,3 0 2 15,60-38 0-15,-43 18-5 0,-34 2 2 16,-20 0 2-16,0-3 0 31,208 4 0-31,-168 17 2 0,-40 0 0 16,-40 17-3-16,23-17 0 0,17 21 3 15,3-3-1 1,-60 0-1-16,14-18 0 0,6 20-1 0,-20-20 0 0,20 0 0 16,-20 19 1-16,0-19-1 0,20 19 1 15,-20 1 0-15,17-2 0 0,-17 0 1 0,0-18-3 0,0 0 1 16,20 21 2-16,-20-3-1 0,0-18 0 15,0 0 4 1,0 0-3-16,0-18 0 0,-20 18-2 0,20-21 1 16,0-35 0-16,0 56 0 0,0-38-1 0,0 38 1 15,0-77-2 1,0 77 1-16,0-36 1 0,20-99-2 16,-20 60-1-16,20-38 9 0,-20 17-6 0,17 20-1 15,6-37 0-15,11-2-1 16,-34 95 2-16,0-17-2 0,20-41 2 0,0 22 0 0,-3-2-1 0,-17 22 0 15,40-21-1 32,20-135 6-47,-60 192-5 0,14-37 3 16,6 17-3-16,-20-17 5 31,0 37 0-31,0 0-4 0,0-20 1 0,0 20 2 0,-20-17-1 16,6 17-2-16,-29 0 1 15,26-20-1-15,-3 20 0 0,-37-19 2 0,57 19-1 0,-37-18 0 0,-20-2-2 16,-60 0 3 0,103 20-3-16,-46-18 1 0,3-2-2 0,17 20 2 15,-14 0-1-15,-23 0 0 0,-17 0-1 0,54 0-1 16,3 0 3-16,-77 0-3 0,-77 20 1 16,157-2 0-16,-6-18 1 0,-77 0 1 15,63 20-1-15,-63-20-5 0,43 20-21 16,40-20-16-1,11 18-6-15,-14 21-107 0,37-39 117 16,0 0-45-16,0 0 34 0,0 0-7 0,17 17-56 31,-17-17 91-15</inkml:trace>
  <inkml:trace contextRef="#ctx0" brushRef="#br3" timeOffset="-7115.84">30522 2530 14 0,'0'0'3'0,"0"0"-1"0,0 0 2 0,0 0 0 0,0 0-4 16,0 0 1-16,0-20 88 0,0-16 79 0,0 36-84 0,0 0-84 62,0 0 54-62,17 0 7 0,6 56-3 16,-23-18-41-16,0-18-10 47,0 93 17-47,0-55-15 0,0 36-5 31,-23-36-1-31,23-1-1 47,-17 114-2-47,-3-135 1 0,20 5-4 0,0-23 1 15,0 1-1-15,0-19 0 0,-20 94-203 47,20-94-155-47,0 0 347 0,0 0-3 0</inkml:trace>
  <inkml:trace contextRef="#ctx0" brushRef="#br3" timeOffset="-6747.83">30294 3120 35 0,'0'0'20'0,"0"0"50"0,0 0 52 0,0 0 25 0,0 0-116 0,0 0 4 0,17 0-20 0,3 19 9 31,0 76-14-31,-20-76-7 16,40 171 10 15,-40-171-13-31,0 18 15 16,111-17 26 0,-51-58-31-16,-26 19-6 15,-14 19-3-15,0-38 2 0,-3 38-2 0,3-19 0 16,0 0-1-16,17-20 2 0,-14 20-1 0,-9 1-7 0,46-39-85 31,-60 38 48-31,17 1-46 16,0-2-52-16,-17-19-73 15,0 39 207-15,0 0-6 0</inkml:trace>
  <inkml:trace contextRef="#ctx0" brushRef="#br3" timeOffset="736.16">30160 4337 12 0,'0'0'70'0,"0"0"4"0,0 0-3 0,0 0-45 0,0 0 19 0,0 0-15 0,0 0-11 15,0 0 29-15,0 0-25 0,0 0-6 0,0 0 1 16,0 0-13-16,0 0-1 0,0 19 14 15,0-19-7-15,0 19-6 16,0-19 0-16,0 0-5 0,0 18 4 0,0-18-3 16,0 0 0-16,0 0 1 0,0 20-1 15,0-1 4-15,0-19-4 0,0 18 3 0,0 22 0 16,0-22-2-16,0 20 3 16,0-20-3-16,0 2 1 0,0-20-3 62,0 56 1-31,-20 96 10-31,20 0-9 0,0-133 0 0,0 2 0 0,0 92 3 16,0-113-5-16,-14 18 1 0,14 2 0 0,0 0-1 16,0-2 0-16,0 1 0 0,0 0-2 0,0 0-1 15,0 0-19-15,0-19 14 16,0 0-15-16,0 0-29 0,0-19-42 15,0 19 63-15,0-57-141 0,-23-19 18 32</inkml:trace>
  <inkml:trace contextRef="#ctx0" brushRef="#br3" timeOffset="1469.7">30103 4527 17 0,'0'0'0'0,"0"0"6"0,0 0-4 0,0-19 5 0,-20 1 11 0,20 18-5 0,0-40 20 0,0 22-11 0,0 18 9 0,0 0-5 47,0 0-11-47,0-39 202 16,0 21-151-16,0 18-52 0,0-19 25 16,20 0 3 30,3 19-38-46,-23-20 6 16,54 20 6-16,-34 0-16 0,-3 0 0 0,-17 0 0 63,17 0 1-63,43 39-1 0,-60-39 1 0,0 76 2 0,0-76-3 0,-20 37-1 15,20-37 1-15,-17 21 1 47,-60 16 7-31,77-18-6-16,20-19-2 0,-20 18 0 0,17-18 3 15,0 20-3-15,-17-20 0 0,40 77 2 16,-20-40-1-16,-3 1 0 16,3 76 6-16,-20-95-3 15,0 56 2-15,-20-17-2 16,3-39-3-16,-3 0 2 0,-20 38-4 15,23-57-3 1,-40 38-28 0,23-38-30-16,11 0 49 0,23 0-15 0,-20 0 13 0,0 0-109 47,40 38-242-47,-20-38 366 62</inkml:trace>
  <inkml:trace contextRef="#ctx0" brushRef="#br3" timeOffset="2069.21">30616 4527 24 0,'0'0'22'0,"0"0"155"0,20 0-101 0,-20 0-38 0,0 0 35 0,17 0-32 0,-17 0-20 0,0 0-1 0,0 0-2 15,20 0 12-15,-20 0-10 16,20 0-12-16,-20 0-4 0,0 19-2 15,17-1 3-15,-17-18-1 0,0 20-2 0,0 17 1 32,0 3-3-32,0 91-1 0,-17-91 1 15,-3-22 2-15,20 19-3 0,-37 2 3 16,-3-2 0-16,40-37-2 0,-17 21-1 16,0-21 1-16,-6 0 2 0,23-21-3 0,-17 21 2 0,17 0-2 15,-20-19 2-15,0-18 0 0,3 17 0 16,-3-17 0 31,211 131 32-47,-191-75-32 0,37 2 0 15,20 35 1-15,-34-38-4 0,11-18 1 0,-34 20 0 32,114-58-153-32,-91 19 96 0,-9-18-62 15,6-21-148 1,-20 58 258-16,0-19-9 15</inkml:trace>
  <inkml:trace contextRef="#ctx0" brushRef="#br3" timeOffset="2714.6">29570 3918 25 0,'-17'-19'49'0,"-3"-18"123"0,0-21-48 0,20 21-77 0,0 17 0 16,0 20 1-16,0 0-48 62,285 20 130-46,-20-20-119-16,-111 0-7 15,54 0-3-15,194 74 9 32,-157 3-9-17,-208-58 0-15,3-19 1 0,0 19-5 16,-26-19 3-16,-14 19-1 0,20-19-1 31,-20 0-48-15,0 0 0-16,0 0 10 0,-57 0-151 0,40 0 36 15,-3 0 22-15,-17 0 101 16,0 0 17-16</inkml:trace>
  <inkml:trace contextRef="#ctx0" brushRef="#br3" timeOffset="3601.4">29570 3881 24 0,'0'0'38'0,"0"0"40"0,0 0-49 0,23 0 1 0,-23 0 102 0,0 0-114 0,17 0-1 0,-17 0 39 0,0 0-43 0,17 0-2 0,-17 0 10 0,20 0 32 32,-20 0-46-32,0 0-7 62,20 75 28-46,-3 115-8-16,-54 648-12 0,0-554-10 15,37-245 1-15,-17 75 0 0,17-57 1 0,-23 56 0 16,23-74-1-16,0-2 1 31,-17 39 4-31,17-76-4 0,17 0 3 16,-17 0-1-16,23-19-3 0,11 0 2 15,-14 19 1-15,-20 0-1 16,37-19 0-16,3 19 0 0,-23 0 0 0,23 0 1 16,-23 0 0-16,23 0-2 0,-23 0 0 0,23 0-1 15,20-19 2-15,-6 19 0 0,0 0-2 0,9 0 2 16,-9 0-1-16,134 0 0 47,97-17 3-47,-265 17-2 15,-20 0-1 32,94 0 7-31,77-20-5-16,-37 20 0 0,-97 0-2 0,-17 0 2 0,0-19 2 0,-20 19-5 16,0-20 2-16,0 20-2 0,17 0 1 0,-17-19 1 15,23 0-1 1,-23-37 2-1,14-20-4-15,-14 18 3 0,0-150 0 16,-14 16 1 0,-9-16-2-16,23 114 0 0,0 54 1 31,-17-131 0-31,17 19 1 0,0 58-2 0,0 36-1 16,0 39 1-16,0-18 1 15,0 17-4-15,0 20 2 0,0-19-1 0,0 19 2 0,0-18-7 16,0 18 3-16,0 0-4 0,-20 0-78 31,20 18-12-31,0-18 55 0,-20 19-131 16,3 38-27-16</inkml:trace>
  <inkml:trace contextRef="#ctx0" brushRef="#br3" timeOffset="4753.28">30579 5743 15 0,'17'-38'313'0,"-17"19"-297"0,0 0 3 0,0 19-7 0,0-17 0 0,0 17-2 0,20-20 11 16,-20 20-11-16,0 0 1 0,20 0 7 0,-20 20-10 16,0 16 14-1,0 59 4-15,0-38-8 16,0-38-13-16,0 59 6 31,0-22-5-31,0 1-3 16,0 19 1-1,0-76-3-15,0 94 4 0,0-17-6 16,-20-40 2-16,20 3-2 16,-20 35-22-16,20-75 11 15,0 76-203 1,0-76 112-16,-17 20-51 0,17-20 128 0,0 0-6 15</inkml:trace>
  <inkml:trace contextRef="#ctx0" brushRef="#br3" timeOffset="5034.6">30351 6409 35 0,'0'0'58'0,"0"0"-13"0,0 20 104 0,0-20-125 16,0 0 16-16,0 37 2 0,0-37-33 0,0 57 14 16,0-20-12-16,0 21-7 15,0-58-3-15,17 39 1 0,-17-22-2 0,23 22 2 16,-23-39-2 46,34 76 16-62,177-37 128 0,-174-59-138 0,0-37-3 0,6 19-4 16,11-18 2-16,-54 36-2 0,20 20-3 0,-3-36-8 0,-17 36 12 63,17-21-39-63,60-16-421 0,-77 54 362 0</inkml:trace>
  <inkml:trace contextRef="#ctx0" brushRef="#br3" timeOffset="5678.19">30391 7473 21 0,'0'-56'285'0,"0"36"-229"0,0 3-12 0,14 17-30 0,-14 0 32 0,20 0-22 0,-20 0-1 0,20 37 0 15,0 19-7-15,-20-18-3 0,0-18-7 16,0 0-3-16,0-3 1 0,0 3-2 0,0 0 2 47,0-20-4 15,0 57 3-46,0 95 15-16,0 56-9 0,0 20-21 0,0-208-2 0,0-20-22 0,0 0-33 0,0 0 23 16,0 0-42-16,0 0 10 0,0 0-19 0,-20-37-32 15,20 18 103-15,0-19 7 16</inkml:trace>
  <inkml:trace contextRef="#ctx0" brushRef="#br3" timeOffset="6262.92">30445 7359 22 0,'0'-19'71'0,"0"19"65"16,0-18-103-16,0 18-19 0,0 0-14 62,0 0 62-62,0 0 10 0,20-20-50 0,-20 1 25 0,17 19-32 0,-17-17 12 32,20 17-22-32,-20 0 0 0,20 0 0 0,-20-21-2 15,17 21 1-15,6 0-3 16,-6 0-1-16,-17 0 1 15,37 0-1-15,-37 0 1 0,20 0-2 0,-20 0 1 16,17 0 0-16,3 38-3 16,-20-19 6-16,0 19-2 15,0 2-2-15,0-23 2 16,-20 23 0-16,20-23-1 0,-17-17 0 0,-23 40 1 31,23-23 0-31,-23 3 0 0,40-20-1 16,-17 0 2-16,17 0-1 0,0 0 1 0,0 0-1 0,17 0 4 15,-17 0-2 1,77 20 15-16,-57-20-12 0,54 37 12 47,60 192-2-47,-134-152-10 16,-17-40-2-16,-23-1-4 0,40-36 1 15,-34 38 1 1,-83 22-3-16,20-43-38 0,60-17 22 15,17 0 9-15,-17 0-7 16,17 20-35-16,0-20 1 0,6 17 5 0,14 2 27 16,0-19-22-16,0 21 19 0,0-21-27 0,14 20 21 15,6-3-126 1,0 4 75-16,-20-21 67 0,0 0-14 0</inkml:trace>
  <inkml:trace contextRef="#ctx0" brushRef="#br3" timeOffset="7276.3">31072 7340 26 0,'0'0'158'0,"0"-18"-47"31,0-2 22-31,20 1-88 0,-20 2-22 0,17 17-18 0,-17 0 11 0,0 0-7 0,0-21-1 0,20 21-3 0,0-18 24 47,20 18-16-47,-40 0-11 31,14 39 0-31,-88 132 4 62,54-171-5-62,20 0 0 0,0 0-1 0,0 0 2 16,0 0-4-16,0 0 5 0,0 0-3 16,0 0 2-16,0 0-1 15,0 0-2-15,20 17 3 0,-20-17-1 0,0 0 0 16,0 19 1-16,0-19-2 0,0 21 0 16,0-21 0-16,0 17 1 0,0-17 0 15,0 0 0-15,0 0 0 0,0 0 0 16,0 0-1-16,-20 0-2 47,-34 0 2-47,54 0 2 0,-23 0-2 0,23 0 0 0,0 0-1 15,0 20 1-15,0-20 0 0,0 20 4 16,0-20-4-16,0 0 0 0,0 0 0 16,0 0 0-16,0 0 0 0,0 0 1 15,0 0 0-15,0 0-1 0,0 0-1 0,0 0 1 16,23 0 2-1,-6 0-2-15,3 0-1 0,-20 0 1 16,0 0 2-16,17 17 0 0,-17-17-1 0,20 0-1 16,17 20 0-16,-14 0 3 47,-9-3-2-47,6 2 3 0,0 2 1 0,-20 16-1 0,0-17-3 15,0 17 3-15,0-37-3 16,0 20-1-16,-40 18 2 31,-71 39-12-31,51-40-19 47,-48 37-228-47,65-54 91 0,43-20 69 0,-20 0 12 16</inkml:trace>
  <inkml:trace contextRef="#ctx0" brushRef="#br3" timeOffset="8151.67">29704 6865 20 0,'0'0'9'0,"0"0"-3"0,-20 0 14 0,3 19 97 0,17-19-93 0,0 0 48 16,0 0 3-16,0 0-67 31,0 0 30-15,17 0 29-16,3 0-44 0,0 0-5 0,-20 0-10 0,40 0 8 0,-23 19-7 0,-17-19-2 15,57 0 7-15,-20 0-4 16,57 20 0 0,-34-20-7-16,37 20 1 0,-83-20-3 0,237 17 1 31,-103 2 2-31,43 0 8 0,-168-19-10 0,31 19 3 15,63-19 2-15,-103 0-4 0,80 0 7 47,174 0 10-31,-134 0-12-16,-97 0-6 0,-37 0-2 62,37 0 0-62,80-19 4 0,-80 19-8 0,-37 19-5 0,0-19-23 0,0 0 20 16,-20 20-111 31,20-20 91-47,-151-39-414 16</inkml:trace>
  <inkml:trace contextRef="#ctx0" brushRef="#br3" timeOffset="8968.9">29798 7017 19 0,'-57'20'310'0,"80"56"-219"0,-23-21-83 0,17-15 1 0,-17-3-6 0,0 115 7 0,0 2-9 16,0-80 1-16,0 80 0 0,0-116-2 0,0 39 1 0,-17 167 2 31,17-203-2-31,0-24 0 0,-23 77 3 0,6-17 3 16,17-20-3-16,0 1 2 0,0-21-3 15,0 59 2-15,0-78-4 16,0 2 0-16,0 0-1 0,0-3 0 0,0 4 1 15,17-2 1-15,-17-19-1 0,0 0-1 63,0 37 4-32,40 40 11-31,339-39 7 0,-265-38-21 0,-37 0 0 0,-3 0 1 0,80 0 2 16,-23 0 3-16,-54-21-2 15,-37 21-2-15,131-74 17 16,-77 17-12 0,94-58 11-16,-131 76-17 0,-17 39-3 15,34-38 8 1,3 2 0-16,-40-5-2 16,-17 24-5-16,0 17 3 0,-20-20-1 0,20 20-4 15,-20-19 5-15,17 2-1 16,-17 17 0-16,0-21-2 0,20 4 0 15,-20-2-1-15,0-2 2 0,0-16 1 16,0 37-2 47,-20-94 0-48,-17-326 3-15,37 326-3 0,-40-231-71 0,40 287 29 0,-14 38 27 0,14-19-21 16,0 19-9-16,0-17 18 0,-23 17-163 15,23 0 0-15,0 17 172 16</inkml:trace>
  <inkml:trace contextRef="#ctx0" brushRef="#br3" timeOffset="20522.98">32307 12627 17 0,'0'0'55'0,"0"0"-14"0,0 0 107 0,0 0-92 0,0 0-35 0,0 0-11 0,0 0 8 0,0 0-9 0,0 0 1 0,0 0 30 0,0 0-27 0,0 0-3 16,0 0-4-16,0 19 13 0,0-19 6 47,0 19-2-47,0 1-10 0,0 17 1 0,0-18-11 0,0-1 0 15,0 2 0-15,0-1 0 0,0 19-3 32,0 0-1 15,0 133 7-47,0-114-4 0,20 135-1 0,-20-99 3 15,0-36-3 1,0-37-2-16,0-2-3 0,0-18 6 0,0 39-3 15,0-21 0-15,0 21 3 0,0-1-8 16,0-19-2-16,0 19-40 16,0-38 14-1,0 19-25-15,0-19-38 0,0 0 62 0,0-19-4 16,0 19-3-16,-20-57-147 16,20 37 176-16</inkml:trace>
  <inkml:trace contextRef="#ctx0" brushRef="#br3" timeOffset="21953.4">32307 12665 18 0,'0'0'13'0,"0"0"12"0,0 0 19 0,0 0 51 0,0 0-22 0,0 0-58 0,0 0-1 0,0 0 24 0,0 0 10 15,0 0-41-15,0 0 9 0,0 0-3 0,0 0-5 0,0 0 11 16,0 0-2-16,20 0 4 15,-20 0-4 1,37 0-9-16,-37 0-6 0,0 0 0 16,20 0 3-16,0 20-4 0,-20-20 1 0,19 0-3 47,-1 18 6-1,2 38 2-46,-40-36-8 0,2-20 6 0,18 0-4 0,0 0-1 0,-19 19 0 16,19-19-4-16,0 0 6 16,0 19-3-16,0-19 1 15,0 0 4-15,0 19-4 0,0-19 0 0,19 20-2 16,-19-20 1-16,0 0 3 31,0 18-2-31,0-18 1 0,0 19 1 0,-19-19 1 47,-21 19 0-47,25-19-2 16,-27 19 2-16,42-19-1 15,0 19-3-15,0-19 3 16,0 20-4-16,0-2 2 16,0-18-1-16,0 0 2 0,0 20 0 15,0-20-1-15,0 19 0 0,0-19 0 63,42 0-77-48,-42 0 65-15,0 0 4 16,0 0-1-16,0 0 10 16,0 0-13-1,0 0 7-15,0 0 1 0,0 0-4 16,0 18-4-16,0-18-2 0,0 0 16 15,0 0 1-15,0 0 1 16,0 0-5-16,0 0 3 0,0 0 1 16,0 0-2-16,0 0 1 0,-22 0 1 0,22 19-2 0,0-19 1 15,0 0 6-15,0 0 4 16,0 0 17 0,0 0-3-16,0 0-5 46,0 0 7-46,0 0-20 0,0 0 11 0,0 0-14 16,0 0-4-16,0 0 2 0,0 0-3 16,0 0 2-16,0 0-2 0,0 0 1 0,0 18-1 0,0-18 4 15,0 0-2-15,0 20 15 16,0-20-13-16,0 0 2 16,0 0 1-16,0 0-5 0,0 0 0 15,0 0 2-15,0 0-2 0,0 0 6 16,0 0-7-16,0 0 8 15,0 0-8-15,0 0 0 0,22 0 1 16,-22 19-3-16,0-19 2 16,15 0 1-16,-15 20-1 15,0-20-1-15,20 0 3 0,-20 0-1 16,20 18-4 0,-20-18 2-16,0 0 2 0,19 21 0 15,-1-21-2-15,-18 0-1 16,0 17 1-16,20-17 1 15,-20 19-2-15,0 0 1 0,0-1 4 16,0 2-5-16,0 1 2 16,0 15-3-16,-20-16 2 62,-37 94 3-62,37-96-4 0,5 2 3 0,15 17-1 16,-22-37-2-16,22 19-1 15,-20 1 2-15,20-20 2 16,0 18-1-16,-18 2-1 0,18-1-1 31,-19-1 1-15,-19 21-1-16,38-39-6 16,0 0 3-16,-20 0-37 15,1 0-125-15,19 0 91 0,0 0-139 16,0 0 74-1,0 0 124-15</inkml:trace>
  <inkml:trace contextRef="#ctx0" brushRef="#br3" timeOffset="22536.04">32785 12856 19 0,'0'0'4'0,"0"0"58"0,0 0-42 0,0 0 38 0,0 0 3 0,-22 0-35 0,22 0-16 0,-17 0 46 16,17 18-12-16,0-18-44 62,-40 76 62-62,3 247 14 0,37-246-71 16,20-21-5-16,-20-37 1 15,37 20 2 1,-17-21-4-16,19-36 5 31,-39 18-3-31,0-20 2 16,0 1 3-16,0 19-3 0,0 0 4 0,0 0-1 0,0-19-4 0,0 19 0 0,-22 0 6 16,5 0 1-16,-23 0 2 15,23 19-8-15,-3-19-2 16,3 39 1-16,17-21-2 0,0 2-1 0,-23 17-7 15,23-18-13-15,0 1-1 16,0-2-8-16,0 2-10 0,23-1-91 0,-23-1-23 16,0-18 57-16,17 0 51 0,-17 0 22 47</inkml:trace>
  <inkml:trace contextRef="#ctx0" brushRef="#br3" timeOffset="23453.52">32098 12532 26 0,'0'0'41'0,"0"0"26"0,0 0-46 0,0-19 81 0,0 19-43 0,0 0-50 0,0 0-1 0,0 0 2 0,0 19 18 0,0 0-16 0,0-19-7 16,0 37 11-1,0 2 4 1,-19 19 5 31,1 131 26-47,-41 172-27 0,21-246-22 0,38-40-2 0,-17-18 2 0,17 39 1 16,0-58-1-16,0 94 5 0,0-93-6 0,0-20-1 15,0 56 4-15,0-17 12 0,0-38-8 0,0 17 0 16,17 0-7-1,-17-18-1-15,23 1 2 0,-8-20-1 0,-15 19 1 16,77 0 3-16,-77-19-4 0,19 0 0 16,19 0 0-16,-38 20-1 0,39-20-4 0,56 18 6 15,39-18-3 1,-115 0 3-16,36 0-3 0,-13 0 0 0,13 0 0 0,-36 0 1 0,16 0-1 16,42 0-1-1,-37 0 3-15,74 0-4 16,0 39 7-16,-114-39-3 0,74 36-1 47,-17 22 3-47,-37-58-1 15,-20 0-1-15,0-19 2 32,0-56-1-17,0-231-12-15,23 250 11 31,31-363 9-31,-34 248-9 0,-20 95-1 0,17-19-1 0,-17-19 4 0,0 38-1 16,0-19-2-16,0 38 1 16,0 0 1-16,0 0 0 0,-17 19-1 0,-3-19-1 15,20 57-1-15,-97-96 6 16,80 96-5 0,-97 0 2-1,114 19 0-15,-97 19-2 0,-128 76 5 16,71-37-12-1,79-57-1-15,36-2 0 0,-170 58-95 32,132-38-6-32,40-19-99 0,37-19 82 15,0 20 72-15,0-20 54 63</inkml:trace>
  <inkml:trace contextRef="#ctx0" brushRef="#br3" timeOffset="25170.8">31072 5650 28 0,'0'0'0'0,"0"0"21"0,0 0 17 0,-17 17 138 0,17-17-100 0,0 19-63 0,0 0 37 0,0 0-14 0,0 0-5 0,0 0-4 15,0 0-19-15,0-19 11 0,17 20-5 0,3-20 3 16,-20 20-4-16,0-20-13 63,57 0 21-63,17 36 3 0,23 2-1 0,-40 2-16 0,-20-22-3 0,-17-18-3 15,37 38-1 1,-20-1 3-16,0-17-2 0,-17-2-1 15,57 21 2-15,-17 57-4 16,-26-79 3-16,-14 2-1 0,17 1 1 0,-37 18-1 0,40-18 0 0,-23 16-1 16,40 2 2-16,-37 39-1 15,35-40 0-15,-35 3-1 0,56 91 0 16,-38-92 1-16,-16-1 2 16,-22 0-2-16,35 1 1 0,-16-21-1 0,-19 1 0 15,77 153 2 16,18 74 1-31,-56-170-2 0,-1 19-1 16,-1-38 3-16,0 76-4 16,-17-133 3-16,0 38-3 15,-1 2 2 1,16 92 1 15,82 267 1-31,-100-362-3 0,5 40-1 0,33 58 0 16,-35-41 4-1,17 0-5-15,-37-54 1 16,20 34 2-16,20 98 13 16,-40-152-10-16,17 55-4 15,0 21 1-15,3-21-3 0,17 40 4 16,-37-40-3-16,0-54 2 0,20 15-1 0,-20-16-1 16,20 54-1-1,-3 4 3-15,-17-2 1 0,0-37-4 16,20 132 1-1,3-114 1-15,-23 75 0 16,0-114-2-16,0 59 4 16,0-57-2-16,0 36-5 0,0-17 5 15,0-2-3 32,0 97 6-47,0-117-1 0,0 136-15 0,0-94 13 16,-23-41 0-16,23 37 0 0,-20 24 2 15,20-61-2-15,0 20-2 16,-17 0 0-16,17-38 1 0,0 37 0 16,0-18 1-16,0 20 1 0,0-20-2 15,0 0 0-15,0 38 1 0,0 19-1 16,0 18-1 0,0-74 3-16,0 0 1 0,0 54 1 15,0-54-3 1,-20 37-1-16,20-37 0 0,-20-2 3 15,20-18-2-15,0 19 1 0,-17 19-4 16,17 19 4 0,0-18-2-16,0-39 2 15,-20 94 1-15,20-56-1 0,0 19 1 16,0-18-5 0,0 37 5 30,0 19-5-46,0-57 3 0,0-19-2 0,0 19-2 0,0 19 2 32,0-20-1-32,-20-37-43 0,20 0 29 15,-17 0 0-15,17 0-45 0,0 0 7 0,-17 0-97 16,-6-19 100-16,6 1-64 0,-3 18 29 0,0-38 36 31</inkml:trace>
  <inkml:trace contextRef="#ctx0" brushRef="#br3" timeOffset="25503.48">32689 12019 43 0,'0'0'162'0,"0"19"-86"0,0-19-53 0,17 19 17 16,77 246 63-16,-94-265-95 0,23 20-2 0,-23 0 10 0,0-2-1 0,37-18 19 15,-37 0-17-15,17 0-7 16,3 0 16-16,0 0-8 16,20-58 22-16,-6 39-20 0,-14-19-5 0,0 1-6 15,17-20-2-15,0-1-2 16,-17 39-3-16,17-37 1 0,-17-2 0 0,20 1-2 0,-40 39-1 15,17-21-2-15,3 21 0 0,-20-2-10 0,17-17-15 0,-17-2-70 16,0 2 62-16,0 17-109 16,0 1 79-16,-17-57-228 0,-3 57 268 15</inkml:trace>
  <inkml:trace contextRef="#ctx0" brushRef="#br3" timeOffset="26262.07">32612 6808 20 0,'0'0'40'0,"0"-19"-17"0,0 19-9 0,0 0 30 0,0 0-13 0,0 0-1 0,17 0-1 0,-17 0-1 0,23 0 48 16,-23 0-67-16,0 0 9 0,0 0 2 15,17 0 18-15,-17 0-14 0,0 0 1 16,20 0-19-16,-20 0-6 62,17 0 33-62,-17 57-9 0,0 20-16 0,0-21-8 0,0-18-2 0,0-18 1 16,0 0-14 0,0-3-1-16,0 22-39 15,-17 16-114-15,-3-35-80 0,20-20 237 0,0 0-9 16</inkml:trace>
  <inkml:trace contextRef="#ctx0" brushRef="#br3" timeOffset="26490.55">32689 6466 39 0,'0'0'153'0,"0"0"-110"0,0-19 59 0,-20 19-50 16,20 0-52 30,0-18 90-30,0 55-44-16,0-17-81 16,0 17-380-16,0-17 340 15</inkml:trace>
  <inkml:trace contextRef="#ctx0" brushRef="#br3" timeOffset="27020.48">32823 6884 22 0,'0'0'15'0,"0"0"108"16,0 0 35-16,0 0-142 0,0 0 10 0,0 0 24 15,0 0-50 48,0 19 18-63,37 1 17 15,0-40-11-15,0-18-14 0,-37 19-8 16,23 1 4-16,-23 18-3 0,0-20-1 0,17 1 5 16,-17 2 2-16,17 17-2 0,-17-21-1 15,0 21 1-15,0 0-1 0,0 0-4 16,0 21 2-16,0-4-1 0,0-17 0 0,20 57 4 15,-20-19-1 1,0 1 4-16,0-39-8 0,20 20 1 0,-20-20 5 16,17 17 2-1,-17-54-4-15,20 17-5 0,-20 1 1 16,0 19-1-16,20-56 1 0,-3 17-1 0,-17 39-1 16,20-38 0-1,3 19 3-15,-23 19-2 0,14-19 6 0,6 19 1 16,0 19 10-16,-20 21-8 0,0-23-6 15,20 59 4 32,-20 76-429-31,0-132 160-16</inkml:trace>
  <inkml:trace contextRef="#ctx0" brushRef="#br3" timeOffset="27252.97">33296 6828 24 0,'0'0'99'0,"0"0"-44"0,0 0-9 0,0 18 25 0,0-18-45 0,0 19 9 0,0-19-12 0,0 19 7 0,0 20 7 0,0-2-19 31,23 97 30-31,-9-20-41 0,-14-95-6 0,0 76 3 15,0-77-1-15,0 22-4 0,0 17-6 0,0-40 2 16,0 40-14-16,0-17-12 0,20 17-111 16,-20-21-37-16,0-15 136 15,0-21-16-15,0 0 38 0,0 0 1 0</inkml:trace>
  <inkml:trace contextRef="#ctx0" brushRef="#br3" timeOffset="27564.77">33410 6979 32 0,'0'-19'85'0,"0"19"-7"0,0-57 75 0,0 19-107 16,0 1-21-16,0 37-14 0,0 0-1 0,0-20 8 16,17-16 22-16,6 15-7 15,-6 21-25-15,-17 0 8 0,0 0-2 16,20 0 2-16,-20 21-2 15,17 35-10 1,-17-19-2-16,0-18-1 0,0 0-3 0,-37 76-43 31,20-95 23-31,-6 19-5 16,6-19-48-16,0 0-14 0,-23 0-151 47,20-38 134-47</inkml:trace>
  <inkml:trace contextRef="#ctx0" brushRef="#br3" timeOffset="35337.61">31055 9812 374 0,'0'0'17'15,"0"0"5"1,0 0-8 0,0 20 14-16,0-20-13 0,0 20 20 31,0 17-17-16,0-19-12-15,0-18-2 0,0 40 6 0,0-4-5 32,0 21-3-32,0-37 0 0,0-2-3 0,0 40 0 15,0-19 4 1,17-21-3-16,-17 20 1 16,0 0-4-16,0 19 5 15,0-19-2-15,0 0 2 16,0 20-5-16,0-20 4 15,0-19-1-15,0-2 0 0,0-17 1 16,0 41 0-16,0-4-8 16,0-18 6-1,0-19-3-15,0 17-4 16,0-17 8 46,0-55-353-46,0-21 171-16</inkml:trace>
  <inkml:trace contextRef="#ctx0" brushRef="#br3" timeOffset="35871.51">31072 10040 20 0,'0'0'29'0,"-17"-18"24"0,17 18-22 0,0-18-14 0,0-3 38 0,-23 4-34 0,23-2-12 0,0 19 9 0,0-40 6 0,0 22-7 0,0 18 3 0,0-20-2 0,0 20-1 15,0-17-7-15,0 17-1 0,0-40 54 47,0 40-45-47,23-17 39 0,-23-2-34 0,17 19-9 16,-17 0-11-16,20 0 1 0,-3 0-3 0,-17 0 1 15,40 0 0-15,-23 0 1 16,6 0-3-16,-9 0-1 0,26 0 2 0,-40 0-2 16,20 19 2-16,-3-19-1 0,3 17 1 0,0 40 1 15,-3-19-2 1,6 2-3-16,-23-21 4 16,0 19-1-16,0-20 0 0,0 0-1 0,0 2 0 0,-23-2 1 15,23 2 1-15,0 0 2 0,-17-2-4 0,-60 58 4 31,57-57-1-31,0-19-2 0,20 0 0 0,-14 0-1 0,14 20-1 16,-23-20 1-16,6 0 1 0,17 18-2 31,-20 20-11-31,20-38 11 0,0 19-6 0,0 1 5 16,0-20 2-16,0 0 1 16,-20 18 0-16,20-18 0 62,-17 19 4-46,-3-19-30-16,20-37-169 0,20 17-39 0,-20 1 188 0,17 19 11 15</inkml:trace>
  <inkml:trace contextRef="#ctx0" brushRef="#br3" timeOffset="36370.76">31092 10346 19 0,'0'0'5'0,"0"0"48"0,0 0 107 0,0 0-121 0,0 0 31 0,0 0-7 0,-20 0-13 0,20 0-24 15,0 0 1-15,0 0-1 0,20 0-16 16,-20 0-1-16,17 0 3 0,23 0-6 15,0 0 1 1,14 18 12 0,-34 1-16-16,-20-19 0 0,17 39 5 15,-17 17 4 1,0 0-9 0,-17-36 1-16,-3 1-7 0,0-3-7 15,0 1 15-15,6 0-15 0,-26-2-6 0,20 4 2 16,20-21 5-16,-37 0-66 15,37 18 33-15,-20-18-45 0,20 0 7 16,0 0 34-16,-17 0-133 0,17-18 111 31</inkml:trace>
  <inkml:trace contextRef="#ctx0" brushRef="#br3" timeOffset="36721">31508 10078 26 0,'0'0'38'0,"0"0"81"0,0 0-50 0,0 20 15 16,0 0-30 15,0-20-48-31,0 0-1 16,0 151 55-1,0-151-58-15,20 0 0 0,3 0 2 16,-23 0-4 46,34 20 1-46,103-20-58-16,-103 0-149 0,-34 0 153 0,40 0-86 16,-40 0 124-16</inkml:trace>
  <inkml:trace contextRef="#ctx0" brushRef="#br3" timeOffset="36922.49">31699 9889 49 0,'-20'18'317'0,"20"58"-217"0,-17 19-65 16,17 2-20-1,0-60-11-15,0 40-4 16,0 17 1-16,0 21 1 16,0-59-7-1,0 2-23 17,0-22-121-32,-20-36 6 0,20-17-30 0,-17 17 164 15,17 0-7-15</inkml:trace>
  <inkml:trace contextRef="#ctx0" brushRef="#br3" timeOffset="38073.34">30881 9527 17 0,'0'0'5'0,"0"0"-3"0,0 0 5 0,0 0 0 0,0 0 2 0,0 0 43 31,0-18 31 31,0 18 67-62,0 0-21 0,0 18-108 0,20-18 16 16,3 39-21-16,-23 19-5 16,0-21-4-16,0 0-7 15,0-17 3-15,0-1-3 0,0-2 3 0,0 5-3 0,0 54 1 16,0-39-1-16,0 1 2 15,0 1-2-15,0 35 0 0,-23 22 2 0,23-78-3 16,0 59 3-16,-20 18-1 16,20-75-1-16,-20 56 0 0,20 0 2 31,0 1-2-31,0-59 0 0,0 58-8 16,0-58 6-16,0 20 2 15,0-17 1-15,0 16 6 0,0-19-3 0,0 0 1 16,20 40-1-1,-20-37-2-15,0-3-3 0,20 0 2 0,-20-18-1 63,0 0 0-1,0 0 0 1,37 20 3-63,97 74 3 0,-97-73-5 16,97-21-5-16,114-21 1 0,-211 21 3 0,171 0-9 0,-168 0 10 15,-20 0-3-15,-3 0 4 0,-17 0-3 0,18 0 1 16,4-19 1-16,-5-18-3 15,-17 17 1-15,20 20-1 0,-20-18 1 0,17-20 0 16,3-1 0 15,40-190 19-31,-60 193-12 0,0-22-6 16,0 21 0-16,0 18 0 0,15-38 5 0,-15-20 1 0,0-36-2 31,0 16-1-15,0-74 7-16,0 135-9 0,0-4 0 0,0 22 2 15,0-19 0-15,0 17-4 16,0 20 2-16,-15-20 1 0,-8-16 3 31,6-3 4-31,-3 20-2 16,20 19-6-16,-37-20 3 0,17 20-4 0,-19-17 8 16,-36 17-10-16,55 17 4 15,-17-17 3-15,-134 0-4 31,3 0 2-31,51 0-4 0,97 0 1 0,-14 0 0 16,11 0 2-16,-51 0 0 0,37 0-5 0,-40 20 1 16,37-20 1-1,26 19-2-15,-49-2-38 0,63-17-10 16,0 0 51 31,0 22-198-32,77-3-179-15</inkml:trace>
  <inkml:trace contextRef="#ctx0" brushRef="#br3" timeOffset="38658.32">31129 8901 15 0,'0'0'25'0,"20"-19"-4"0,-20 19 21 0,0 0-10 0,0 0-16 0,0 0 28 0,0 0-32 0,0 0 14 0,0 0 13 0,0 0-27 16,0 0-12 31,0 0 96-32,17 0-14-15,6 19 34 0,-23-2-106 0,14 3 12 0,-14-20-18 0,0 19 5 0,20 0 6 16,-20-19-9-16,0 20-2 16,0-1 13-16,20-2-7 0,-20-17-5 15,0 21-3-15,0-21-1 0,0 36 7 31,0-16-7-31,20 75 5 16,-20-57-8-16,17 58 8 16,-17-59-9-16,0 20 4 0,20 20 1 47,17 112-7-47,-37-150 2 0,0-22 2 0,0 5-5 0,0-3-5 15,0-2 4-15,0 3-10 0,0-20-8 16,0 37-48-16,0-17-6 0,0-20 79 62,-17 0-334-30,17-20 193-17</inkml:trace>
  <inkml:trace contextRef="#ctx0" brushRef="#br3" timeOffset="38926.47">31243 9547 16 0,'0'0'22'0,"0"0"40"16,0 0 17-16,0 0-14 15,0 0 25 1,0 0-23-16,0 0-48 0,0 0 18 16,0 0-19-16,0 19-10 0,0-2 17 15,20 4-17-15,-20-1 3 16,0-3-1-16,17 3 1 0,3 17 2 0,-20 2-7 0,20-39-3 16,-20 17 1-16,17 24 6 0,40 16 12 15,-37-40-18 1,17 21 1-1,-17-38-2-15,0 0-2 0,17 0 5 16,0-18-8 0,-17-19 2-16,-20 17-2 15,20-17-1-15,0-77-54 0,-20 57-21 16,0 57 55-16,0-20-3 0,0-1-1 0,0 21-2 0,0 0-35 0,0-17-10 16,0 17 30-16,0 0 0 0,17 0-87 15,-17 0 127-15,0 0-5 16</inkml:trace>
  <inkml:trace contextRef="#ctx0" brushRef="#br3" timeOffset="45568.28">31471 8502 23 0,'0'0'0'0,"0"0"5"0,0 0 26 0,0 0-23 0,0 0 0 0,0 0 8 0,0 0 0 0,0 0 9 0,0 0 21 0,0 0-30 16,-20 0 28 31,20 0 60-47,0 0-85 0,0 17 4 0,0-17-17 15,0 0-1-15,0 0 10 0,0 0 24 16,0 0-26-1,20 0 10 1,-20 0-12-16,20 0-2 0,-20 0-5 16,0 0-2-16,17 0 1 0,3 0-1 15,-20 0-2-15,23 0 5 16,-9 0-5-16,6 0 1 16,-20 0-1-16,20 0 0 0,0 0 5 15,17 0-3 1,-37 0-1-16,0 0 0 0,17 19 1 0,3-19-1 0,17 0 2 15,-17 21-1-15,0-21-1 16,17 17-2 0,-37-17 1-16,18 20 1 15,21-1-1-15,-19-1 0 0,-3 2 0 0,-17-20-1 0,40 37 1 32,-23-16 2-32,41 15-1 0,-39 4-1 46,1-23 0-14,37 61 1-32,18 16 6 15,-56-74-6 1,-19 16 14-16,38-15-15 16,-38-3-1-16,20-18 1 0,-1 18 0 15,-1 23-2-15,-18-24 3 16,20-17-1-16,-20 20 0 0,22 37 1 15,-22-57-1-15,15 18 1 0,-15-18-2 16,0 18 2-16,20 3-2 0,0 16 1 31,-20 2 0-31,19-1-1 16,19 56 0 31,-21-36 3-47,-17-58-2 0,20 36-1 31,-20 22-1-31,0-38 2 0,0 0-1 0,0-20 1 16,0 17 0-16,0-17-2 0,0 20 4 0,0-20-4 15,0 19 3-15,0 20-2 0,0-39 2 16,0 36-4-16,0-16 4 16,0 0-3-16,0-3 0 0,0 3 5 0,0-20-5 15,0 58 1 1,0-58 1-16,0 19 2 0,0 19-4 15,0-20 4-15,0 0-2 0,0 2-1 0,0 38-1 16,0-40 2 0,0 21-3-16,0-21 5 0,0 1-2 15,0 0-1-15,0 1 0 0,0 36 0 16,0-37 4-16,0 1-3 0,0-2-1 16,0 1 1-1,0 20 0-15,0-39 0 0,0 0 0 0,0 19 1 0,0-19 0 0,0 37-3 16,0-17 2-16,0-1 0 0,0-2 1 15,0-17-1 48,0 41-3-47,-37 89-34-16,17-89 32 0,20-23 3 0,-18 58 4 0,18-58-3 0,-19 22 3 0,19-40-3 15,-20 36 3-15,20-36 0 0,0 20-2 16,0-2-2-1,-20 21-1-15,20-21 3 0,-15 1 0 0,15 2 0 16,0-3-1-16,0 1 2 0,-22-19 0 0,22 19-2 16,0 19 2-16,-20-38-1 15,20 19 0-15,0 20 0 0,-18-2 0 0,-1 1-1 16,19-19 2-16,0-19-1 0,-20 57 1 16,2 0-1-16,-2-38-1 15,1-1 0-15,19-18 1 0,-18 39 3 16,1-21-2-16,17-18-1 0,-22 20 1 15,22-20-1-15,-18 20 0 16,18-20-2 0,-20 0-22-16,20 0 24 62,-37 18-485-31</inkml:trace>
  <inkml:trace contextRef="#ctx0" brushRef="#br3" timeOffset="45887.35">32002 11372 23 0,'0'0'49'0,"0"0"27"0,0 0-24 0,0 20-26 0,0-20-20 0,0 19 9 16,-15 93 27 0,15-92-35-16,-23 0 15 0,6 17-7 0,17-18 2 0,-20 0 9 15,20 0-17-15,-20-19 0 0,20 38 21 32,0 38 44-32,20-56-59 15,0-2-9-15,-3-18-4 0,-17 0 0 0,23 0 1 16,51 39 0-1,-37-21-3-15,1-18 0 0,-16 20-3 0,-22-20 1 16,17 0-9-16,1 0-9 0,1 0-7 0,1-20-88 16,-20 20 32-16,-20-38-152 31,1 38 202-31</inkml:trace>
  <inkml:trace contextRef="#ctx0" brushRef="#br3" timeOffset="46514.51">30844 11523 20 0,'0'0'22'0,"0"0"15"0,0 0-13 0,0 0-5 0,0 0 1 0,0 0-13 0,0 0 27 15,0 0 20-15,0 0-27 0,0 0-15 0,0 20 28 0,0-20-15 16,0 0-17-16,0 20 29 47,0 17 12-47,0-37-45 0,0 19 0 0,0 0 0 15,0-19-3-15,0 19 3 0,17 0-3 0,-17 0-1 16,0 20 2-16,20-39-1 0,-20 75 3 16,0-56-4-16,20 19 0 15,-20-18-1-15,23 56 2 0,-23-76-1 0,0 18 1 16,0-18-1-16,14 19 0 0,-14 20 2 15,0-20 0-15,20 0-3 0,-20-19 0 16,0 37-6-16,0-17 0 0,0-20-17 16,0 0-50-1,0 0-63-15,-20-20 48 0,20 1-12 0,0 1 77 16</inkml:trace>
  <inkml:trace contextRef="#ctx0" brushRef="#br3" timeOffset="47088.62">30807 11600 19 0,'0'0'26'0,"0"0"30"16,0 0-40-16,-20-19 60 0,20 1-37 16,0 18-28-16,0 0 0 0,0-20 22 0,0 20-15 15,0 0-3-15,0-20 3 0,0 2 4 16,0 18-16-16,0-19 15 15,0 19-4-15,0 0 4 16,0 0-8-16,0 0-6 16,20 19 3-16,-20-19-6 0,0 18-2 0,20 2-1 15,-20-20 0-15,17 20 3 16,-17-20-3-16,0 0 0 0,0 0-1 0,17 0 1 47,46 0 2-47,-49 0-2 15,6 0-1 1,0 18 0-16,0 1 0 0,-3 19 2 31,-34 39 1-31,-23-77-4 0,40 0 3 0,-20 0-2 16,20 0 0 0,-14 0 1-16,-9 0-1 0,23 0 0 0,0 0 3 0,0 0 1 15,23 0 2-15,11 19 6 31,40 38 3-31,-34-20-10 0,-20 1 0 0,17-18-4 16,-37 17 1-16,20 2 0 0,-3-39-1 0,-17 37 0 16,0 2 5-16,0-20-6 15,-17-19 0-15,-3 19-1 0,0-19 0 16,-17 18-1-16,-20-18-8 0,20-18-17 16,-3-1-19-16,40 19 21 0,-37-19-58 15,37 19 44 1,0 0-62-16,0 0 71 0,0 0-30 0,0 0 33 0,37 0-41 15,-37 0 59-15,20 0-6 16</inkml:trace>
  <inkml:trace contextRef="#ctx0" brushRef="#br3" timeOffset="47576.02">31320 11563 33 0,'0'0'15'0,"0"0"24"0,0 0 50 0,-20 0 26 31,-17 94-59-31,37-75-53 0,0 0 1 0,0 1-1 31,0-20-1-15,0 37 16-1,37 20 30-15,-17-57-32 0,-3 19 1 0,6 1-9 0,-23-20-7 0,17 0 0 0,-17 18 5 0,0 21-3 32,0-21-3-32,0 1 0 0,0-19-1 0,0 20-11 15,-17-20-12-15,17 0 6 0,-23 18-59 0,-14-36-89 16,-20-39 7-1,57 38 139-15</inkml:trace>
  <inkml:trace contextRef="#ctx0" brushRef="#br3" timeOffset="47765.78">31243 11505 29 0,'0'0'0'0,"0"0"38"0,0 0 17 0,0-19 25 0,0 19-57 0,37 0 103 16,-37 0-80-1,40 0-6 32,54 19 11-47,-74-1-49 16,37-18 7-1,3 40-54-15,-46-22-239 0,-14-18 114 16</inkml:trace>
  <inkml:trace contextRef="#ctx0" brushRef="#br3" timeOffset="48973.56">30391 11182 34 0,'0'58'460'0,"0"17"-453"0,14 39 1 16,6-95-8-16,-20 56 2 0,20-17 0 0,17 323 2 15,-37-344-4-15,0 2-1 16,0 36 2-16,0 2 3 0,0-58-4 0,0 0 1 16,0 18-2-16,0-37 1 0,0 38 1 15,20 1 1-15,-20-39-2 0,20 20 5 16,-20-2-3-16,0-18-1 0,0 19-1 15,17-19 1-15,-17 18 0 0,23-18 0 0,-6 19 3 16,0 1-6-16,-17-20 4 16,20 0-2-16,-20 0 0 15,37 18 6 17,154 21-4-32,-174-39-2 0,60 0 1 15,-57 0 2-15,20 0-5 0,-6 0 1 0,-11 0 1 0,14 0-1 16,-37 0 1-16,57 0-2 0,-40 0 2 0,6 0 1 15,31 0 1-15,23 0-2 16,-60 0 0-16,-17 0 0 0,40-19 2 0,17 19 0 16,-57 0-2-16,37-20 0 0,-17 20 0 0,-20 0-1 0,37 0 1 15,0-18 2-15,-17 18-3 0,0 0 3 16,-20-20-3-16,20 20 0 16,-20 0 1-16,0-19 2 0,0 19-3 0,0 0 1 0,0 0 1 15,0 0 0-15,0-18-2 0,0 18 1 16,17 0 0-1,-17 0-2 1,20 0-1-16,-20 0 4 31,37-19 0-31,-37 19-2 0,0-18 2 0,23-2-1 16,-23-19 0-16,0-55 2 62,-23-229 3-62,23 285-6 0,0-1 0 0,0 21 1 16,0-2 1-16,0-36-1 0,0 36 2 16,0-18-2-1,0 19-2-15,0 19 3 0,0-38 1 0,0 19-1 16,0 19 0-16,0-18-1 16,0-22-1-16,0 40 0 0,0 0 0 0,0-18 1 15,0 18-1-15,0 0 2 16,0 0-1-16,0 18 3 15,-20-18 0-15,20 0-2 0,0 0-1 16,0 0-1-16,-17 0 1 0,17 0 0 16,0 0 1-1,0 0-1 1,-20 0 2-16,-57 0-5 0,63 0 3 0,-9 0 1 31,3 0 0-31,-54 20 7 0,17-20-5 31,-211 0 7-31,251 0-10 0,-43-20 1 16,43 20-1-16,-60-18 1 16,-17-1 1-16,77 19-3 15,-57 0 1-15,51 0 0 16,-54 0 0-16,40 0-1 0,17 0-1 0,3 19 0 16,17-19 1-16,-40 0-5 0,23 0-5 15,-3 0-12-15,0 0-3 0,3 0-7 0,17 0 14 0,0 0-24 16,-20 0-80-16,20 0-76 31,20 38 97-31</inkml:trace>
  <inkml:trace contextRef="#ctx0" brushRef="#br3" timeOffset="62105.68">31166 11087 18 0,'0'0'8'0,"0"0"-6"0,0 0-2 31,0 0 68-31,0 0 26 0,0 0-78 0,0 0 41 16,0-18-44-16,0 18-8 0,0-21 13 16,0 21-11-16,0 0 7 0,0-19-9 15,0 19 4 1,0 0-2-16,0 0 0 16,0 0-6-16,0 0 3 0,0 19 8 15,0-19-7-15,0 21-2 16,0-3 2-16,0-18-1 0,0 38 3 0,-17-19-2 0,17 0 0 15,0 39 1 1,-20-39-5-16,20 18 1 0,0-37-1 0,0 75-1 16,0-35 2-16,0-3-1 0,0 0 0 15,-20 2 0-15,20 19-4 16,0-40 2-16,0 1-7 0,0 0-9 16,0 0-7-16,-17-19 7 15,17 0-60-15,0 0-21 16,-20-19 40-16,20 0-7 0,-17-18 38 0,17 17 8 47</inkml:trace>
  <inkml:trace contextRef="#ctx0" brushRef="#br3" timeOffset="62408.68">30958 11296 25 0,'0'0'13'0,"0"19"19"15,0 0-17-15,0-19-6 0,0 0 11 31,0 77 68-31,0-59-72 0,0 1-11 0,0-1 17 16,0 21-3-16,20-1-3 0,-20-38-10 16,0 0 1-16,0 20 0 15,37 17 37-15,-37-37-32 0,17 19 10 0,6-19-17 16,-6 0 18-16,20-19-18 16,-37 0-4-16,40-19 4 15,-23 18-6-15,6 20 1 0,-9-37 0 16,-14 37-1-16,20-20-4 15,0 2-15 1,-20 18 2-16,0 0-66 0,0 0 84 63,0 0-95-63,0 18-36 0,-20 21 69 0</inkml:trace>
  <inkml:trace contextRef="#ctx0" brushRef="#br3" timeOffset="78313.22">30465 11848 19 0,'0'18'17'0,"0"-18"-12"0,0 0 8 0,-20 20 8 0,20-20-13 0,-20 0 42 0,20 19-25 0,-20-19-12 0,6 0 22 16,14 18-16 0,-40 21 14-16,20-21-18 15,0 1 2-15,3 1-1 16,17-20 0-16,-20 19 0 0,20-19-10 16,-17 0 4-16,-6 0 11 15,6 0-18-15,0 0 10 0,-3 0-7 0,20 0-3 16,-20 0 4-16,0-19-1 0,6 19 0 0,14 0-2 0,-43-39 9 15,23 39-9-15,-14-18 1 16,-6-2 3-16,20 1-7 0,6 1 1 16,-9 18 2-16,-14-19 0 0,37-1-2 0,-40 20-1 15,23-18 0-15,-23-2 3 0,23 1-3 16,0 19-1 0,-23-38 3-16,20 38-2 0,20 0-1 62,-57-37 6-62,-94-40 10 0,91 39-12 0,-111-58 6 0,97 59-8 0,54 17-2 0,-37-17 4 16,20 19-3-16,-20-21 2 31,-37-18-2-31,74 38 0 0,0 19 1 0,3-19-1 0,-23 0 0 16,-54 1 1-16,-3-22 3 15,62 22-4 1,16-1 1-16,-1 19-2 0,-15-38 0 0,-7 19 3 0,22-18-1 15,-15 16-1-15,15 2-2 0,-34-56 2 32,-83-133 3-32,118 187 1 0,19-17 0 15,-18 20-4-15,1-20-2 0,17 0 2 0,-22 20 0 16,-36-174 0-16,58 173 1 16,0 1-1-16,-17-59-2 0,-3 1 0 15,0 1 6-15,3-39-9 0,0 17 4 16,17-73 3 31,0 57-3-32,0-251 2-15,17 289-5 0,-17-39-8 16,17-39 5 0,3-150 8-16,-20 247 0 0,0-42-1 15,20 25-2 1,-3-62 2-16,23 20-2 0,-40 96 1 0,40-150 2 15,-23 130-2-15,1-36 1 16,1 35-1-16,19-112-2 16,1 76 4-16,-21-55-6 15,2 74 2-15,-20 17 3 0,57-112 0 16,-38 58 0-16,19 17-1 0,-21 20 0 16,45-57 2-16,-47 76-2 15,5 2 0-15,0-4 0 0,-1 21 1 0,-1-20-1 16,-18 2 1-16,17 37-2 0,23-114 4 47,37-77-4-47,37-17 4 15,-77 112-3-15,-17 96 1 0,-20-19-1 16,17-18 0-16,6 0 2 0,11-21 1 0,6 19-2 16,-40 39-2-16,74-95 1 46,-74 57-2-46,20 19 2 0,17-37 5 0,57-39 0 16,-74 75-6-16,0 20 1 0,3 0 1 0,11 0-3 31,6 38-2-31,-23 0-9 16,-17-38 11-16,0 20-1 0,0-1-12 16,-17 18-40-16,17-18 39 0,-20-19-19 0,20 19-36 15,-20 0-66 1,-14-19-50-16,34 0 152 0</inkml:trace>
  <inkml:trace contextRef="#ctx0" brushRef="#br3" timeOffset="78696.88">29097 5458 33 0,'-20'0'13'0,"20"0"-10"0,0-20 18 0,0 20-4 0,0-17 1 0,0 17-9 0,0-20 17 0,37-18 32 0,-37 19-49 0,43 1 15 32,11-40 22-32,-54 20-35 15,37 0 11-15,43-19-3 0,-80 57-17 0,14-20 5 0,-14 20-4 16,0 0 7-16,20 0 7 15,0 20 3 17,-20 171 30-32,0-134-47 0,0-2 0 47,-20 98-2-32,-77 228 4-15,97-344-61 16,-17 2-86-16,0-39-11 0,17-20 54 0</inkml:trace>
  <inkml:trace contextRef="#ctx0" brushRef="#br3" timeOffset="79240.48">28259 4773 32 0,'0'0'3'0,"0"0"1"0,0 0-1 0,0 0 3 0,0 0-3 0,0 0 40 0,0 0-38 0,0 0 6 0,0 0-5 0,0 0 45 15,0 0-26-15,0 0 31 31,0 0-20-31,19 0-24 0,-19 0 1 0,0 0 7 16,20 0-3-16,-2 0-8 0,-18 0-4 0,0 0 10 16,0 19-10-16,20-19 0 0,-20 21 7 15,0 16-2-15,22 0-6 0,-22 60 12 16,0-79-13-16,0 20 1 0,0-20-2 0,0 2-1 0,0-1 0 16,-22 39 0-1,-16 36-1-15,38-94 0 0,0 0 0 63,-77 95-3-63,-37-76-123 0,20-75-184 0</inkml:trace>
  <inkml:trace contextRef="#ctx0" brushRef="#br3" timeOffset="79507.25">28221 4185 85 0,'0'0'20'0,"0"0"-3"0,0 0-8 0,20-21 57 15,-20 21-55-15,0-18 8 16,18 18-10-16,-18 0-8 0,0 0 2 0,0 18-3 0,0-18-1 16,0 21-17-16,0 35-81 15,0-36 64-15,0-2 9 0,0-18 7 16,-18 19-23 46</inkml:trace>
  <inkml:trace contextRef="#ctx0" brushRef="#br3" timeOffset="79924.88">28432 4832 58 0,'0'0'7'0,"-20"0"7"0,20 0-10 0,0 18 4 16,0 1 2-16,0-19-4 0,0 0-4 0,0 18 1 16,0-18-1-16,0 20-1 0,0-20 1 15,0 0 0-15,0 0 7 0,0 0 0 0,0 0 0 16,0-20 5-16,0 2-4 0,0-1-6 16,20-18 6-16,-2-3 0 15,-18 3-7-15,37-20 7 16,-37 39-7-16,20-3-2 0,-20 21 0 0,0-19 2 0,22 19 11 15,-22 0-11-15,0 0 1 0,15 19 7 16,-15 39 9-16,0 76 16 31,0-59-13-31,0 2-5 47,0-98 4-47,20-73-18 31,19-39 1-31,-39 95-2 0,18 19 17 16,-1 19-6-16,-17 57 0 0,22 20-8 16,-22 36-2-16,0-76-4 15,0 21 2 1,0-21-2-16,0 2 0 0,0-39-1 16,0 38-15-16,0-18-99 15,0-20 75-15,0 0-4 0,0 0-50 16,0 0-34-16</inkml:trace>
  <inkml:trace contextRef="#ctx0" brushRef="#br3" timeOffset="80389.78">28869 4926 37 0,'0'114'130'0,"17"-114"-122"0,-17 57 11 0,40 247 8 0,-80 133-51 0,40-437 13 0,-17 57-88 16,-3-57 85-16,20 0-6 0,-20 0 12 0,3-38-5 16,-23-18 10-1,40 17 3-15,-17-37-2 0,-3 20-1 31,-17-288 17-31,37 250 0 0,0 37-2 0,0 19 1 16,17-19 1-16,23-20-1 16,-1 1 2-1,93-94 46-15,-115 132-34 0,40-1 30 16,-17 20-21-16,-40 19-7 0,37 0-6 16,-37 0-9-16,0 19-6 15,0-19-8 48,20 58 44-48,-134 36-37-15,-114 77-133 0,228-150-30 0,0 16 13 16</inkml:trace>
  <inkml:trace contextRef="#ctx0" brushRef="#br3" timeOffset="120959.71">12885 4241 10 0,'0'-77'9'0,"0"40"-8"0,0 37-1 0,0-19 0 0,0 19 1 0,0-18-1 0,0-2 0 0,0 1 0 16,0 1 0-16,0 18 0 62,0-19 0-62,0-2-2 0,0 21-17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0-11-03T05:40:24.9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15414 9309 2199 0,'0'0'513'0,"0"0"-79"15,0 0-236-15,0 0-30 0,0 0 25 16,0 0 0-16,0 0-52 0,0 0-71 16,0 0-70-16,0 0 0 0,0 0-19 15,9-2-16-15,-9 2-85 0,0-2-106 16,0-3-165-16,0 0-591 0,0-2-711 15,-9 28 1050-15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40.95355" units="1/cm"/>
          <inkml:channelProperty channel="Y" name="resolution" value="1176.0382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14T21:43:49.472"/>
    </inkml:context>
    <inkml:brush xml:id="br0">
      <inkml:brushProperty name="width" value="0.05292" units="cm"/>
      <inkml:brushProperty name="height" value="0.05292" units="cm"/>
      <inkml:brushProperty name="color" value="#80008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23526 6295 35 0,'0'0'16'0,"0"0"-9"0,0 0 16 0,0 0 69 0,0-18-42 0,0 18 8 0,0 0-45 0,0 0 10 0,0 0 7 0,0 0-21 0,0-20-1 0,0 20 6 0,0 0 16 16,0 0-9 0,0 0-8-16,0 0 3 0,0 0-12 0,0 0 8 15,0 0-8 1,20 0 17-16,-20 0-2 0,0 0-5 16,0 0-12-16,0 0 3 0,23 0 2 0,-23 20-4 15,0-20 0-15,0 0-1 0,14 18 3 16,-14-18-3-16,20 20 1 15,0 16 3-15,-20-15-5 0,0-4 0 16,20 3 2 0,-20 0-2-16,17 17-1 0,-17-37 0 0,17 20 0 0,-17-3 4 15,0 3-4-15,23-20 0 0,-23 20 1 16,17 17 1 31,6 77-37-47,-23-114-61 15,0 0 72-15,0 0-58 16,0 0-30-16,0 0 15 16,0 0 23-16,0-20 11 15</inkml:trace>
  <inkml:trace contextRef="#ctx0" brushRef="#br0" timeOffset="383.11">23774 6277 30 0,'0'0'8'0,"0"0"-5"0,0-20 3 0,20 20 23 16,-20 0 40-16,0 0-6 0,-20 38 68 0,0-18-121 15,20-20-10 48,-14 36 52-47,-257 173 6-16,254-189-59 15,17-20 0-15,-20 21-6 0,20 15-41 16,0-36 24-16,0 20 8 0,0-20-37 0,20 17 12 0,-20-17-10 15,54 0-166 17</inkml:trace>
  <inkml:trace contextRef="#ctx0" brushRef="#br0" timeOffset="650.21">24039 6295 46 0,'0'0'46'0,"0"0"50"16,0 0-45-16,0 0-30 15,0 20 39-15,0-20-22 0,0 17-25 0,0-17-6 16,0 19-7-16,0-19-1 0,0 21-4 16,0-4-39-1,0 3-45-15,0 0-21 16,-17-2-19-16</inkml:trace>
  <inkml:trace contextRef="#ctx0" brushRef="#br0" timeOffset="819.44">23965 6543 50 0,'-20'0'128'0,"20"0"-96"0,0 0 19 16,0 0-29-16,0 17 69 47,0-17-102-47,20 0-20 15,-20 20-70-15,17-20-99 16,-17 0 169-16</inkml:trace>
  <inkml:trace contextRef="#ctx0" brushRef="#br0" timeOffset="1450.07">24476 6143 37 0,'0'0'22'0,"0"0"85"0,0 0-38 0,0 0 2 0,0 0-56 0,0 0 10 0,0 0-12 0,0 0-13 47,0 0 21-47,0 0 49 0,0 75-49 0,-17-16-17 16,17-41-3-16,-18 59-3 0,-2 37 1 15,20-77 0-15,0 0-4 16,0-17 2-16,-19 37-31 0,19-37-4 16,0 17-48-16,0-18-26 0,0 0 22 0,0-19 33 46,0 0 10-46</inkml:trace>
  <inkml:trace contextRef="#ctx0" brushRef="#br0" timeOffset="4966.39">28812 6180 39 0,'0'0'68'0,"0"0"-41"0,0 0 24 0,0 0 8 0,0 0-1 16,0 0-36-16,0 0 4 0,0 0-2 0,0 0-11 0,0 0 6 15,17 0 10-15,-17 0-24 16,0 0 4-16,20 0 3 0,-20 21-10 0,0-21 0 0,0 0 1 15,0 0 4-15,0 0-4 16,20 17 8-16,-20 2-5 0,17-19 0 16,-17 20-1-16,20 0-3 0,-20-2 0 15,20 2-2-15,-20-20 1 0,17 57-3 47,23 37-59-47,-40-94 45 0,17 20-22 0,-17-20-10 0,0 17-10 0,20-17 23 16,-20 20-131-1,0 0 111-15,20-20 23 0</inkml:trace>
  <inkml:trace contextRef="#ctx0" brushRef="#br0" timeOffset="5299.75">29211 6124 28 0,'0'0'8'0,"0"0"-6"0,0 0 17 0,0 0-19 62,0 0 41-62,0 38 143 0,-40 37-84 0,-17 3-43 31,-74 130-30-31,91-151-26 16,23-36 0-16,17-4-1 0,-20 22 2 0,-17 17-3 16,17-18 1-16,0-38-1 15,20 38-1 1,-57 57-10-16,20-56-43 16,17-19 39-16,3-3-154 15,34-17 5-15,-17 0 117 0</inkml:trace>
  <inkml:trace contextRef="#ctx0" brushRef="#br0" timeOffset="5733.62">29513 6180 46 0,'0'0'23'0,"0"0"48"0,0-18 89 0,0 18-94 0,0 0-48 0,0 0 11 0,0 0-5 0,0 0 9 0,0 0-24 15,0 0-8-15,0 0-1 0,0 18-7 47,-17 39-215-47,17-37 56 0,-20 0 114 0,20-20 19 0</inkml:trace>
  <inkml:trace contextRef="#ctx0" brushRef="#br0" timeOffset="5933.55">29382 6486 90 0,'0'0'52'0,"0"0"8"16,0 0 37-16,-20 17 7 0,20-17-89 0,-20 0 14 15,6 20-16 1,14-20-14-16,0 20-10 0,0-20 3 0,0 0-18 16,0 0 6-1,14 0-296 1,6 0 238-16</inkml:trace>
  <inkml:trace contextRef="#ctx0" brushRef="#br0" timeOffset="6484.39">29895 6105 38 0,'0'-19'269'0,"17"19"-261"0,-17 0-1 0,20 0 16 16,-20 0-17-16,0-20 7 0,23 20 26 31,-23 0-8-31,14 0-4 0,-14 0-21 0,0 0 18 15,20 0-17-15,-20 0 1 0,0 39 0 16,0-39-7-16,0 38 3 47,-114 170 0-47,57-130-3 0,20-41 1 31,-3 0-3-31,23-37 0 0,-23-17-4 16,40 17 5-16,0-20 2 0,0-17 0 15,20 37 3 17,-20 0-1-32,20 0 7 0,-3 37 3 31,23 20 7-31,-3-20-15 0,-37-17-5 0,20 1 1 16,17-21-5-1,-17 0-3-15,17 0-52 16,-14 0 11-16,-9 0-21 0,-14 0 27 0,0 0-5 0,20 0-66 0,-20 0-41 15,20 0 133-15,-20 0-13 0</inkml:trace>
  <inkml:trace contextRef="#ctx0" brushRef="#br0" timeOffset="9304.29">26283 9966 34 0,'-20'0'370'0,"20"0"-341"0,0 17-17 0,0-17 16 15,0 39 17-15,20-39-40 0,-20 38 2 16,20-20-3-16,-3 22-4 16,3-22 4-16,0 21-6 0,20-2 6 15,-23-37-5-15,-17 19-2 0,17 1 5 0,-17-20-2 16,20 18 0-16,0 20 2 0,-3 1-2 31,3-2-9-31,0-18 2 0,-20 1-23 16,17-1-84-1,-17-19 60-15,0 0-16 16,0 0-68-16,-17 0 54 0,17 0 50 31</inkml:trace>
  <inkml:trace contextRef="#ctx0" brushRef="#br0" timeOffset="9591.58">26511 10136 33 0,'0'0'113'0,"-20"0"-29"0,20 0-19 16,-17 0-51-16,17 0 26 15,-20 0-31-15,20 0 9 0,-20 18 10 16,-14 3-7-1,11-3-9-15,6-18-10 0,-3 38 2 0,20-18-2 16,-20-2 0-16,3 20 2 16,-3-19-4-16,20 1 1 0,-20 17-6 15,20-37-3-15,0 19-18 0,0-19-9 16,0 0-18-16,20 0-10 0,0 0-128 16,37-19 148 46,-57 0 15-62</inkml:trace>
  <inkml:trace contextRef="#ctx0" brushRef="#br0" timeOffset="9834.65">26870 10060 38 0,'0'0'38'0,"0"0"28"16,0 0-1-16,0 0-37 0,0 0 21 31,0 18 94-31,0 2-116 16,0-20-24-16,0 0-2 0,0 20-6 15,0-2-64 1,-17 21-68-16,17-39 89 0,0 0-49 0,0 18 61 15,-17-18 0-15,17 0 6 0</inkml:trace>
  <inkml:trace contextRef="#ctx0" brushRef="#br0" timeOffset="10036.57">26776 10364 93 0,'-14'0'170'0,"14"0"-81"0,0 0-60 15,-23 0-8-15,23 0-12 0,0 0 15 16,0 0-17 0,0 0-8-16,23 0-2 0,-9 0-21 0,6 0-50 15,0 0 15-15,-20 0-59 16,20 0 9 0,-20 0 55-16</inkml:trace>
  <inkml:trace contextRef="#ctx0" brushRef="#br0" timeOffset="10833.77">27443 9907 40 0,'0'0'118'0,"0"0"-53"0,0 0-12 0,0 0 28 0,0 0-39 0,-20 0 0 0,20 0-19 0,0 20-9 0,0-20-8 16,0 0-6 46,-20 20 20-62,3 16 0 0,0-15-8 0,-63 73 9 0,63-38-8 0,-3-35-4 16,20-21-7-16,0 18 0 0,0-18-2 0,0 0 1 16,20 0 4-16,-3 19-3 0,23-19-1 15,-23 0 2-15,23 0-2 0,-3 0 0 0,20 0 3 16,-37 0-6-16,-3 0-1 16,3 0 0-16,77-19-77 15,-80 19 10-15,20-18-30 0,-17 18-23 16,3-21 20-16,-23 21 31 0,0 0 46 0,14 0 7 15</inkml:trace>
  <inkml:trace contextRef="#ctx0" brushRef="#br0" timeOffset="11104.88">27634 9832 39 0,'-20'0'153'0,"20"0"-107"0,0 0-46 63,-20-20 72-48,0 20-31 32,6 0 15-31,-46 77 9-16,-17 209-32 0,0 132-58 15,40-210-178-15,37-151-36 0,-20-38 201 0</inkml:trace>
  <inkml:trace contextRef="#ctx0" brushRef="#br0" timeOffset="12834.08">28715 9167 79 0,'0'0'0'0,"0"0"85"0,0 0 22 0,0 0-13 0,0 0-58 0,0 0-21 0,0 0 25 0,0-20-11 0,0 20-1 0,0 0-17 16,20 0 0-16,-20-17-5 0,37 17 0 0,-37 0-4 15,22 0 5-15,13 0-4 0,-15 0 0 0,17 0-2 16,3 17 0-16,54-17 6 16,-94 0-6-16,114 20-1 0,-77-20-1 15,-17 18 1-15,37-18-2 0,-20 0 2 16,6 0-5 0,-9 0-44-16,-14 19 20 0,17-19-46 0,-37 20 23 15,17-20-9-15,-17 0 27 0,0 0-38 0,0 18-39 16,0-18 72-16,0 0-3 15</inkml:trace>
  <inkml:trace contextRef="#ctx0" brushRef="#br0" timeOffset="13200.26">29020 8938 30 0,'0'0'10'0,"-20"0"37"0,20 0-24 0,0 0 69 16,0 0-41-16,-17 0-36 15,17 0 14-15,0 0-1 0,-17 0-5 0,17 0-13 0,-23 0 11 0,6 0-1 0,17 19-13 16,-20 0 19-16,0-19-9 0,-17 20 13 31,0-1-13-31,-20 37 20 16,37-38-29-16,0 2 2 0,-17 1 6 0,37-4-11 0,0-17 0 0,-18 20 2 15,-4-2 3-15,5 21-5 16,17-21-1-16,0 0 6 0,0-18-6 16,17 21-2-16,-17-2 0 0,22-19 1 15,-4 18-1-15,2-18-3 32,188 114-47-32,-188-114 3 0,37 21-59 0,-20-3-58 31,40 0-56-31,-17-18 170 15</inkml:trace>
  <inkml:trace contextRef="#ctx0" brushRef="#br0" timeOffset="13733.57">30160 9053 30 0,'0'0'85'0,"0"0"-57"0,-20 0 72 0,6 0 9 0,-9 0-75 0,23 0-5 0,-20 0-1 0,0 18 17 16,3-18-17 0,0 38 42-16,34 0-62 31,40 0 4-31,-34 1-9 0,-9-21-4 16,46 21 3-1,-3 55-10-15,-20-74-20 0,-20-3-2 16,3 3-33-16,-20-20 5 0,20 21-13 15,-20-21-70-15,17-21-44 16,-17 21 159-16</inkml:trace>
  <inkml:trace contextRef="#ctx0" brushRef="#br0" timeOffset="13918.12">30465 8976 35 0,'-20'0'161'0,"20"0"-123"0,0 0 27 0,-20 0 48 15,20 0-98-15,-34 39 40 16,11-1-26-16,6-20-13 0,-3 0-10 15,0 23 3-15,-17-24-4 0,-20 78 4 16,40-56-10-16,-23 18 1 16,6 0-14-16,-9-20-17 0,43-16-2 15,-20-3-81-15,20-18 41 16,0 0-114-16,20 0 109 0,-20-18 53 16</inkml:trace>
  <inkml:trace contextRef="#ctx0" brushRef="#br0" timeOffset="14401.12">30807 9109 94 0,'0'0'220'0,"0"0"-165"0,0 0 9 0,0 0-19 0,0 0-34 0,-20 0 6 0,20 0-6 0,0 0-5 0,0 0-3 0,0 0-4 0,0 21-10 0,0-4-55 16,0 3 41-16,-20-2-108 15,20-18-7-15,0 19 93 0,0 1-23 16,0-20 37-16</inkml:trace>
  <inkml:trace contextRef="#ctx0" brushRef="#br0" timeOffset="14570.37">30807 9375 59 0,'0'0'86'0,"0"0"-33"0,0 20 35 16,-20-20 29-16,0 17-36 16,20 3-77-16,0-20-1 0,0 0-5 0,0 21-9 15,0-21 2-15,0 0-23 0,0 0 8 0,0 0 24 63,20 0-261-63,20 0 109 0</inkml:trace>
  <inkml:trace contextRef="#ctx0" brushRef="#br0" timeOffset="14784.26">31243 8976 57 0,'0'0'104'0,"0"0"1"0,0 0 42 16,0 0-85-1,0 0-53-15,0 0 7 16,-20 0-1-16,20 39 14 0,0-1-12 15,0-2-7-15,0 5-8 0,-20-24 0 0,20 60 4 16,-14-20-9-16,14-20-2 16,0 2-11-16,0-1-15 0,-23-21 8 0,6 60-113 15,17-39 41-15,0-18 40 0,0-1-56 16,-20 19 33-16,20-18 50 0</inkml:trace>
  <inkml:trace contextRef="#ctx0" brushRef="#br0" timeOffset="15034.66">31434 9489 26 0,'0'0'51'0,"0"0"8"0,0 20 3 0,0-20-32 0,0 0-3 15,0 0 44-15,0 18-34 0,0-18-4 0,0 0-19 0,0 20 9 16,-20-1-5-16,20 39 4 16,0-41-19-16,-20 23 7 0,20 16-7 0,-17-39-3 15,0 41-27-15,17-38 4 0,0-20-11 0,-23 37-188 16,6 1 39 0</inkml:trace>
  <inkml:trace contextRef="#ctx0" brushRef="#br0" timeOffset="15453.34">32002 9260 23 0,'0'0'11'0,"0"0"8"15,0 0 118-15,0 0-79 0,0 0-3 16,0-18 54-16,0 18-58 0,-15 0 6 16,15 0-29-1,0 0-14-15,0 18 4 0,0-18-3 0,0 0-10 16,0 21 10-16,0-2-6 0,0-1-6 0,0 2-2 15,15 17 8-15,-15-17-8 0,0-20-2 16,20 37 1-16,-20-16 2 16,39 53-74-16,-21-54 30 31,-18-1-49-15,0-19-33 15,57-19-186-31</inkml:trace>
  <inkml:trace contextRef="#ctx0" brushRef="#br0" timeOffset="15604.15">32307 9260 35 0,'0'0'0'0,"0"0"103"0,0-18-3 0,0 0 138 16,0-2-209 0,0 20-16-16,0 0 30 0,0 20-36 47,-18-2 6-47,-153 364 18 0,114-252-33 0,18-52-5 0,4-3-5 15,-5 1-8-15,0 19-38 0,3 2-26 16,20-79 51-16,17 1-2 0,-22 20-38 0,4-21-90 15,18-18 123-15,0 20-8 0,0-20 33 16,0 0-7 0</inkml:trace>
  <inkml:trace contextRef="#ctx0" brushRef="#br0" timeOffset="15953.48">32706 9130 39 0,'0'0'28'0,"0"0"143"0,0 0-105 0,0 0-37 0,0-21 70 15,0 21-52-15,0 0-33 16,0 0-9-16,0 21 10 0,0-21-12 16,0 17 0-16,0-17-4 15,0 20-19-15,0-20 9 0,0 18-21 0,0 1-51 16,0-19 47-16,0 20-151 0,-17-2 57 47,17-18 111-47</inkml:trace>
  <inkml:trace contextRef="#ctx0" brushRef="#br0" timeOffset="16067.62">32612 9395 74 0,'0'0'0'0,"0"0"241"0,0 0-158 16,0 17-22-16,-18-17-18 0,-1 41 24 31,19-5-74-31,0-36 0 16,0 20-77-16,0-20-19 0,37-20-173 15,3 2 184-15</inkml:trace>
  <inkml:trace contextRef="#ctx0" brushRef="#br0" timeOffset="16368.34">33068 8938 83 0,'0'0'312'0,"0"0"-286"0,0 0 15 16,0 19 27-16,0 0-43 0,-20 94-6 15,-17 2-26 32,-77 113-31-47,77-151 36 32,-23-97-22-32,60 2 25 0,0 0 3 15,0-40-4-15,40 20 3 16,-40 38-4-1,20 0-13-15,-3 18-6 0,3-18 10 0,0 57-66 16,-20-57 44-16,17 57-124 0,23 1-46 31</inkml:trace>
  <inkml:trace contextRef="#ctx0" brushRef="#br1" timeOffset="25501.91">29932 9471 29 0,'0'0'28'0,"-20"0"27"0,20 0-35 0,0 18 19 0,-17-18-2 0,-23 0 26 0,40 20-50 0,-37-20 28 0,37 0-33 0,0 0-1 0,-20 18 11 0,20-18-12 0,-17 0 5 16,17 0-5-16,0 20 14 16,-17-1-2-1,-6 19 0-15,23-18-9 0,-17 17 5 0,17-37-14 63,0 57 15-63,0 20 5 0,114-60 13 0,-40-34-21 15,-31-2-7-15,31-39-2 16,-40 38-1-16,43-37 3 0,57-37 0 0,-97 56-3 0,3 0-2 0,54-21-2 16,40-35 6-1,54-39 0-15,23-37-10 0,-134 131 3 16,-3-19 1-16,40-16-1 0,-57 55 2 15,-20 19-28-15,-14 0-6 16,-23 0 10-16,17 0-38 0,0 19-120 16,-17 38-10-16,0-57 168 0</inkml:trace>
  <inkml:trace contextRef="#ctx0" brushRef="#br0" timeOffset="29253.41">29134 11144 117 0,'0'0'156'0,"-20"0"-5"0,20 0-118 0,-17 0 6 0,17 0-20 0,0 0 0 0,0 0-3 0,0 0 1 16,0 0-11-16,0 0-2 16,17 0 4-1,3 0-4-15,17-19 1 16,3 19-2-16,-20 0 0 0,77 0 4 0,-43 19-7 16,23-19-1-16,-60 19 1 0,20-19-1 15,20 19-3-15,0-1 1 0,-17-18-9 47,34 21-36-47,-34-21-96 0,-23 0 82 0,-17-21-129 0,0 3 143 16,-34-1-45-1</inkml:trace>
  <inkml:trace contextRef="#ctx0" brushRef="#br0" timeOffset="29584.76">29402 10972 82 0,'0'0'94'0,"0"0"-47"0,-20 0 74 16,20 0-80-16,-20 0-8 0,20-18-8 0,-20 18-4 16,6 0 8-16,-9 0-14 15,3 0-1-15,0 0-10 0,3 0 6 0,0 0-6 16,-3 0-3-16,-34 18 6 16,54-18-6-16,-43 0 0 0,-51 39 10 15,57-39-8-15,37 0-1 0,0 0-2 63,-40 18 6-48,3 1 7-15,0 77 29 0,37-58-35 0,151 172 4 0,-131-173-10 16,17 20-2-16,0-38-1 0,6 39-9 0,48-2-70 16,-34-37-93 15,-34-19 54-31,-9 0-22 0,6 0 61 0,-20-19 47 15</inkml:trace>
  <inkml:trace contextRef="#ctx0" brushRef="#br0" timeOffset="30053.73">30140 11125 98 0,'0'0'0'0,"0"19"228"0,0-19-228 32,-14 77 219-17,68-2-200 1,0 21-6-16,6-22-13 15,-43-35-4-15,23-1-23 16,-40 0-32 0,17-19-90-16,6 0-69 15,-23-38 98 32</inkml:trace>
  <inkml:trace contextRef="#ctx0" brushRef="#br0" timeOffset="30218.6">30445 11087 45 0,'-20'0'373'0,"0"19"-313"0,6 38-17 16,-103 114-5 15,23-57-26-31,40-19-9 0,-26 19-5 16,43-37-9-16,-3-20-35 31,26 0-43-31,68-134-337 31</inkml:trace>
  <inkml:trace contextRef="#ctx0" brushRef="#br0" timeOffset="30418.86">30616 11144 52 0,'0'0'97'0,"0"19"64"0,0-19-151 0,0 19-6 15,0 20-3-15,0-2-47 16,0-37-29-16,0 19 24 0,0-19-60 16,0 19 69-16</inkml:trace>
  <inkml:trace contextRef="#ctx0" brushRef="#br0" timeOffset="30685.55">30596 11334 162 0,'-17'0'314'0,"0"38"-282"16,17 1-31-16,0-21-28 0,0 1 8 16,0-19-35-16,0 18-30 15,0-18-194-15,0 0 278 63,0 0 0-1,17 0-47-62</inkml:trace>
  <inkml:trace contextRef="#ctx0" brushRef="#br0" timeOffset="30951.43">30861 11106 38 0,'0'0'83'0,"0"0"5"0,0 0-49 0,0 0-24 0,-17 57 57 15,0-38-62-15,17 20-1 0,0-20-5 16,0-1-2-16,0 1 5 0,0 0 6 16,0 0-1-16,0 0-6 0,0-19 15 15,34 18 4-15,6-18-9 16,37 0-13-16,-77 0-4 16,37-18-7-16,-20 18-30 15,-17 0 38 48,0 0 0-1,77-38-284-31,-37 19 152-31</inkml:trace>
  <inkml:trace contextRef="#ctx0" brushRef="#br0" timeOffset="31027.52">31166 10840 104 0,'-151'646'479'16,"151"-609"-479"-16,-17 21-6 0,17-39 1 0,-20 38-10 15,20-19-25-15,-20 58-82 0,20-78 86 0,0 1-113 16,0 1-4-16,0-20 130 0,0 18-11 16</inkml:trace>
  <inkml:trace contextRef="#ctx0" brushRef="#br0" timeOffset="31340.72">31300 11657 55 0</inkml:trace>
  <inkml:trace contextRef="#ctx0" brushRef="#br0" timeOffset="32018.82">31813 11352 37 0,'0'0'109'0,"0"0"67"0,0 0-155 0,0 0 60 0,0 0-6 0,0 20-49 0,0 0-8 0,18-1-8 16,-18 18-1-16,22-37-9 16,-5 57 1-16,-17-19-11 15,20 0-45-15,-20 0-115 16,0-38 114-16,17 19-129 15,-17-19 185 32,0 19-57-31,0-19 27-16</inkml:trace>
  <inkml:trace contextRef="#ctx0" brushRef="#br0" timeOffset="32268.84">32079 11334 36 0,'19'0'18'0,"-19"0"74"0,0 0-58 0,0 0-3 16,0 0 65-16,0-19-59 0,0 19-4 0,0 0 7 16,0 0-14-16,0 0-13 0,0 0 13 15,0 0 27 1,0 19-14-16,-19-1-21 31,19-18-11-31,-38 77 30 0,-56 170 3 0,0-18-29 16,54-135-11-16,23-55 0 15,-23 132-1-15,6-38-23 16,34-95-11-16,0-19 20 0,-23 18-39 16,23-17-20 15,0 18-410-31</inkml:trace>
  <inkml:trace contextRef="#ctx0" brushRef="#br0" timeOffset="33402.4">32535 11125 159 0,'0'0'277'0,"0"0"-209"0,0 0-48 0,0 0 13 0,0 0-7 0,0 19 1 0,0-19-15 0,0 0-8 0,0 19-2 16,0 0-15-16,0-19-12 0,20 0-33 16,-20 0 30-16,0 18-142 15,0-18 41-15,0 21 61 0,0-21-39 16,0 19 77-16,0-19 30 62</inkml:trace>
  <inkml:trace contextRef="#ctx0" brushRef="#br0" timeOffset="33485.74">32575 11429 98 0,'-20'76'400'0,"0"-58"-384"0,20 2-2 0,-15 0-8 31,15 17-9-16,0 39-270-15,0-76 217 0,15 0-111 16,-15-19 132-16</inkml:trace>
  <inkml:trace contextRef="#ctx0" brushRef="#br0" timeOffset="33818.3">32823 11011 145 0,'0'0'246'0,"0"0"-144"0,0 0-78 0,0 18 1 15,0-18-19-15,0 0 4 0,0 19-2 0,0-19-2 0,17 0-2 0,-17 21-2 16,0-21 0-16,0 18 2 16,0-18-2-1,20 38-4 17,-40 133-38-32,3-133 43 0,17-20-3 0,-38 22 2 15,38-40 0-15,-22 19 0 0,22-19 0 0,-17 0 0 16,-3-19 12-1,20 19-12-15,-20-20 7 16,20 20 6-16,20 20-10 31,0-1-2-31,-3-1-2 16,43 19-12-16,-43-17-19 0,3-20 13 0,-20 0-3 31,57 0-203-31,-40 0 116 0,-17 0 48 0,23 0-26 0,-23 0 65 0,17-20-14 16</inkml:trace>
  <inkml:trace contextRef="#ctx0" brushRef="#br0" timeOffset="34386.03">31337 11848 40 0,'0'0'135'0,"0"0"-50"0,0 0-38 0,23 0-7 0,-23 0-6 0,0 0-17 0,17 0 11 0,0 38 45 0,3-19-61 15,0-1-3-15,-3 39 7 16,-17-38-14-16,0 1 0 0,20-1 6 0,-20 0-4 15,0 37-4-15,0-18-6 0,0-38 1 0,-37 58-66 16,17-39-16 0,0 0-65-16,-14 19-79 15</inkml:trace>
  <inkml:trace contextRef="#ctx0" brushRef="#br0" timeOffset="39926.75">28926 12893 77 0,'0'0'0'0,"0"-19"299"0,0 38-264 0,0 0-4 0,0 0 4 0,0 0-23 0,17-19-3 0,-17 0-4 0,23 0 6 0,-6 0-4 0,0 0-1 15,3 0-4-15,-20 0 3 16,57 0 9 0,-57 0-11-16,37 0 3 15,80 0 10-15,-100 0-17 0,0 0-1 0,46 0 7 16,11 0-1 31,-40 0-3-47,100 0 2 15,-111 0-4-15,-6 0-8 0,0 0-22 16,-17 0 17 0,0-19-170-16,0 0-71 0,0 19 166 15</inkml:trace>
  <inkml:trace contextRef="#ctx0" brushRef="#br0" timeOffset="40361.15">29157 12588 28 0,'0'0'7'0,"0"0"18"0,0 0 5 16,0 0-11-16,0 0-1 0,-23 0 75 15,23 0-80-15,-20 0 24 0,20 0-9 0,-17 0-13 16,-3 0 2-16,20 0-9 0,-20 0 17 16,20 20-16-16,-17-20-3 0,17 0 3 0,-20 19-2 0,-34 0 28 31,31-19-28-31,-14 19 11 0,-20 38 14 15,37-38-14-15,-37 96 26 16,40-97-36-16,-23 58 10 16,40-56-11-16,0 18-4 0,-17 18 4 47,91 39 12-47,268-19-1 46,-208-38-57-46,-117-38 25 0,46 21-46 0,-9 15-120 16,-54-36 124-16,20 0-9 0,-3 20-58 0,0-2 62 16,6-18 31-16</inkml:trace>
  <inkml:trace contextRef="#ctx0" brushRef="#br0" timeOffset="41468.98">30200 12950 59 0,'0'0'0'0,"0"0"108"0,0 0-73 0,0 0 19 0,0 0-31 0,0 20 32 0,0-20-4 0,0 18-16 0,0-18-3 15,0 0-27-15,17 20 0 0,-17-20-2 16,0 0 2-16,17 19 9 47,43 75 17-47,-43-56-29 16,3 0 5-16,40 38-6 15,-6 1 5-15,-54-59-7 0,20 1 0 0,-3 0-9 16,3 0-51-16,-20 0-23 15,0-19-124-15,0 0 152 0,0 0 13 0,0 0 15 0,0-19-11 16</inkml:trace>
  <inkml:trace contextRef="#ctx0" brushRef="#br0" timeOffset="41669.11">30445 13045 59 0,'0'0'95'0,"0"0"-2"0,0 0-35 0,-20 19-14 0,20-19-11 0,0 0-5 16,-20 38 21-16,20 1-39 15,0-39-7-15,-14 39 2 0,-9-22 3 0,23-17-8 63,-17 76 8-63,-60 95-54 0,60-133-90 0,-6-38-94 31,23 0 149-31</inkml:trace>
  <inkml:trace contextRef="#ctx0" brushRef="#br0" timeOffset="41901.91">30693 13082 78 0,'0'0'99'0,"0"0"-51"0,0 0 57 16,0 0-88-16,0 0 19 0,0 20-28 0,0-20-9 16,0 39-4-16,0-39-2 0,0 18-53 15,0 3-23-15,0-4-28 0,0 2 33 16,0-19 32 0</inkml:trace>
  <inkml:trace contextRef="#ctx0" brushRef="#br0" timeOffset="42045.04">30673 13311 130 0,'0'0'169'0,"0"0"-114"0,0 19 30 16,0 1-74-16,0-20-7 0,0 37-4 15,0-18-15-15,0-19 2 32,0 38-299-32,0-38 226 15,0 0 58-15</inkml:trace>
  <inkml:trace contextRef="#ctx0" brushRef="#br0" timeOffset="42419.57">30861 13045 50 0,'0'0'76'0,"0"0"76"0,0 37-46 16,0-37-91-16,0 39 27 16,0-19-34-16,0-2 4 0,0 3 4 15,20 34 10 32,57-37-13-47,-37-18-21 16,17 0-110-16,-57 0 77 0,37 0-283 47,-37 0 299-47,0 0 25 62,0 0 0 1</inkml:trace>
  <inkml:trace contextRef="#ctx0" brushRef="#br0" timeOffset="42537.73">31109 12874 65 0,'-37'208'435'0,"20"-17"-426"31,17-153-8-31,0-38-1 63,-23 381-510-47</inkml:trace>
  <inkml:trace contextRef="#ctx0" brushRef="#br0" timeOffset="42669.83">31300 13521 90 0,'0'0'61'0,"0"0"8"0,0 18 33 0,0 21 22 16,0-39-112-16,0 57 21 16,0-19-24-16,0-1-7 0,-20 21-36 15,20-39 17-15,-17 0-73 32,-43 37-271-32</inkml:trace>
  <inkml:trace contextRef="#ctx0" brushRef="#br0" timeOffset="42986.58">31625 13235 41 0,'0'0'332'0,"0"18"-256"0,0-18-60 16,0 20 31-16,0 18-25 0,0 19 14 31,17-19-26-31,-17-19-8 16,20 20 1-16,-20-21-5 0,0 2-12 15,17-1-33-15,-17-1-5 16,20 1-156-16,-20-19 87 0,0 0 69 0,23 0-14 0,-23-19 43 16</inkml:trace>
  <inkml:trace contextRef="#ctx0" brushRef="#br0" timeOffset="43181.16">31853 13216 32 0,'0'37'431'0,"0"4"-391"15,-22 109 25-15,22-112-59 0,-35 96 15 16,-62 131-4-16,97-227-12 0,-37 76 4 16,17-37-13-16,3 17-18 0,-3-36-11 15,0-1-99 32,20-95-276-47,20 0 381 16</inkml:trace>
  <inkml:trace contextRef="#ctx0" brushRef="#br0" timeOffset="43486.31">32158 13141 34 0,'0'0'28'0,"0"0"58"0,0 0 48 0,0 18-17 0,0-18-77 0,0 0-25 16,0 21 28-1,0-4-25-15,0-17-17 0,0 19 0 0,0-19 1 0,0 19-3 16,0-19-11-16,0 0 3 0,0 18-91 0,0 2-220 31,0 1 264-31,0-21 35 0</inkml:trace>
  <inkml:trace contextRef="#ctx0" brushRef="#br0" timeOffset="43619.39">32158 13444 91 0,'0'0'58'0,"0"0"67"0,0 0-81 0,0 20 20 16,0-20-40-16,0 0 18 0,0 18 7 46,0 39-166-46,0-38 20 0,0-19-133 0,0 0 197 16,17 0 13 0</inkml:trace>
  <inkml:trace contextRef="#ctx0" brushRef="#br0" timeOffset="43922.01">32423 12912 100 0,'38'190'420'0,"-38"-133"-419"0,0 57 3 0,0-114-4 62,-38 266-51-62,-21-247 61 0,59-19-10 63,0-56 30-48,0 36-13-15,0 2 1 0,59 36 13 0,93 173-289 0,-98-134-64 47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5:37:54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 1056 0 0,'0'0'669'0'0,"0"0"-151"0"0,0 0-36 0 0,0 0 188 0 0,0 0 20 0 0,0 0-19 0 0,0 0-107 0 0,0 0-29 0 0,-5 0 4 0 0,-17 3-46 0 0,17-2-101 0 0,5-1-34 0 0,0 0 53 0 0,0 0 60 0 0,0 0 45 0 0,0 0 105 0 0,0 0 93 0 0,0 0 109 0 0,0 0 35 0 0,0 0 30 0 0,0 0-42 0 0,0 0-50 0 0,0 0-64 0 0,0 0-123 0 0,0 0-87 0 0,0 0-26 0 0,0 0-22 0 0,0 0-450 0 0,0-1 0 0 0,0 1 0 0 0,0 0 1 0 0,0 0-1 0 0,0-1 0 0 0,-1 1 1 0 0,1 0-1 0 0,0 0 0 0 0,0-1 0 0 0,0 1 1 0 0,0 0-1 0 0,0 0 0 0 0,-1 0 1 0 0,1 0-1 0 0,0-1 0 0 0,0 1 0 0 0,0 0 1 0 0,-1 0-1 0 0,1 0 0 0 0,0 0 1 0 0,0-1-1 0 0,-1 1 0 0 0,1 0 1 0 0,0 0-1 0 0,0 0 0 0 0,-1 0 0 0 0,1 0 1 0 0,0 0-1 0 0,0 0 0 0 0,-1 0 1 0 0,1 0-1 0 0,0 0 0 0 0,0 0 0 0 0,-1 0 1 0 0,1 0-1 0 0,0 0 0 0 0,0 0 1 0 0,-1 0-1 0 0,1 0 0 0 0,0 0 0 0 0,-1 1-24 0 0,-17 4-2781 0 0,4 3-2785 0 0,14-8 5303 0 0,0 0 1 0 0,0 0-1 0 0,0 0 0 0 0,0 0 0 0 0,0 0 0 0 0,0 0 0 0 0,0 0 1 0 0,0 0-1 0 0,0 0 0 0 0,0 0 0 0 0,0 0 0 0 0,0 0 0 0 0,1 0 1 0 0,-1 0-1 0 0,0 0 0 0 0,0 0 0 0 0,0 1 0 0 0,0-1 0 0 0,0 0 1 0 0,0 0-1 0 0,0 0 0 0 0,0 0 0 0 0,0 0 0 0 0,0 0 0 0 0,0 0 1 0 0,0 0-1 0 0,0 0 0 0 0,0 0 263 0 0,40-10-2703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7A026E36-57A3-47EE-B360-4C01E77DCD28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7EF596C0-D9DC-493D-8AFB-C760AE05E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11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83380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13503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70929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34191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47596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76047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04777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00212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31109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77308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4978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8C0F4718-5C44-7099-CAF3-89370BF4CB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6922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84555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52492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1377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07634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25462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19655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16766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16933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78393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3443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51568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0374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88516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69363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3078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55051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56075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58141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197511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483786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8321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5580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7126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6070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9869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2618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9042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139C-664D-411C-AAE1-435ED6A68D81}" type="datetime1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88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EB9D-B053-49A6-9F68-E12D57928C5A}" type="datetime1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631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E3DA-C0E9-4A88-8AC5-EAC107DD5ACA}" type="datetime1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198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3A30-F9E4-4CA1-BF37-09E4B651D1E4}" type="datetime1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11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D92A-B622-4594-93C8-7A24AEF2A63E}" type="datetime1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605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9CAE-96FA-4AB9-B0B1-5D89E4A685E5}" type="datetime1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220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BA4A-8FBD-420D-AD9F-E3D959E48795}" type="datetime1">
              <a:rPr lang="en-US" smtClean="0"/>
              <a:t>11/14/2025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641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F855-1B33-40DD-A86F-4C160C2B6A7F}" type="datetime1">
              <a:rPr lang="en-US" smtClean="0"/>
              <a:t>11/14/2025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967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2B1C-1960-49E0-A967-CAD5DE4A8CE8}" type="datetime1">
              <a:rPr lang="en-US" smtClean="0"/>
              <a:t>11/14/2025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796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F6C7-68D1-427D-BA0C-17075EF25F33}" type="datetime1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988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6EC0-2311-4711-BD09-1E3B5F918B56}" type="datetime1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64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76D3E-509F-4821-8F4D-EFFBCC2DF273}" type="datetime1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66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customXml" Target="../ink/ink3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customXml" Target="../ink/ink4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r>
              <a:t>Checkin 34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037033-49F7-4B40-99AE-E145EFF242ED}"/>
              </a:ext>
            </a:extLst>
          </p:cNvPr>
          <p:cNvSpPr txBox="1"/>
          <p:nvPr/>
        </p:nvSpPr>
        <p:spPr>
          <a:xfrm>
            <a:off x="672240" y="1405993"/>
            <a:ext cx="3174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Draw the CFG of this procedure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50F63E-A7F2-246E-9692-140ABAA4B11A}"/>
              </a:ext>
            </a:extLst>
          </p:cNvPr>
          <p:cNvSpPr txBox="1"/>
          <p:nvPr/>
        </p:nvSpPr>
        <p:spPr>
          <a:xfrm>
            <a:off x="650216" y="1836558"/>
            <a:ext cx="216964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f: () void{</a:t>
            </a:r>
          </a:p>
          <a:p>
            <a:r>
              <a:rPr lang="en-US" dirty="0"/>
              <a:t>       a:int;</a:t>
            </a:r>
          </a:p>
          <a:p>
            <a:r>
              <a:rPr lang="en-US" dirty="0"/>
              <a:t>      a = 256;</a:t>
            </a:r>
          </a:p>
          <a:p>
            <a:r>
              <a:rPr lang="en-US" dirty="0"/>
              <a:t>     while(true){</a:t>
            </a:r>
          </a:p>
          <a:p>
            <a:r>
              <a:rPr lang="en-US" dirty="0"/>
              <a:t>           if (a &gt; 500){</a:t>
            </a:r>
          </a:p>
          <a:p>
            <a:r>
              <a:rPr lang="en-US" dirty="0"/>
              <a:t>                   a = a++;</a:t>
            </a:r>
          </a:p>
          <a:p>
            <a:r>
              <a:rPr lang="en-US" dirty="0"/>
              <a:t>           }</a:t>
            </a:r>
          </a:p>
          <a:p>
            <a:r>
              <a:rPr lang="en-US" dirty="0"/>
              <a:t>      }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71889780"/>
      </p:ext>
    </p:extLst>
  </p:cSld>
  <p:clrMapOvr>
    <a:masterClrMapping/>
  </p:clrMapOvr>
</p:sld>
</file>

<file path=ppt/slides/slide1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Beyond Local Optimization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Dataflow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10</a:t>
            </a:fld>
            <a:endParaRPr lang="en-US"/>
          </a:p>
        </p:txBody>
      </p:sp>
      <p:sp>
        <p:nvSpPr>
          <p:cNvPr id="27" name="Rectangle 26" hidden="1">
            <a:extLst>
              <a:ext uri="{FF2B5EF4-FFF2-40B4-BE49-F238E27FC236}">
                <a16:creationId xmlns:a16="http://schemas.microsoft.com/office/drawing/2014/main" id="{2A03A577-09AF-43F5-847D-E498C02A22B5}"/>
              </a:ext>
            </a:extLst>
          </p:cNvPr>
          <p:cNvSpPr/>
          <p:nvPr/>
        </p:nvSpPr>
        <p:spPr>
          <a:xfrm>
            <a:off x="2634918" y="2787788"/>
            <a:ext cx="328863" cy="253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498312E7-A230-4DF5-A372-9C8C27D775C4}"/>
              </a:ext>
            </a:extLst>
          </p:cNvPr>
          <p:cNvSpPr/>
          <p:nvPr/>
        </p:nvSpPr>
        <p:spPr>
          <a:xfrm>
            <a:off x="2241573" y="4958443"/>
            <a:ext cx="328863" cy="253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773E51B-C41C-433D-AF43-FB39D329FB1E}"/>
              </a:ext>
            </a:extLst>
          </p:cNvPr>
          <p:cNvSpPr/>
          <p:nvPr/>
        </p:nvSpPr>
        <p:spPr>
          <a:xfrm>
            <a:off x="7321350" y="3511923"/>
            <a:ext cx="1972993" cy="1206926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D3F82F0-5979-4D60-84BE-DC3981D0C71E}"/>
              </a:ext>
            </a:extLst>
          </p:cNvPr>
          <p:cNvSpPr txBox="1"/>
          <p:nvPr/>
        </p:nvSpPr>
        <p:spPr>
          <a:xfrm>
            <a:off x="7674114" y="3560049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[x] := 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A38FD2C-2CDA-4038-AD32-DC2E8C0C2234}"/>
              </a:ext>
            </a:extLst>
          </p:cNvPr>
          <p:cNvSpPr txBox="1"/>
          <p:nvPr/>
        </p:nvSpPr>
        <p:spPr>
          <a:xfrm>
            <a:off x="7674114" y="3913339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[y] := 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521B5B7-BBF7-4F42-9863-A5325AF14160}"/>
              </a:ext>
            </a:extLst>
          </p:cNvPr>
          <p:cNvSpPr txBox="1"/>
          <p:nvPr/>
        </p:nvSpPr>
        <p:spPr>
          <a:xfrm>
            <a:off x="7674113" y="4298713"/>
            <a:ext cx="14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[z] := [x] * [y]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D11F692D-7719-404C-9870-BF1016E19BE5}"/>
              </a:ext>
            </a:extLst>
          </p:cNvPr>
          <p:cNvSpPr/>
          <p:nvPr/>
        </p:nvSpPr>
        <p:spPr>
          <a:xfrm>
            <a:off x="7321350" y="4931426"/>
            <a:ext cx="1968588" cy="754488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F1C88CA-E9B8-432F-86BB-357720D622B5}"/>
              </a:ext>
            </a:extLst>
          </p:cNvPr>
          <p:cNvSpPr txBox="1"/>
          <p:nvPr/>
        </p:nvSpPr>
        <p:spPr>
          <a:xfrm>
            <a:off x="7716767" y="5322622"/>
            <a:ext cx="677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leave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2F3BC510-5109-4806-AA78-54E7FD9D4259}"/>
              </a:ext>
            </a:extLst>
          </p:cNvPr>
          <p:cNvSpPr/>
          <p:nvPr/>
        </p:nvSpPr>
        <p:spPr>
          <a:xfrm>
            <a:off x="7323399" y="1882532"/>
            <a:ext cx="1972993" cy="1172047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71E24AB-7252-4AB5-A17B-DF4563D9DD6C}"/>
              </a:ext>
            </a:extLst>
          </p:cNvPr>
          <p:cNvSpPr txBox="1"/>
          <p:nvPr/>
        </p:nvSpPr>
        <p:spPr>
          <a:xfrm>
            <a:off x="7655774" y="2642132"/>
            <a:ext cx="1436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ifz</a:t>
            </a:r>
            <a:r>
              <a:rPr lang="en-US" dirty="0"/>
              <a:t> [x] </a:t>
            </a:r>
            <a:r>
              <a:rPr lang="en-US" dirty="0" err="1"/>
              <a:t>goto</a:t>
            </a:r>
            <a:r>
              <a:rPr lang="en-US" dirty="0"/>
              <a:t> L7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85CF77E-51D0-4B7E-98AE-F53DD0B76482}"/>
              </a:ext>
            </a:extLst>
          </p:cNvPr>
          <p:cNvSpPr txBox="1"/>
          <p:nvPr/>
        </p:nvSpPr>
        <p:spPr>
          <a:xfrm>
            <a:off x="7655960" y="1921559"/>
            <a:ext cx="689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enter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99FF3B9-210A-48C7-93B7-DB0E657380FF}"/>
              </a:ext>
            </a:extLst>
          </p:cNvPr>
          <p:cNvSpPr txBox="1"/>
          <p:nvPr/>
        </p:nvSpPr>
        <p:spPr>
          <a:xfrm>
            <a:off x="7655773" y="2269814"/>
            <a:ext cx="1297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getarg</a:t>
            </a:r>
            <a:r>
              <a:rPr lang="en-US" dirty="0"/>
              <a:t> 1, [x]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0444E88-6369-44AB-AFC6-09639E056449}"/>
              </a:ext>
            </a:extLst>
          </p:cNvPr>
          <p:cNvSpPr txBox="1"/>
          <p:nvPr/>
        </p:nvSpPr>
        <p:spPr>
          <a:xfrm>
            <a:off x="7692706" y="4937615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 [z]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CACC7B3-6587-47FE-AF70-34166AEF3124}"/>
              </a:ext>
            </a:extLst>
          </p:cNvPr>
          <p:cNvCxnSpPr>
            <a:cxnSpLocks/>
          </p:cNvCxnSpPr>
          <p:nvPr/>
        </p:nvCxnSpPr>
        <p:spPr>
          <a:xfrm>
            <a:off x="8652750" y="3054579"/>
            <a:ext cx="0" cy="45734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id="{EF1A0A14-0D45-4C4A-9A6E-D14150E83312}"/>
              </a:ext>
            </a:extLst>
          </p:cNvPr>
          <p:cNvCxnSpPr>
            <a:cxnSpLocks/>
          </p:cNvCxnSpPr>
          <p:nvPr/>
        </p:nvCxnSpPr>
        <p:spPr>
          <a:xfrm rot="5400000">
            <a:off x="6583906" y="3800571"/>
            <a:ext cx="2043788" cy="557777"/>
          </a:xfrm>
          <a:prstGeom prst="bentConnector4">
            <a:avLst>
              <a:gd name="adj1" fmla="val 13537"/>
              <a:gd name="adj2" fmla="val 140984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27344D27-8130-477C-A9C2-22EF0B1F3772}"/>
              </a:ext>
            </a:extLst>
          </p:cNvPr>
          <p:cNvSpPr txBox="1"/>
          <p:nvPr/>
        </p:nvSpPr>
        <p:spPr>
          <a:xfrm>
            <a:off x="6609339" y="3993550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/>
              <a:t>jmp</a:t>
            </a:r>
            <a:endParaRPr lang="en-US" sz="1400" b="1" dirty="0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27699C8-62BD-487D-A1BB-0C278F286CCC}"/>
              </a:ext>
            </a:extLst>
          </p:cNvPr>
          <p:cNvCxnSpPr>
            <a:cxnSpLocks/>
            <a:stCxn id="28" idx="2"/>
            <a:endCxn id="33" idx="0"/>
          </p:cNvCxnSpPr>
          <p:nvPr/>
        </p:nvCxnSpPr>
        <p:spPr>
          <a:xfrm flipH="1">
            <a:off x="8305644" y="4718850"/>
            <a:ext cx="2202" cy="2125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EA826F89-C89D-4BCA-9E6F-583F184EDC20}"/>
              </a:ext>
            </a:extLst>
          </p:cNvPr>
          <p:cNvSpPr txBox="1"/>
          <p:nvPr/>
        </p:nvSpPr>
        <p:spPr>
          <a:xfrm>
            <a:off x="7309360" y="4937615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L7: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1C996D3-9FAE-441A-8FCD-6D5537034FD3}"/>
              </a:ext>
            </a:extLst>
          </p:cNvPr>
          <p:cNvSpPr txBox="1"/>
          <p:nvPr/>
        </p:nvSpPr>
        <p:spPr>
          <a:xfrm>
            <a:off x="7309360" y="1926574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L1: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EDBA754-8523-45E2-8C11-E1A2536622CF}"/>
              </a:ext>
            </a:extLst>
          </p:cNvPr>
          <p:cNvSpPr txBox="1"/>
          <p:nvPr/>
        </p:nvSpPr>
        <p:spPr>
          <a:xfrm>
            <a:off x="7309360" y="2293216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L2: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6ED9C4F-7D76-43C6-B265-E349D93202A6}"/>
              </a:ext>
            </a:extLst>
          </p:cNvPr>
          <p:cNvSpPr txBox="1"/>
          <p:nvPr/>
        </p:nvSpPr>
        <p:spPr>
          <a:xfrm>
            <a:off x="7309360" y="2651837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L3: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2E6F328-2E14-49C6-9ABE-D0184B9621B3}"/>
              </a:ext>
            </a:extLst>
          </p:cNvPr>
          <p:cNvSpPr txBox="1"/>
          <p:nvPr/>
        </p:nvSpPr>
        <p:spPr>
          <a:xfrm>
            <a:off x="7309360" y="3570320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L4: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E11AD3E-9181-4157-9D6D-BC1EC3812ACD}"/>
              </a:ext>
            </a:extLst>
          </p:cNvPr>
          <p:cNvSpPr txBox="1"/>
          <p:nvPr/>
        </p:nvSpPr>
        <p:spPr>
          <a:xfrm>
            <a:off x="7309360" y="3936962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L5: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1E84064-1187-45EA-85E2-A63B8A6BF15F}"/>
              </a:ext>
            </a:extLst>
          </p:cNvPr>
          <p:cNvSpPr txBox="1"/>
          <p:nvPr/>
        </p:nvSpPr>
        <p:spPr>
          <a:xfrm>
            <a:off x="7309360" y="4295583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L6: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22E5C9D-95BE-45A1-883C-EEE2AB4345E5}"/>
              </a:ext>
            </a:extLst>
          </p:cNvPr>
          <p:cNvSpPr txBox="1"/>
          <p:nvPr/>
        </p:nvSpPr>
        <p:spPr>
          <a:xfrm>
            <a:off x="7309360" y="5306285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L8: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DB2D98-E9ED-4BC4-888D-4F0DF497C648}"/>
              </a:ext>
            </a:extLst>
          </p:cNvPr>
          <p:cNvSpPr txBox="1"/>
          <p:nvPr/>
        </p:nvSpPr>
        <p:spPr>
          <a:xfrm>
            <a:off x="3273891" y="5898491"/>
            <a:ext cx="1192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L6 is dead!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2343F0C-D5F2-49C8-81BA-5DFD0F4F4742}"/>
              </a:ext>
            </a:extLst>
          </p:cNvPr>
          <p:cNvSpPr txBox="1"/>
          <p:nvPr/>
        </p:nvSpPr>
        <p:spPr>
          <a:xfrm>
            <a:off x="2439706" y="6266512"/>
            <a:ext cx="2953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(causes L4 and L5 to be dead)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1F23742-B77C-4636-95D4-EB7D249AACF9}"/>
              </a:ext>
            </a:extLst>
          </p:cNvPr>
          <p:cNvSpPr txBox="1"/>
          <p:nvPr/>
        </p:nvSpPr>
        <p:spPr>
          <a:xfrm>
            <a:off x="7738377" y="5898491"/>
            <a:ext cx="1046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L6 is live!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1D5A963-16E3-400B-A446-B0C49B0E05DB}"/>
              </a:ext>
            </a:extLst>
          </p:cNvPr>
          <p:cNvSpPr txBox="1"/>
          <p:nvPr/>
        </p:nvSpPr>
        <p:spPr>
          <a:xfrm>
            <a:off x="7274247" y="6266512"/>
            <a:ext cx="204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Cannot be removed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52BE1C2-77B8-470E-AB1A-CFD812DEA8AD}"/>
              </a:ext>
            </a:extLst>
          </p:cNvPr>
          <p:cNvSpPr txBox="1"/>
          <p:nvPr/>
        </p:nvSpPr>
        <p:spPr>
          <a:xfrm>
            <a:off x="2992376" y="1261273"/>
            <a:ext cx="1838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One possible CFG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6778B90-5185-4361-BDB4-8B61212E1E7A}"/>
              </a:ext>
            </a:extLst>
          </p:cNvPr>
          <p:cNvSpPr txBox="1"/>
          <p:nvPr/>
        </p:nvSpPr>
        <p:spPr>
          <a:xfrm>
            <a:off x="7242192" y="1261273"/>
            <a:ext cx="2231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Another possible CFG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83616F94-645B-454D-9B3E-E800DF5B70B1}"/>
              </a:ext>
            </a:extLst>
          </p:cNvPr>
          <p:cNvSpPr/>
          <p:nvPr/>
        </p:nvSpPr>
        <p:spPr>
          <a:xfrm>
            <a:off x="2917798" y="3511923"/>
            <a:ext cx="1972993" cy="1206926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268B26B-18D8-4D79-8DAD-28A52F4E4B33}"/>
              </a:ext>
            </a:extLst>
          </p:cNvPr>
          <p:cNvSpPr txBox="1"/>
          <p:nvPr/>
        </p:nvSpPr>
        <p:spPr>
          <a:xfrm>
            <a:off x="3270562" y="3560049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[x] := 2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9BF0BFB-2E1C-4CC5-9A8C-F3014382D7B3}"/>
              </a:ext>
            </a:extLst>
          </p:cNvPr>
          <p:cNvSpPr txBox="1"/>
          <p:nvPr/>
        </p:nvSpPr>
        <p:spPr>
          <a:xfrm>
            <a:off x="3270562" y="3913339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[y] := 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C238EC1-43EC-43D2-A265-1078C4C398CD}"/>
              </a:ext>
            </a:extLst>
          </p:cNvPr>
          <p:cNvSpPr txBox="1"/>
          <p:nvPr/>
        </p:nvSpPr>
        <p:spPr>
          <a:xfrm>
            <a:off x="3270561" y="4298713"/>
            <a:ext cx="14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[z] := [x] * [y]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25A14837-A293-4EBB-B4F7-EAEC49E2A430}"/>
              </a:ext>
            </a:extLst>
          </p:cNvPr>
          <p:cNvSpPr/>
          <p:nvPr/>
        </p:nvSpPr>
        <p:spPr>
          <a:xfrm>
            <a:off x="2917798" y="4931426"/>
            <a:ext cx="1968588" cy="754488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E22AE39-F517-454F-8473-2D04DC1305AA}"/>
              </a:ext>
            </a:extLst>
          </p:cNvPr>
          <p:cNvSpPr txBox="1"/>
          <p:nvPr/>
        </p:nvSpPr>
        <p:spPr>
          <a:xfrm>
            <a:off x="3361341" y="5322622"/>
            <a:ext cx="677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leave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3EFD2C1C-58E7-4761-8F61-119BC4337AFD}"/>
              </a:ext>
            </a:extLst>
          </p:cNvPr>
          <p:cNvSpPr/>
          <p:nvPr/>
        </p:nvSpPr>
        <p:spPr>
          <a:xfrm>
            <a:off x="2919847" y="1882532"/>
            <a:ext cx="1972993" cy="1172047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3984663-557C-4D79-BEB4-0198468DD46F}"/>
              </a:ext>
            </a:extLst>
          </p:cNvPr>
          <p:cNvSpPr txBox="1"/>
          <p:nvPr/>
        </p:nvSpPr>
        <p:spPr>
          <a:xfrm>
            <a:off x="3252222" y="2642132"/>
            <a:ext cx="1436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ifz</a:t>
            </a:r>
            <a:r>
              <a:rPr lang="en-US" dirty="0"/>
              <a:t> [x] </a:t>
            </a:r>
            <a:r>
              <a:rPr lang="en-US" dirty="0" err="1"/>
              <a:t>goto</a:t>
            </a:r>
            <a:r>
              <a:rPr lang="en-US" dirty="0"/>
              <a:t> L7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3A4C4CE-D6C4-47B9-AC6A-F8257C4271B1}"/>
              </a:ext>
            </a:extLst>
          </p:cNvPr>
          <p:cNvSpPr txBox="1"/>
          <p:nvPr/>
        </p:nvSpPr>
        <p:spPr>
          <a:xfrm>
            <a:off x="2881959" y="4937615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L7: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A1C66BD-FB51-4083-A4F4-5F47401141BD}"/>
              </a:ext>
            </a:extLst>
          </p:cNvPr>
          <p:cNvSpPr txBox="1"/>
          <p:nvPr/>
        </p:nvSpPr>
        <p:spPr>
          <a:xfrm>
            <a:off x="3252408" y="1921559"/>
            <a:ext cx="689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enter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5702190-C2A2-467B-8A7F-E070F806A49D}"/>
              </a:ext>
            </a:extLst>
          </p:cNvPr>
          <p:cNvSpPr txBox="1"/>
          <p:nvPr/>
        </p:nvSpPr>
        <p:spPr>
          <a:xfrm>
            <a:off x="3252221" y="2269814"/>
            <a:ext cx="1297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getarg</a:t>
            </a:r>
            <a:r>
              <a:rPr lang="en-US" dirty="0"/>
              <a:t> 1, [x]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B70887E-537E-43CC-9A8A-22C814EDDFC5}"/>
              </a:ext>
            </a:extLst>
          </p:cNvPr>
          <p:cNvSpPr txBox="1"/>
          <p:nvPr/>
        </p:nvSpPr>
        <p:spPr>
          <a:xfrm>
            <a:off x="3337280" y="4937615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nop</a:t>
            </a:r>
            <a:endParaRPr lang="en-US" dirty="0"/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9317FB7C-E2E4-4458-81AB-F090EBF8B629}"/>
              </a:ext>
            </a:extLst>
          </p:cNvPr>
          <p:cNvCxnSpPr>
            <a:cxnSpLocks/>
          </p:cNvCxnSpPr>
          <p:nvPr/>
        </p:nvCxnSpPr>
        <p:spPr>
          <a:xfrm>
            <a:off x="4249198" y="3054579"/>
            <a:ext cx="0" cy="45734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or: Elbow 79">
            <a:extLst>
              <a:ext uri="{FF2B5EF4-FFF2-40B4-BE49-F238E27FC236}">
                <a16:creationId xmlns:a16="http://schemas.microsoft.com/office/drawing/2014/main" id="{064B3039-FB37-43EE-8CAE-45F4B78739DE}"/>
              </a:ext>
            </a:extLst>
          </p:cNvPr>
          <p:cNvCxnSpPr>
            <a:cxnSpLocks/>
          </p:cNvCxnSpPr>
          <p:nvPr/>
        </p:nvCxnSpPr>
        <p:spPr>
          <a:xfrm rot="5400000">
            <a:off x="2180354" y="3800571"/>
            <a:ext cx="2043788" cy="557777"/>
          </a:xfrm>
          <a:prstGeom prst="bentConnector4">
            <a:avLst>
              <a:gd name="adj1" fmla="val 13537"/>
              <a:gd name="adj2" fmla="val 140984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046A4BF3-9C22-403B-A845-847A697DC3A9}"/>
              </a:ext>
            </a:extLst>
          </p:cNvPr>
          <p:cNvSpPr txBox="1"/>
          <p:nvPr/>
        </p:nvSpPr>
        <p:spPr>
          <a:xfrm>
            <a:off x="2205787" y="3993550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/>
              <a:t>jmp</a:t>
            </a:r>
            <a:endParaRPr lang="en-US" sz="1400" b="1" dirty="0"/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6A616CCC-89E7-460F-A2C1-7A5A18C463F7}"/>
              </a:ext>
            </a:extLst>
          </p:cNvPr>
          <p:cNvCxnSpPr>
            <a:cxnSpLocks/>
            <a:stCxn id="67" idx="2"/>
            <a:endCxn id="71" idx="0"/>
          </p:cNvCxnSpPr>
          <p:nvPr/>
        </p:nvCxnSpPr>
        <p:spPr>
          <a:xfrm flipH="1">
            <a:off x="3902092" y="4718850"/>
            <a:ext cx="2202" cy="2125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B7C188ED-E2FA-4914-ACAF-E327ED62BA43}"/>
              </a:ext>
            </a:extLst>
          </p:cNvPr>
          <p:cNvSpPr txBox="1"/>
          <p:nvPr/>
        </p:nvSpPr>
        <p:spPr>
          <a:xfrm>
            <a:off x="2881959" y="1926574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L1: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9EAA29D-6360-4A60-A000-F001C68AF4F7}"/>
              </a:ext>
            </a:extLst>
          </p:cNvPr>
          <p:cNvSpPr txBox="1"/>
          <p:nvPr/>
        </p:nvSpPr>
        <p:spPr>
          <a:xfrm>
            <a:off x="2881959" y="2293216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L2: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283FCE6-2536-4718-80D9-633C47ACFF82}"/>
              </a:ext>
            </a:extLst>
          </p:cNvPr>
          <p:cNvSpPr txBox="1"/>
          <p:nvPr/>
        </p:nvSpPr>
        <p:spPr>
          <a:xfrm>
            <a:off x="2881959" y="2651837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L3: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7DC6AF6-6DEC-40D0-86F7-D7BAF1FABD53}"/>
              </a:ext>
            </a:extLst>
          </p:cNvPr>
          <p:cNvSpPr txBox="1"/>
          <p:nvPr/>
        </p:nvSpPr>
        <p:spPr>
          <a:xfrm>
            <a:off x="2881959" y="3570320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L4: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E5600DC-BCAE-435E-8FD3-0E8ACD564E2C}"/>
              </a:ext>
            </a:extLst>
          </p:cNvPr>
          <p:cNvSpPr txBox="1"/>
          <p:nvPr/>
        </p:nvSpPr>
        <p:spPr>
          <a:xfrm>
            <a:off x="2881959" y="3936962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L5: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0738F10-2802-4442-A504-8FA490412ECD}"/>
              </a:ext>
            </a:extLst>
          </p:cNvPr>
          <p:cNvSpPr txBox="1"/>
          <p:nvPr/>
        </p:nvSpPr>
        <p:spPr>
          <a:xfrm>
            <a:off x="2881959" y="4295583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L6: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2ECF9272-0071-46B2-8F54-D0B23888ECD8}"/>
              </a:ext>
            </a:extLst>
          </p:cNvPr>
          <p:cNvSpPr txBox="1"/>
          <p:nvPr/>
        </p:nvSpPr>
        <p:spPr>
          <a:xfrm>
            <a:off x="2881959" y="5306285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L8: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2FE565C3-11B3-4634-823D-DFBCA2262B3E}"/>
              </a:ext>
            </a:extLst>
          </p:cNvPr>
          <p:cNvCxnSpPr>
            <a:cxnSpLocks/>
          </p:cNvCxnSpPr>
          <p:nvPr/>
        </p:nvCxnSpPr>
        <p:spPr>
          <a:xfrm>
            <a:off x="3280612" y="4504312"/>
            <a:ext cx="1483903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44F07CC3-380D-4673-9BB7-678A55C7896A}"/>
              </a:ext>
            </a:extLst>
          </p:cNvPr>
          <p:cNvCxnSpPr>
            <a:cxnSpLocks/>
          </p:cNvCxnSpPr>
          <p:nvPr/>
        </p:nvCxnSpPr>
        <p:spPr>
          <a:xfrm>
            <a:off x="3296498" y="4111280"/>
            <a:ext cx="799931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38F89E17-59A4-494E-8DAA-E36D9A62803F}"/>
              </a:ext>
            </a:extLst>
          </p:cNvPr>
          <p:cNvCxnSpPr>
            <a:cxnSpLocks/>
          </p:cNvCxnSpPr>
          <p:nvPr/>
        </p:nvCxnSpPr>
        <p:spPr>
          <a:xfrm>
            <a:off x="3296498" y="3758354"/>
            <a:ext cx="799931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318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</p:bldLst>
  </p:timing>
</p:sld>
</file>

<file path=ppt/slides/slide1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Dataflow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Dataflow analysis</a:t>
            </a:r>
          </a:p>
          <a:p>
            <a:r>
              <a:rPr lang="en-US" dirty="0"/>
              <a:t>Intuition</a:t>
            </a:r>
          </a:p>
          <a:p>
            <a:r>
              <a:rPr lang="en-US" dirty="0"/>
              <a:t>Concepts</a:t>
            </a:r>
          </a:p>
          <a:p>
            <a:r>
              <a:rPr lang="en-US" dirty="0"/>
              <a:t>Dataflow frameworks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11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3E8DEE-1E7F-4490-9869-87A3719B11CA}"/>
              </a:ext>
            </a:extLst>
          </p:cNvPr>
          <p:cNvSpPr txBox="1"/>
          <p:nvPr/>
        </p:nvSpPr>
        <p:spPr>
          <a:xfrm>
            <a:off x="8137411" y="5543768"/>
            <a:ext cx="1425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Optimization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1A93AE8-70F6-4086-8430-3D5A1557FB78}"/>
              </a:ext>
            </a:extLst>
          </p:cNvPr>
          <p:cNvSpPr/>
          <p:nvPr/>
        </p:nvSpPr>
        <p:spPr>
          <a:xfrm>
            <a:off x="2046514" y="2167325"/>
            <a:ext cx="1978090" cy="587829"/>
          </a:xfrm>
          <a:prstGeom prst="round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DB32B9-02D9-49C9-B4D2-9245008DA8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96"/>
          <a:stretch/>
        </p:blipFill>
        <p:spPr>
          <a:xfrm>
            <a:off x="7744332" y="2462726"/>
            <a:ext cx="2211998" cy="318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63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16="http://schemas.microsoft.com/office/drawing/2014/main" xmlns:a14="http://schemas.microsoft.com/office/drawing/2010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Generalizing Dataflow Intuition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Dataflow Intuition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5" name="Content Placeholder 1">
            <a:extLst>
              <a:ext uri="{FF2B5EF4-FFF2-40B4-BE49-F238E27FC236}">
                <a16:creationId xmlns:a16="http://schemas.microsoft.com/office/drawing/2014/main" id="{3A33775A-2625-452E-B04E-C4EC1D3C1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8990" y="1232622"/>
            <a:ext cx="879901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/>
              <a:t>Let’s revisit the example, and ask some leading questions</a:t>
            </a:r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12</a:t>
            </a:fld>
            <a:endParaRPr lang="en-US"/>
          </a:p>
        </p:txBody>
      </p:sp>
      <p:sp>
        <p:nvSpPr>
          <p:cNvPr id="27" name="Rectangle 26" hidden="1">
            <a:extLst>
              <a:ext uri="{FF2B5EF4-FFF2-40B4-BE49-F238E27FC236}">
                <a16:creationId xmlns:a16="http://schemas.microsoft.com/office/drawing/2014/main" id="{2A03A577-09AF-43F5-847D-E498C02A22B5}"/>
              </a:ext>
            </a:extLst>
          </p:cNvPr>
          <p:cNvSpPr/>
          <p:nvPr/>
        </p:nvSpPr>
        <p:spPr>
          <a:xfrm>
            <a:off x="2634918" y="2787788"/>
            <a:ext cx="328863" cy="253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498312E7-A230-4DF5-A372-9C8C27D775C4}"/>
              </a:ext>
            </a:extLst>
          </p:cNvPr>
          <p:cNvSpPr/>
          <p:nvPr/>
        </p:nvSpPr>
        <p:spPr>
          <a:xfrm>
            <a:off x="2241573" y="4958443"/>
            <a:ext cx="328863" cy="253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2FE565C3-11B3-4634-823D-DFBCA2262B3E}"/>
              </a:ext>
            </a:extLst>
          </p:cNvPr>
          <p:cNvCxnSpPr>
            <a:cxnSpLocks/>
          </p:cNvCxnSpPr>
          <p:nvPr/>
        </p:nvCxnSpPr>
        <p:spPr>
          <a:xfrm>
            <a:off x="2803602" y="4949944"/>
            <a:ext cx="1483903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text, skiing&#10;&#10;Description automatically generated">
            <a:extLst>
              <a:ext uri="{FF2B5EF4-FFF2-40B4-BE49-F238E27FC236}">
                <a16:creationId xmlns:a16="http://schemas.microsoft.com/office/drawing/2014/main" id="{6FE08009-5BA1-4C52-8E6B-CBD9F5E43D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3" r="27983"/>
          <a:stretch/>
        </p:blipFill>
        <p:spPr>
          <a:xfrm>
            <a:off x="5771309" y="2383042"/>
            <a:ext cx="3911286" cy="30480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5CE6DD00-A9B1-49C3-8701-2B9B72FB657C}"/>
              </a:ext>
            </a:extLst>
          </p:cNvPr>
          <p:cNvSpPr txBox="1"/>
          <p:nvPr/>
        </p:nvSpPr>
        <p:spPr>
          <a:xfrm>
            <a:off x="5984128" y="5428814"/>
            <a:ext cx="3554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Returning to the scene of the crime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8FC1503-0BEA-4E7E-AAC0-1D56539CE30F}"/>
              </a:ext>
            </a:extLst>
          </p:cNvPr>
          <p:cNvSpPr txBox="1"/>
          <p:nvPr/>
        </p:nvSpPr>
        <p:spPr>
          <a:xfrm>
            <a:off x="5812572" y="2002135"/>
            <a:ext cx="1727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Why is L6 dead?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A64CA6E-E28E-4D10-A9E1-B76B7EA949F9}"/>
                  </a:ext>
                </a:extLst>
              </p:cNvPr>
              <p:cNvSpPr txBox="1"/>
              <p:nvPr/>
            </p:nvSpPr>
            <p:spPr>
              <a:xfrm>
                <a:off x="7401762" y="2002135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A64CA6E-E28E-4D10-A9E1-B76B7EA949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1762" y="2002135"/>
                <a:ext cx="41068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82B37AE1-419F-4364-915D-36CA4E1345E4}"/>
              </a:ext>
            </a:extLst>
          </p:cNvPr>
          <p:cNvSpPr txBox="1"/>
          <p:nvPr/>
        </p:nvSpPr>
        <p:spPr>
          <a:xfrm>
            <a:off x="7684277" y="2010895"/>
            <a:ext cx="1901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Why isn’t  L6 live?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994A5467-90D9-45A9-B703-55FEC8304F81}"/>
              </a:ext>
            </a:extLst>
          </p:cNvPr>
          <p:cNvSpPr txBox="1"/>
          <p:nvPr/>
        </p:nvSpPr>
        <p:spPr>
          <a:xfrm>
            <a:off x="2448604" y="1883818"/>
            <a:ext cx="1838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One possible CFG</a:t>
            </a: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C9F726B5-9396-406A-8DCC-233EA94120B4}"/>
              </a:ext>
            </a:extLst>
          </p:cNvPr>
          <p:cNvSpPr/>
          <p:nvPr/>
        </p:nvSpPr>
        <p:spPr>
          <a:xfrm>
            <a:off x="2415485" y="3965576"/>
            <a:ext cx="1972993" cy="1206926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59DAEB67-92D8-414D-A24C-97966C247965}"/>
              </a:ext>
            </a:extLst>
          </p:cNvPr>
          <p:cNvSpPr txBox="1"/>
          <p:nvPr/>
        </p:nvSpPr>
        <p:spPr>
          <a:xfrm>
            <a:off x="2768249" y="4013702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[x] := 2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A13BC753-2B48-40FE-B9A2-A9019009F675}"/>
              </a:ext>
            </a:extLst>
          </p:cNvPr>
          <p:cNvSpPr txBox="1"/>
          <p:nvPr/>
        </p:nvSpPr>
        <p:spPr>
          <a:xfrm>
            <a:off x="2768249" y="4366992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[y] := 3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CFC1D5C1-CCD3-4034-B733-05D95BFD7E42}"/>
              </a:ext>
            </a:extLst>
          </p:cNvPr>
          <p:cNvSpPr txBox="1"/>
          <p:nvPr/>
        </p:nvSpPr>
        <p:spPr>
          <a:xfrm>
            <a:off x="2768248" y="4752366"/>
            <a:ext cx="14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[z] := [x] * [y]</a:t>
            </a:r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E13EB538-B37E-4703-B55F-3E212DD555A0}"/>
              </a:ext>
            </a:extLst>
          </p:cNvPr>
          <p:cNvSpPr/>
          <p:nvPr/>
        </p:nvSpPr>
        <p:spPr>
          <a:xfrm>
            <a:off x="2415485" y="5385079"/>
            <a:ext cx="1968588" cy="1086631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80DC46CE-DB49-49CD-815C-E5384770AA4A}"/>
              </a:ext>
            </a:extLst>
          </p:cNvPr>
          <p:cNvSpPr/>
          <p:nvPr/>
        </p:nvSpPr>
        <p:spPr>
          <a:xfrm>
            <a:off x="2417534" y="2336185"/>
            <a:ext cx="1972993" cy="1172047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F21EBE3C-73E3-47EE-B750-2795850CBE03}"/>
              </a:ext>
            </a:extLst>
          </p:cNvPr>
          <p:cNvSpPr txBox="1"/>
          <p:nvPr/>
        </p:nvSpPr>
        <p:spPr>
          <a:xfrm>
            <a:off x="2749909" y="3095785"/>
            <a:ext cx="1436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ifz</a:t>
            </a:r>
            <a:r>
              <a:rPr lang="en-US" dirty="0"/>
              <a:t> [x] </a:t>
            </a:r>
            <a:r>
              <a:rPr lang="en-US" dirty="0" err="1"/>
              <a:t>goto</a:t>
            </a:r>
            <a:r>
              <a:rPr lang="en-US" dirty="0"/>
              <a:t> L7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E95C9CD5-FDA7-4570-A5D7-0BA91CD6AFC6}"/>
              </a:ext>
            </a:extLst>
          </p:cNvPr>
          <p:cNvSpPr txBox="1"/>
          <p:nvPr/>
        </p:nvSpPr>
        <p:spPr>
          <a:xfrm>
            <a:off x="2379646" y="5391268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L7: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6C24A4A4-D24F-4807-B796-5992EF992314}"/>
              </a:ext>
            </a:extLst>
          </p:cNvPr>
          <p:cNvSpPr txBox="1"/>
          <p:nvPr/>
        </p:nvSpPr>
        <p:spPr>
          <a:xfrm>
            <a:off x="2750095" y="2375212"/>
            <a:ext cx="689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enter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109466D0-74D6-4FAA-8860-D9C2D877FF9D}"/>
              </a:ext>
            </a:extLst>
          </p:cNvPr>
          <p:cNvSpPr txBox="1"/>
          <p:nvPr/>
        </p:nvSpPr>
        <p:spPr>
          <a:xfrm>
            <a:off x="2749908" y="2723467"/>
            <a:ext cx="1297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getarg</a:t>
            </a:r>
            <a:r>
              <a:rPr lang="en-US" dirty="0"/>
              <a:t> 1, [x]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BA7D1AE-06A6-4D44-8675-8C74643627D8}"/>
              </a:ext>
            </a:extLst>
          </p:cNvPr>
          <p:cNvSpPr txBox="1"/>
          <p:nvPr/>
        </p:nvSpPr>
        <p:spPr>
          <a:xfrm>
            <a:off x="2834967" y="5391268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nop</a:t>
            </a:r>
            <a:endParaRPr lang="en-US" dirty="0"/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890D4A12-153E-4E33-93A8-3AE33B6D64CD}"/>
              </a:ext>
            </a:extLst>
          </p:cNvPr>
          <p:cNvCxnSpPr>
            <a:cxnSpLocks/>
          </p:cNvCxnSpPr>
          <p:nvPr/>
        </p:nvCxnSpPr>
        <p:spPr>
          <a:xfrm>
            <a:off x="3746885" y="3508232"/>
            <a:ext cx="0" cy="45734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ctor: Elbow 108">
            <a:extLst>
              <a:ext uri="{FF2B5EF4-FFF2-40B4-BE49-F238E27FC236}">
                <a16:creationId xmlns:a16="http://schemas.microsoft.com/office/drawing/2014/main" id="{5407106E-3F89-4377-8410-6063B9B52485}"/>
              </a:ext>
            </a:extLst>
          </p:cNvPr>
          <p:cNvCxnSpPr>
            <a:cxnSpLocks/>
          </p:cNvCxnSpPr>
          <p:nvPr/>
        </p:nvCxnSpPr>
        <p:spPr>
          <a:xfrm rot="5400000">
            <a:off x="1678041" y="4254224"/>
            <a:ext cx="2043788" cy="557777"/>
          </a:xfrm>
          <a:prstGeom prst="bentConnector4">
            <a:avLst>
              <a:gd name="adj1" fmla="val 13537"/>
              <a:gd name="adj2" fmla="val 140984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6F9E7AF8-E7CC-4C50-AB83-6750AF8811BA}"/>
              </a:ext>
            </a:extLst>
          </p:cNvPr>
          <p:cNvSpPr txBox="1"/>
          <p:nvPr/>
        </p:nvSpPr>
        <p:spPr>
          <a:xfrm>
            <a:off x="1703474" y="4447203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/>
              <a:t>jmp</a:t>
            </a:r>
            <a:endParaRPr lang="en-US" sz="1400" b="1" dirty="0"/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207F71EB-1E2E-444F-8D73-50CD3302FEFC}"/>
              </a:ext>
            </a:extLst>
          </p:cNvPr>
          <p:cNvCxnSpPr>
            <a:cxnSpLocks/>
            <a:stCxn id="96" idx="2"/>
            <a:endCxn id="100" idx="0"/>
          </p:cNvCxnSpPr>
          <p:nvPr/>
        </p:nvCxnSpPr>
        <p:spPr>
          <a:xfrm flipH="1">
            <a:off x="3399779" y="5172502"/>
            <a:ext cx="2202" cy="21257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9332BE6C-CBD0-4E96-BFA1-8ABD3105D50F}"/>
              </a:ext>
            </a:extLst>
          </p:cNvPr>
          <p:cNvSpPr txBox="1"/>
          <p:nvPr/>
        </p:nvSpPr>
        <p:spPr>
          <a:xfrm>
            <a:off x="2379646" y="2380227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L1: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A442A87A-2701-44F2-A963-707B255D0555}"/>
              </a:ext>
            </a:extLst>
          </p:cNvPr>
          <p:cNvSpPr txBox="1"/>
          <p:nvPr/>
        </p:nvSpPr>
        <p:spPr>
          <a:xfrm>
            <a:off x="2379646" y="2746869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L2: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E6D21F9A-64F0-45C4-93E3-D8BE1449392F}"/>
              </a:ext>
            </a:extLst>
          </p:cNvPr>
          <p:cNvSpPr txBox="1"/>
          <p:nvPr/>
        </p:nvSpPr>
        <p:spPr>
          <a:xfrm>
            <a:off x="2379646" y="3105490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L3: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02B347B4-29B7-46D0-B736-967F720A200E}"/>
              </a:ext>
            </a:extLst>
          </p:cNvPr>
          <p:cNvSpPr txBox="1"/>
          <p:nvPr/>
        </p:nvSpPr>
        <p:spPr>
          <a:xfrm>
            <a:off x="2379646" y="4023973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L4: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D4AE682C-765F-42DA-970C-ED8B826C5BBC}"/>
              </a:ext>
            </a:extLst>
          </p:cNvPr>
          <p:cNvSpPr txBox="1"/>
          <p:nvPr/>
        </p:nvSpPr>
        <p:spPr>
          <a:xfrm>
            <a:off x="2379646" y="4390615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L5: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671BF07D-9F65-4C97-BA95-90AEA0BA8E55}"/>
              </a:ext>
            </a:extLst>
          </p:cNvPr>
          <p:cNvSpPr txBox="1"/>
          <p:nvPr/>
        </p:nvSpPr>
        <p:spPr>
          <a:xfrm>
            <a:off x="2379646" y="4749236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L6: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E223CE34-0E62-4BB7-9711-C0D5D2B43458}"/>
              </a:ext>
            </a:extLst>
          </p:cNvPr>
          <p:cNvSpPr txBox="1"/>
          <p:nvPr/>
        </p:nvSpPr>
        <p:spPr>
          <a:xfrm>
            <a:off x="2379645" y="5753024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L8: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505B624E-5851-4F50-A9D4-CE0DFA9644FB}"/>
              </a:ext>
            </a:extLst>
          </p:cNvPr>
          <p:cNvSpPr txBox="1"/>
          <p:nvPr/>
        </p:nvSpPr>
        <p:spPr>
          <a:xfrm>
            <a:off x="2834965" y="5753024"/>
            <a:ext cx="677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leave</a:t>
            </a:r>
          </a:p>
        </p:txBody>
      </p:sp>
    </p:spTree>
    <p:extLst>
      <p:ext uri="{BB962C8B-B14F-4D97-AF65-F5344CB8AC3E}">
        <p14:creationId xmlns:p14="http://schemas.microsoft.com/office/powerpoint/2010/main" val="346479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9" grpId="0"/>
      <p:bldP spid="40" grpId="0"/>
      <p:bldP spid="41" grpId="0"/>
      <p:bldP spid="95" grpId="0"/>
      <p:bldP spid="96" grpId="0" animBg="1"/>
      <p:bldP spid="97" grpId="0"/>
      <p:bldP spid="98" grpId="0"/>
      <p:bldP spid="99" grpId="0"/>
      <p:bldP spid="100" grpId="0" animBg="1"/>
      <p:bldP spid="102" grpId="0" animBg="1"/>
      <p:bldP spid="103" grpId="0"/>
      <p:bldP spid="104" grpId="0"/>
      <p:bldP spid="105" grpId="0"/>
      <p:bldP spid="106" grpId="0"/>
      <p:bldP spid="107" grpId="0"/>
      <p:bldP spid="110" grpId="0"/>
      <p:bldP spid="112" grpId="0"/>
      <p:bldP spid="113" grpId="0"/>
      <p:bldP spid="114" grpId="0"/>
      <p:bldP spid="115" grpId="0"/>
      <p:bldP spid="116" grpId="0"/>
      <p:bldP spid="117" grpId="0"/>
      <p:bldP spid="119" grpId="0"/>
      <p:bldP spid="120" grpId="0"/>
    </p:bldLst>
  </p:timing>
</p:sld>
</file>

<file path=ppt/slides/slide13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Generalizing Dataflow Intuition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Dataflow Intuition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5" name="Content Placeholder 1">
            <a:extLst>
              <a:ext uri="{FF2B5EF4-FFF2-40B4-BE49-F238E27FC236}">
                <a16:creationId xmlns:a16="http://schemas.microsoft.com/office/drawing/2014/main" id="{3A33775A-2625-452E-B04E-C4EC1D3C1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8990" y="1232622"/>
            <a:ext cx="879901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/>
              <a:t>Let’s revisit the example, and ask some leading questions</a:t>
            </a:r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13</a:t>
            </a:fld>
            <a:endParaRPr lang="en-US"/>
          </a:p>
        </p:txBody>
      </p:sp>
      <p:sp>
        <p:nvSpPr>
          <p:cNvPr id="27" name="Rectangle 26" hidden="1">
            <a:extLst>
              <a:ext uri="{FF2B5EF4-FFF2-40B4-BE49-F238E27FC236}">
                <a16:creationId xmlns:a16="http://schemas.microsoft.com/office/drawing/2014/main" id="{2A03A577-09AF-43F5-847D-E498C02A22B5}"/>
              </a:ext>
            </a:extLst>
          </p:cNvPr>
          <p:cNvSpPr/>
          <p:nvPr/>
        </p:nvSpPr>
        <p:spPr>
          <a:xfrm>
            <a:off x="2634918" y="2787788"/>
            <a:ext cx="328863" cy="253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498312E7-A230-4DF5-A372-9C8C27D775C4}"/>
              </a:ext>
            </a:extLst>
          </p:cNvPr>
          <p:cNvSpPr/>
          <p:nvPr/>
        </p:nvSpPr>
        <p:spPr>
          <a:xfrm>
            <a:off x="2241573" y="4958443"/>
            <a:ext cx="328863" cy="253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B1EB3A-B0C4-4C1B-A164-D54E5E38B151}"/>
              </a:ext>
            </a:extLst>
          </p:cNvPr>
          <p:cNvSpPr txBox="1"/>
          <p:nvPr/>
        </p:nvSpPr>
        <p:spPr>
          <a:xfrm>
            <a:off x="5812572" y="2002135"/>
            <a:ext cx="1727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Why is L6 dead?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A43E86F-6B9A-4AB4-BC62-C9C8C0232357}"/>
                  </a:ext>
                </a:extLst>
              </p:cNvPr>
              <p:cNvSpPr txBox="1"/>
              <p:nvPr/>
            </p:nvSpPr>
            <p:spPr>
              <a:xfrm>
                <a:off x="7401762" y="2002135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A43E86F-6B9A-4AB4-BC62-C9C8C02323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1762" y="2002135"/>
                <a:ext cx="41068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B29DE845-A3DA-44AC-9D3E-42DD7F7422D8}"/>
              </a:ext>
            </a:extLst>
          </p:cNvPr>
          <p:cNvSpPr txBox="1"/>
          <p:nvPr/>
        </p:nvSpPr>
        <p:spPr>
          <a:xfrm>
            <a:off x="7684277" y="2010895"/>
            <a:ext cx="1901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Why isn’t  L6 live?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A5B598-4F76-408F-AFBD-EAB29FD962F4}"/>
              </a:ext>
            </a:extLst>
          </p:cNvPr>
          <p:cNvSpPr txBox="1"/>
          <p:nvPr/>
        </p:nvSpPr>
        <p:spPr>
          <a:xfrm>
            <a:off x="5824289" y="2382254"/>
            <a:ext cx="3827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thing defined was no longer useful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F56584-BFBE-4EF5-AC18-82ABDE52A1F5}"/>
              </a:ext>
            </a:extLst>
          </p:cNvPr>
          <p:cNvSpPr txBox="1"/>
          <p:nvPr/>
        </p:nvSpPr>
        <p:spPr>
          <a:xfrm>
            <a:off x="5812573" y="2708282"/>
            <a:ext cx="2467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“died of natural causes”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D6EF72C-F6F1-492A-A5FF-B8E85AAD802B}"/>
              </a:ext>
            </a:extLst>
          </p:cNvPr>
          <p:cNvSpPr txBox="1"/>
          <p:nvPr/>
        </p:nvSpPr>
        <p:spPr>
          <a:xfrm>
            <a:off x="2448604" y="1883818"/>
            <a:ext cx="1838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One possible CFG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0E665DDD-DD8D-4986-B664-5311AE7C0CA5}"/>
              </a:ext>
            </a:extLst>
          </p:cNvPr>
          <p:cNvSpPr/>
          <p:nvPr/>
        </p:nvSpPr>
        <p:spPr>
          <a:xfrm>
            <a:off x="2415485" y="3965576"/>
            <a:ext cx="1972993" cy="1206926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073C726-B178-4AC5-B12A-49C8FDE12AEF}"/>
              </a:ext>
            </a:extLst>
          </p:cNvPr>
          <p:cNvSpPr txBox="1"/>
          <p:nvPr/>
        </p:nvSpPr>
        <p:spPr>
          <a:xfrm>
            <a:off x="2768249" y="4013702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[x] := 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DE81D41-51A4-4D02-AFCA-87A628E3AAF7}"/>
              </a:ext>
            </a:extLst>
          </p:cNvPr>
          <p:cNvSpPr txBox="1"/>
          <p:nvPr/>
        </p:nvSpPr>
        <p:spPr>
          <a:xfrm>
            <a:off x="2768249" y="4366992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[y] := 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95E7539-89E1-43D6-8BEB-92415E5371D1}"/>
              </a:ext>
            </a:extLst>
          </p:cNvPr>
          <p:cNvSpPr txBox="1"/>
          <p:nvPr/>
        </p:nvSpPr>
        <p:spPr>
          <a:xfrm>
            <a:off x="2768248" y="4752366"/>
            <a:ext cx="14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[z] := [x] * [y]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42ECCBC5-053C-4544-8BF7-131D6D1D1416}"/>
              </a:ext>
            </a:extLst>
          </p:cNvPr>
          <p:cNvSpPr/>
          <p:nvPr/>
        </p:nvSpPr>
        <p:spPr>
          <a:xfrm>
            <a:off x="2415485" y="5385079"/>
            <a:ext cx="1968588" cy="1086631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12D117BE-12B9-44EF-BE7D-9675AA806EFA}"/>
              </a:ext>
            </a:extLst>
          </p:cNvPr>
          <p:cNvSpPr/>
          <p:nvPr/>
        </p:nvSpPr>
        <p:spPr>
          <a:xfrm>
            <a:off x="2417534" y="2336185"/>
            <a:ext cx="1972993" cy="1172047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C0BFD58-3574-448E-9760-E8021EDCF871}"/>
              </a:ext>
            </a:extLst>
          </p:cNvPr>
          <p:cNvSpPr txBox="1"/>
          <p:nvPr/>
        </p:nvSpPr>
        <p:spPr>
          <a:xfrm>
            <a:off x="2749909" y="3095785"/>
            <a:ext cx="1436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ifz</a:t>
            </a:r>
            <a:r>
              <a:rPr lang="en-US" dirty="0"/>
              <a:t> [x] </a:t>
            </a:r>
            <a:r>
              <a:rPr lang="en-US" dirty="0" err="1"/>
              <a:t>goto</a:t>
            </a:r>
            <a:r>
              <a:rPr lang="en-US" dirty="0"/>
              <a:t> L7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6153688-7C5C-40E0-96EA-9B760E928A9C}"/>
              </a:ext>
            </a:extLst>
          </p:cNvPr>
          <p:cNvSpPr txBox="1"/>
          <p:nvPr/>
        </p:nvSpPr>
        <p:spPr>
          <a:xfrm>
            <a:off x="2379646" y="5391268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L7: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B765F4C-3D65-45B2-9727-5FE67F0C39A6}"/>
              </a:ext>
            </a:extLst>
          </p:cNvPr>
          <p:cNvSpPr txBox="1"/>
          <p:nvPr/>
        </p:nvSpPr>
        <p:spPr>
          <a:xfrm>
            <a:off x="2750095" y="2375212"/>
            <a:ext cx="689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enter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AC53E18-8B8C-4A00-B0FF-557CA4B040CB}"/>
              </a:ext>
            </a:extLst>
          </p:cNvPr>
          <p:cNvSpPr txBox="1"/>
          <p:nvPr/>
        </p:nvSpPr>
        <p:spPr>
          <a:xfrm>
            <a:off x="2749908" y="2723467"/>
            <a:ext cx="1297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getarg</a:t>
            </a:r>
            <a:r>
              <a:rPr lang="en-US" dirty="0"/>
              <a:t> 1, [x]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4CB9A9F-D85E-445F-8C41-BDA447744F2D}"/>
              </a:ext>
            </a:extLst>
          </p:cNvPr>
          <p:cNvSpPr txBox="1"/>
          <p:nvPr/>
        </p:nvSpPr>
        <p:spPr>
          <a:xfrm>
            <a:off x="2834967" y="5391268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nop</a:t>
            </a:r>
            <a:endParaRPr lang="en-US" dirty="0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F921CF01-0651-4554-8E70-BB67B0F2697B}"/>
              </a:ext>
            </a:extLst>
          </p:cNvPr>
          <p:cNvCxnSpPr>
            <a:cxnSpLocks/>
          </p:cNvCxnSpPr>
          <p:nvPr/>
        </p:nvCxnSpPr>
        <p:spPr>
          <a:xfrm>
            <a:off x="3746885" y="3508232"/>
            <a:ext cx="0" cy="45734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or: Elbow 61">
            <a:extLst>
              <a:ext uri="{FF2B5EF4-FFF2-40B4-BE49-F238E27FC236}">
                <a16:creationId xmlns:a16="http://schemas.microsoft.com/office/drawing/2014/main" id="{5BA817A6-4496-4C9B-8EE9-9C2DE2C1AB43}"/>
              </a:ext>
            </a:extLst>
          </p:cNvPr>
          <p:cNvCxnSpPr>
            <a:cxnSpLocks/>
          </p:cNvCxnSpPr>
          <p:nvPr/>
        </p:nvCxnSpPr>
        <p:spPr>
          <a:xfrm rot="5400000">
            <a:off x="1678041" y="4254224"/>
            <a:ext cx="2043788" cy="557777"/>
          </a:xfrm>
          <a:prstGeom prst="bentConnector4">
            <a:avLst>
              <a:gd name="adj1" fmla="val 13537"/>
              <a:gd name="adj2" fmla="val 140984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6F1EE635-7AB8-46B8-8A2F-B5F0FE275B28}"/>
              </a:ext>
            </a:extLst>
          </p:cNvPr>
          <p:cNvSpPr txBox="1"/>
          <p:nvPr/>
        </p:nvSpPr>
        <p:spPr>
          <a:xfrm>
            <a:off x="1703474" y="4447203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/>
              <a:t>jmp</a:t>
            </a:r>
            <a:endParaRPr lang="en-US" sz="1400" b="1" dirty="0"/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D6042477-EA68-431B-B729-0ACF66A761EC}"/>
              </a:ext>
            </a:extLst>
          </p:cNvPr>
          <p:cNvCxnSpPr>
            <a:cxnSpLocks/>
            <a:stCxn id="49" idx="2"/>
            <a:endCxn id="53" idx="0"/>
          </p:cNvCxnSpPr>
          <p:nvPr/>
        </p:nvCxnSpPr>
        <p:spPr>
          <a:xfrm flipH="1">
            <a:off x="3399779" y="5172502"/>
            <a:ext cx="2202" cy="21257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17C2437F-72D1-45F9-A155-2BC81E5F85EF}"/>
              </a:ext>
            </a:extLst>
          </p:cNvPr>
          <p:cNvSpPr txBox="1"/>
          <p:nvPr/>
        </p:nvSpPr>
        <p:spPr>
          <a:xfrm>
            <a:off x="2379646" y="2380227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L1: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AB701B54-50D6-40FF-B574-BD0ADA86ED31}"/>
              </a:ext>
            </a:extLst>
          </p:cNvPr>
          <p:cNvSpPr txBox="1"/>
          <p:nvPr/>
        </p:nvSpPr>
        <p:spPr>
          <a:xfrm>
            <a:off x="2379646" y="2746869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L2: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5A7F0182-618A-43B0-9B68-39CE17CB5199}"/>
              </a:ext>
            </a:extLst>
          </p:cNvPr>
          <p:cNvSpPr txBox="1"/>
          <p:nvPr/>
        </p:nvSpPr>
        <p:spPr>
          <a:xfrm>
            <a:off x="2379646" y="3105490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L3: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57A4018A-45AA-4896-A94E-686A19BD6AEF}"/>
              </a:ext>
            </a:extLst>
          </p:cNvPr>
          <p:cNvSpPr txBox="1"/>
          <p:nvPr/>
        </p:nvSpPr>
        <p:spPr>
          <a:xfrm>
            <a:off x="2379646" y="4023973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L4: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FE3BF50-363D-4983-905D-6C3EFB5F8A90}"/>
              </a:ext>
            </a:extLst>
          </p:cNvPr>
          <p:cNvSpPr txBox="1"/>
          <p:nvPr/>
        </p:nvSpPr>
        <p:spPr>
          <a:xfrm>
            <a:off x="2379646" y="4390615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L5: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5B7B538-A9FE-4B4C-8C2D-C8669956F37F}"/>
              </a:ext>
            </a:extLst>
          </p:cNvPr>
          <p:cNvSpPr txBox="1"/>
          <p:nvPr/>
        </p:nvSpPr>
        <p:spPr>
          <a:xfrm>
            <a:off x="2379646" y="4749236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L6: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A3F94F76-5011-46D4-8544-53920B954010}"/>
              </a:ext>
            </a:extLst>
          </p:cNvPr>
          <p:cNvSpPr txBox="1"/>
          <p:nvPr/>
        </p:nvSpPr>
        <p:spPr>
          <a:xfrm>
            <a:off x="2379645" y="5753024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L8: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283F36EE-BCD4-45C6-B390-DEED1871638B}"/>
              </a:ext>
            </a:extLst>
          </p:cNvPr>
          <p:cNvSpPr txBox="1"/>
          <p:nvPr/>
        </p:nvSpPr>
        <p:spPr>
          <a:xfrm>
            <a:off x="2834965" y="5753024"/>
            <a:ext cx="677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leave</a:t>
            </a: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66BBF85B-E914-473B-92C5-DD08209BFA5D}"/>
              </a:ext>
            </a:extLst>
          </p:cNvPr>
          <p:cNvCxnSpPr>
            <a:cxnSpLocks/>
          </p:cNvCxnSpPr>
          <p:nvPr/>
        </p:nvCxnSpPr>
        <p:spPr>
          <a:xfrm>
            <a:off x="2803602" y="4949944"/>
            <a:ext cx="1483903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124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7">
            <a:extLst>
              <a:ext uri="{FF2B5EF4-FFF2-40B4-BE49-F238E27FC236}">
                <a16:creationId xmlns:a16="http://schemas.microsoft.com/office/drawing/2014/main" id="{3F806B33-6765-42B9-8F11-D732322DC362}"/>
              </a:ext>
            </a:extLst>
          </p:cNvPr>
          <p:cNvSpPr/>
          <p:nvPr/>
        </p:nvSpPr>
        <p:spPr>
          <a:xfrm rot="218085">
            <a:off x="5846952" y="3698116"/>
            <a:ext cx="3679930" cy="3071638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66A88C-F187-4AB7-BF82-865F906DC0B5}"/>
              </a:ext>
            </a:extLst>
          </p:cNvPr>
          <p:cNvSpPr/>
          <p:nvPr/>
        </p:nvSpPr>
        <p:spPr>
          <a:xfrm rot="20286762">
            <a:off x="8489834" y="5243447"/>
            <a:ext cx="499991" cy="6311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Generalizing Dataflow Intuition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Dataflow Intuition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5" name="Content Placeholder 1">
            <a:extLst>
              <a:ext uri="{FF2B5EF4-FFF2-40B4-BE49-F238E27FC236}">
                <a16:creationId xmlns:a16="http://schemas.microsoft.com/office/drawing/2014/main" id="{3A33775A-2625-452E-B04E-C4EC1D3C1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8990" y="1232622"/>
            <a:ext cx="879901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/>
              <a:t>Let’s revisit the example, and ask some leading questions</a:t>
            </a:r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14</a:t>
            </a:fld>
            <a:endParaRPr lang="en-US"/>
          </a:p>
        </p:txBody>
      </p:sp>
      <p:sp>
        <p:nvSpPr>
          <p:cNvPr id="27" name="Rectangle 26" hidden="1">
            <a:extLst>
              <a:ext uri="{FF2B5EF4-FFF2-40B4-BE49-F238E27FC236}">
                <a16:creationId xmlns:a16="http://schemas.microsoft.com/office/drawing/2014/main" id="{2A03A577-09AF-43F5-847D-E498C02A22B5}"/>
              </a:ext>
            </a:extLst>
          </p:cNvPr>
          <p:cNvSpPr/>
          <p:nvPr/>
        </p:nvSpPr>
        <p:spPr>
          <a:xfrm>
            <a:off x="2634918" y="2787788"/>
            <a:ext cx="328863" cy="253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498312E7-A230-4DF5-A372-9C8C27D775C4}"/>
              </a:ext>
            </a:extLst>
          </p:cNvPr>
          <p:cNvSpPr/>
          <p:nvPr/>
        </p:nvSpPr>
        <p:spPr>
          <a:xfrm>
            <a:off x="2241573" y="4958443"/>
            <a:ext cx="328863" cy="253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B1EB3A-B0C4-4C1B-A164-D54E5E38B151}"/>
              </a:ext>
            </a:extLst>
          </p:cNvPr>
          <p:cNvSpPr txBox="1"/>
          <p:nvPr/>
        </p:nvSpPr>
        <p:spPr>
          <a:xfrm>
            <a:off x="5812572" y="2002135"/>
            <a:ext cx="1727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Why is L6 dead?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A43E86F-6B9A-4AB4-BC62-C9C8C0232357}"/>
                  </a:ext>
                </a:extLst>
              </p:cNvPr>
              <p:cNvSpPr txBox="1"/>
              <p:nvPr/>
            </p:nvSpPr>
            <p:spPr>
              <a:xfrm>
                <a:off x="7401762" y="2002135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:a16="http://schemas.microsoft.com/office/drawing/2014/main" xmlns:p14="http://schemas.microsoft.com/office/powerpoint/2010/main" xmlns:p159="http://schemas.microsoft.com/office/powerpoint/2015/09/main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A43E86F-6B9A-4AB4-BC62-C9C8C02323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1762" y="2002135"/>
                <a:ext cx="41068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B29DE845-A3DA-44AC-9D3E-42DD7F7422D8}"/>
              </a:ext>
            </a:extLst>
          </p:cNvPr>
          <p:cNvSpPr txBox="1"/>
          <p:nvPr/>
        </p:nvSpPr>
        <p:spPr>
          <a:xfrm>
            <a:off x="7684277" y="2010895"/>
            <a:ext cx="1901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Why isn’t  L6 live?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A5B598-4F76-408F-AFBD-EAB29FD962F4}"/>
              </a:ext>
            </a:extLst>
          </p:cNvPr>
          <p:cNvSpPr txBox="1"/>
          <p:nvPr/>
        </p:nvSpPr>
        <p:spPr>
          <a:xfrm>
            <a:off x="5824289" y="2382254"/>
            <a:ext cx="3827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thing defined was no longer useful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F56584-BFBE-4EF5-AC18-82ABDE52A1F5}"/>
              </a:ext>
            </a:extLst>
          </p:cNvPr>
          <p:cNvSpPr txBox="1"/>
          <p:nvPr/>
        </p:nvSpPr>
        <p:spPr>
          <a:xfrm>
            <a:off x="5812573" y="2708282"/>
            <a:ext cx="2467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“died of natural causes”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49D0653-DC77-4EA9-805D-2601813AD25B}"/>
              </a:ext>
            </a:extLst>
          </p:cNvPr>
          <p:cNvSpPr txBox="1"/>
          <p:nvPr/>
        </p:nvSpPr>
        <p:spPr>
          <a:xfrm>
            <a:off x="5854210" y="3049687"/>
            <a:ext cx="4267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thing defined was redefined before use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3DCF805-CB65-4379-85E7-19FA74AA07DD}"/>
              </a:ext>
            </a:extLst>
          </p:cNvPr>
          <p:cNvSpPr txBox="1"/>
          <p:nvPr/>
        </p:nvSpPr>
        <p:spPr>
          <a:xfrm>
            <a:off x="5842494" y="3375715"/>
            <a:ext cx="1603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“it was killed!”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BE693F-644F-47FE-9621-395058D239A9}"/>
              </a:ext>
            </a:extLst>
          </p:cNvPr>
          <p:cNvSpPr txBox="1"/>
          <p:nvPr/>
        </p:nvSpPr>
        <p:spPr>
          <a:xfrm>
            <a:off x="6259503" y="4159474"/>
            <a:ext cx="3025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Need to</a:t>
            </a:r>
            <a:r>
              <a:rPr lang="en-US" b="1" i="1" dirty="0"/>
              <a:t> gather some facts</a:t>
            </a:r>
            <a:r>
              <a:rPr lang="en-US" b="1" dirty="0"/>
              <a:t> to </a:t>
            </a:r>
          </a:p>
          <a:p>
            <a:pPr algn="ctr"/>
            <a:r>
              <a:rPr lang="en-US" b="1" dirty="0"/>
              <a:t>tell if a statement is dead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724BCF0-6B06-45B4-BB01-7497BB225CC5}"/>
              </a:ext>
            </a:extLst>
          </p:cNvPr>
          <p:cNvSpPr txBox="1"/>
          <p:nvPr/>
        </p:nvSpPr>
        <p:spPr>
          <a:xfrm>
            <a:off x="6472383" y="4810325"/>
            <a:ext cx="2617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variables are useful </a:t>
            </a:r>
          </a:p>
          <a:p>
            <a:r>
              <a:rPr lang="en-US" dirty="0"/>
              <a:t>at each program point?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A221439-236F-4304-AF1C-3F55831C7871}"/>
              </a:ext>
            </a:extLst>
          </p:cNvPr>
          <p:cNvSpPr txBox="1"/>
          <p:nvPr/>
        </p:nvSpPr>
        <p:spPr>
          <a:xfrm>
            <a:off x="6518071" y="5486670"/>
            <a:ext cx="2546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variables are killed </a:t>
            </a:r>
          </a:p>
          <a:p>
            <a:r>
              <a:rPr lang="en-US" dirty="0"/>
              <a:t>at each program point?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D6EF72C-F6F1-492A-A5FF-B8E85AAD802B}"/>
              </a:ext>
            </a:extLst>
          </p:cNvPr>
          <p:cNvSpPr txBox="1"/>
          <p:nvPr/>
        </p:nvSpPr>
        <p:spPr>
          <a:xfrm>
            <a:off x="2448604" y="1883818"/>
            <a:ext cx="1838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One possible CFG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0E665DDD-DD8D-4986-B664-5311AE7C0CA5}"/>
              </a:ext>
            </a:extLst>
          </p:cNvPr>
          <p:cNvSpPr/>
          <p:nvPr/>
        </p:nvSpPr>
        <p:spPr>
          <a:xfrm>
            <a:off x="2415485" y="3965576"/>
            <a:ext cx="1972993" cy="1206926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073C726-B178-4AC5-B12A-49C8FDE12AEF}"/>
              </a:ext>
            </a:extLst>
          </p:cNvPr>
          <p:cNvSpPr txBox="1"/>
          <p:nvPr/>
        </p:nvSpPr>
        <p:spPr>
          <a:xfrm>
            <a:off x="2768249" y="4013702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[x] := 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DE81D41-51A4-4D02-AFCA-87A628E3AAF7}"/>
              </a:ext>
            </a:extLst>
          </p:cNvPr>
          <p:cNvSpPr txBox="1"/>
          <p:nvPr/>
        </p:nvSpPr>
        <p:spPr>
          <a:xfrm>
            <a:off x="2768249" y="4366992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[y] := 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95E7539-89E1-43D6-8BEB-92415E5371D1}"/>
              </a:ext>
            </a:extLst>
          </p:cNvPr>
          <p:cNvSpPr txBox="1"/>
          <p:nvPr/>
        </p:nvSpPr>
        <p:spPr>
          <a:xfrm>
            <a:off x="2768248" y="4752366"/>
            <a:ext cx="14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[z] := [x] * [y]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42ECCBC5-053C-4544-8BF7-131D6D1D1416}"/>
              </a:ext>
            </a:extLst>
          </p:cNvPr>
          <p:cNvSpPr/>
          <p:nvPr/>
        </p:nvSpPr>
        <p:spPr>
          <a:xfrm>
            <a:off x="2415485" y="5385079"/>
            <a:ext cx="1968588" cy="1086631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2260332-618B-4A95-B2FD-BCAF07CFDC73}"/>
              </a:ext>
            </a:extLst>
          </p:cNvPr>
          <p:cNvSpPr txBox="1"/>
          <p:nvPr/>
        </p:nvSpPr>
        <p:spPr>
          <a:xfrm>
            <a:off x="2834965" y="6113157"/>
            <a:ext cx="677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leave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12D117BE-12B9-44EF-BE7D-9675AA806EFA}"/>
              </a:ext>
            </a:extLst>
          </p:cNvPr>
          <p:cNvSpPr/>
          <p:nvPr/>
        </p:nvSpPr>
        <p:spPr>
          <a:xfrm>
            <a:off x="2417534" y="2336185"/>
            <a:ext cx="1972993" cy="1172047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C0BFD58-3574-448E-9760-E8021EDCF871}"/>
              </a:ext>
            </a:extLst>
          </p:cNvPr>
          <p:cNvSpPr txBox="1"/>
          <p:nvPr/>
        </p:nvSpPr>
        <p:spPr>
          <a:xfrm>
            <a:off x="2749909" y="3095785"/>
            <a:ext cx="1436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ifz</a:t>
            </a:r>
            <a:r>
              <a:rPr lang="en-US" dirty="0"/>
              <a:t> [x] </a:t>
            </a:r>
            <a:r>
              <a:rPr lang="en-US" dirty="0" err="1"/>
              <a:t>goto</a:t>
            </a:r>
            <a:r>
              <a:rPr lang="en-US" dirty="0"/>
              <a:t> L7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6153688-7C5C-40E0-96EA-9B760E928A9C}"/>
              </a:ext>
            </a:extLst>
          </p:cNvPr>
          <p:cNvSpPr txBox="1"/>
          <p:nvPr/>
        </p:nvSpPr>
        <p:spPr>
          <a:xfrm>
            <a:off x="2379646" y="5391268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L7: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B765F4C-3D65-45B2-9727-5FE67F0C39A6}"/>
              </a:ext>
            </a:extLst>
          </p:cNvPr>
          <p:cNvSpPr txBox="1"/>
          <p:nvPr/>
        </p:nvSpPr>
        <p:spPr>
          <a:xfrm>
            <a:off x="2750095" y="2375212"/>
            <a:ext cx="689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enter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AC53E18-8B8C-4A00-B0FF-557CA4B040CB}"/>
              </a:ext>
            </a:extLst>
          </p:cNvPr>
          <p:cNvSpPr txBox="1"/>
          <p:nvPr/>
        </p:nvSpPr>
        <p:spPr>
          <a:xfrm>
            <a:off x="2749908" y="2723467"/>
            <a:ext cx="1297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getarg</a:t>
            </a:r>
            <a:r>
              <a:rPr lang="en-US" dirty="0"/>
              <a:t> 1, [x]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4CB9A9F-D85E-445F-8C41-BDA447744F2D}"/>
              </a:ext>
            </a:extLst>
          </p:cNvPr>
          <p:cNvSpPr txBox="1"/>
          <p:nvPr/>
        </p:nvSpPr>
        <p:spPr>
          <a:xfrm>
            <a:off x="2834967" y="5391268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[z] := 3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F921CF01-0651-4554-8E70-BB67B0F2697B}"/>
              </a:ext>
            </a:extLst>
          </p:cNvPr>
          <p:cNvCxnSpPr>
            <a:cxnSpLocks/>
          </p:cNvCxnSpPr>
          <p:nvPr/>
        </p:nvCxnSpPr>
        <p:spPr>
          <a:xfrm>
            <a:off x="3746885" y="3508232"/>
            <a:ext cx="0" cy="45734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or: Elbow 61">
            <a:extLst>
              <a:ext uri="{FF2B5EF4-FFF2-40B4-BE49-F238E27FC236}">
                <a16:creationId xmlns:a16="http://schemas.microsoft.com/office/drawing/2014/main" id="{5BA817A6-4496-4C9B-8EE9-9C2DE2C1AB43}"/>
              </a:ext>
            </a:extLst>
          </p:cNvPr>
          <p:cNvCxnSpPr>
            <a:cxnSpLocks/>
          </p:cNvCxnSpPr>
          <p:nvPr/>
        </p:nvCxnSpPr>
        <p:spPr>
          <a:xfrm rot="5400000">
            <a:off x="1678041" y="4254224"/>
            <a:ext cx="2043788" cy="557777"/>
          </a:xfrm>
          <a:prstGeom prst="bentConnector4">
            <a:avLst>
              <a:gd name="adj1" fmla="val 13537"/>
              <a:gd name="adj2" fmla="val 140984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6F1EE635-7AB8-46B8-8A2F-B5F0FE275B28}"/>
              </a:ext>
            </a:extLst>
          </p:cNvPr>
          <p:cNvSpPr txBox="1"/>
          <p:nvPr/>
        </p:nvSpPr>
        <p:spPr>
          <a:xfrm>
            <a:off x="1703474" y="4447203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/>
              <a:t>jmp</a:t>
            </a:r>
            <a:endParaRPr lang="en-US" sz="1400" b="1" dirty="0"/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D6042477-EA68-431B-B729-0ACF66A761EC}"/>
              </a:ext>
            </a:extLst>
          </p:cNvPr>
          <p:cNvCxnSpPr>
            <a:cxnSpLocks/>
            <a:stCxn id="49" idx="2"/>
            <a:endCxn id="53" idx="0"/>
          </p:cNvCxnSpPr>
          <p:nvPr/>
        </p:nvCxnSpPr>
        <p:spPr>
          <a:xfrm flipH="1">
            <a:off x="3399779" y="5172502"/>
            <a:ext cx="2202" cy="21257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17C2437F-72D1-45F9-A155-2BC81E5F85EF}"/>
              </a:ext>
            </a:extLst>
          </p:cNvPr>
          <p:cNvSpPr txBox="1"/>
          <p:nvPr/>
        </p:nvSpPr>
        <p:spPr>
          <a:xfrm>
            <a:off x="2379646" y="2380227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L1: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AB701B54-50D6-40FF-B574-BD0ADA86ED31}"/>
              </a:ext>
            </a:extLst>
          </p:cNvPr>
          <p:cNvSpPr txBox="1"/>
          <p:nvPr/>
        </p:nvSpPr>
        <p:spPr>
          <a:xfrm>
            <a:off x="2379646" y="2746869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L2: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5A7F0182-618A-43B0-9B68-39CE17CB5199}"/>
              </a:ext>
            </a:extLst>
          </p:cNvPr>
          <p:cNvSpPr txBox="1"/>
          <p:nvPr/>
        </p:nvSpPr>
        <p:spPr>
          <a:xfrm>
            <a:off x="2379646" y="3105490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L3: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57A4018A-45AA-4896-A94E-686A19BD6AEF}"/>
              </a:ext>
            </a:extLst>
          </p:cNvPr>
          <p:cNvSpPr txBox="1"/>
          <p:nvPr/>
        </p:nvSpPr>
        <p:spPr>
          <a:xfrm>
            <a:off x="2379646" y="4023973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L4: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FE3BF50-363D-4983-905D-6C3EFB5F8A90}"/>
              </a:ext>
            </a:extLst>
          </p:cNvPr>
          <p:cNvSpPr txBox="1"/>
          <p:nvPr/>
        </p:nvSpPr>
        <p:spPr>
          <a:xfrm>
            <a:off x="2379646" y="4390615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L5: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5B7B538-A9FE-4B4C-8C2D-C8669956F37F}"/>
              </a:ext>
            </a:extLst>
          </p:cNvPr>
          <p:cNvSpPr txBox="1"/>
          <p:nvPr/>
        </p:nvSpPr>
        <p:spPr>
          <a:xfrm>
            <a:off x="2379646" y="4749236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L6: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7A54375-EE62-445C-8C85-10448D2DC798}"/>
              </a:ext>
            </a:extLst>
          </p:cNvPr>
          <p:cNvSpPr txBox="1"/>
          <p:nvPr/>
        </p:nvSpPr>
        <p:spPr>
          <a:xfrm>
            <a:off x="2379646" y="6104841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L9: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A3F94F76-5011-46D4-8544-53920B954010}"/>
              </a:ext>
            </a:extLst>
          </p:cNvPr>
          <p:cNvSpPr txBox="1"/>
          <p:nvPr/>
        </p:nvSpPr>
        <p:spPr>
          <a:xfrm>
            <a:off x="2379645" y="5753024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L8: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283F36EE-BCD4-45C6-B390-DEED1871638B}"/>
              </a:ext>
            </a:extLst>
          </p:cNvPr>
          <p:cNvSpPr txBox="1"/>
          <p:nvPr/>
        </p:nvSpPr>
        <p:spPr>
          <a:xfrm>
            <a:off x="2834966" y="5753024"/>
            <a:ext cx="958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write [z]</a:t>
            </a: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66BBF85B-E914-473B-92C5-DD08209BFA5D}"/>
              </a:ext>
            </a:extLst>
          </p:cNvPr>
          <p:cNvCxnSpPr>
            <a:cxnSpLocks/>
          </p:cNvCxnSpPr>
          <p:nvPr/>
        </p:nvCxnSpPr>
        <p:spPr>
          <a:xfrm>
            <a:off x="2803602" y="4949944"/>
            <a:ext cx="1483903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7379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a16="http://schemas.microsoft.com/office/drawing/2014/main" xmlns:a14="http://schemas.microsoft.com/office/drawing/2010/main" xmlns:p14="http://schemas.microsoft.com/office/powerpoint/2010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1" grpId="0"/>
      <p:bldP spid="43" grpId="0"/>
      <p:bldP spid="9" grpId="0"/>
      <p:bldP spid="45" grpId="0"/>
      <p:bldP spid="46" grpId="0"/>
    </p:bldLst>
  </p:timing>
</p:sld>
</file>

<file path=ppt/slides/slide15.xml><?xml version="1.0" encoding="utf-8"?>
<p:sld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7">
            <a:extLst>
              <a:ext uri="{FF2B5EF4-FFF2-40B4-BE49-F238E27FC236}">
                <a16:creationId xmlns:a16="http://schemas.microsoft.com/office/drawing/2014/main" id="{3F806B33-6765-42B9-8F11-D732322DC362}"/>
              </a:ext>
            </a:extLst>
          </p:cNvPr>
          <p:cNvSpPr/>
          <p:nvPr/>
        </p:nvSpPr>
        <p:spPr>
          <a:xfrm rot="218085">
            <a:off x="5926986" y="1772771"/>
            <a:ext cx="3679930" cy="3071638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66A88C-F187-4AB7-BF82-865F906DC0B5}"/>
              </a:ext>
            </a:extLst>
          </p:cNvPr>
          <p:cNvSpPr/>
          <p:nvPr/>
        </p:nvSpPr>
        <p:spPr>
          <a:xfrm rot="20286762">
            <a:off x="8569868" y="3318102"/>
            <a:ext cx="499991" cy="6311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Generalizing Dataflow Intuition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Dataflow Intuition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15</a:t>
            </a:fld>
            <a:endParaRPr lang="en-US" dirty="0"/>
          </a:p>
        </p:txBody>
      </p:sp>
      <p:sp>
        <p:nvSpPr>
          <p:cNvPr id="27" name="Rectangle 26" hidden="1">
            <a:extLst>
              <a:ext uri="{FF2B5EF4-FFF2-40B4-BE49-F238E27FC236}">
                <a16:creationId xmlns:a16="http://schemas.microsoft.com/office/drawing/2014/main" id="{2A03A577-09AF-43F5-847D-E498C02A22B5}"/>
              </a:ext>
            </a:extLst>
          </p:cNvPr>
          <p:cNvSpPr/>
          <p:nvPr/>
        </p:nvSpPr>
        <p:spPr>
          <a:xfrm>
            <a:off x="2634918" y="2787788"/>
            <a:ext cx="328863" cy="253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498312E7-A230-4DF5-A372-9C8C27D775C4}"/>
              </a:ext>
            </a:extLst>
          </p:cNvPr>
          <p:cNvSpPr/>
          <p:nvPr/>
        </p:nvSpPr>
        <p:spPr>
          <a:xfrm>
            <a:off x="2241573" y="4958443"/>
            <a:ext cx="328863" cy="253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52BE1C2-77B8-470E-AB1A-CFD812DEA8AD}"/>
              </a:ext>
            </a:extLst>
          </p:cNvPr>
          <p:cNvSpPr txBox="1"/>
          <p:nvPr/>
        </p:nvSpPr>
        <p:spPr>
          <a:xfrm>
            <a:off x="2448604" y="1883818"/>
            <a:ext cx="1838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One possible CFG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83616F94-645B-454D-9B3E-E800DF5B70B1}"/>
              </a:ext>
            </a:extLst>
          </p:cNvPr>
          <p:cNvSpPr/>
          <p:nvPr/>
        </p:nvSpPr>
        <p:spPr>
          <a:xfrm>
            <a:off x="2415485" y="3965576"/>
            <a:ext cx="1972993" cy="1206926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268B26B-18D8-4D79-8DAD-28A52F4E4B33}"/>
              </a:ext>
            </a:extLst>
          </p:cNvPr>
          <p:cNvSpPr txBox="1"/>
          <p:nvPr/>
        </p:nvSpPr>
        <p:spPr>
          <a:xfrm>
            <a:off x="2768249" y="4013702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[x] := 2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9BF0BFB-2E1C-4CC5-9A8C-F3014382D7B3}"/>
              </a:ext>
            </a:extLst>
          </p:cNvPr>
          <p:cNvSpPr txBox="1"/>
          <p:nvPr/>
        </p:nvSpPr>
        <p:spPr>
          <a:xfrm>
            <a:off x="2768249" y="4366992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[y] := 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C238EC1-43EC-43D2-A265-1078C4C398CD}"/>
              </a:ext>
            </a:extLst>
          </p:cNvPr>
          <p:cNvSpPr txBox="1"/>
          <p:nvPr/>
        </p:nvSpPr>
        <p:spPr>
          <a:xfrm>
            <a:off x="2768248" y="4752366"/>
            <a:ext cx="14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[z] := [x] * [y]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25A14837-A293-4EBB-B4F7-EAEC49E2A430}"/>
              </a:ext>
            </a:extLst>
          </p:cNvPr>
          <p:cNvSpPr/>
          <p:nvPr/>
        </p:nvSpPr>
        <p:spPr>
          <a:xfrm>
            <a:off x="2415485" y="5385079"/>
            <a:ext cx="1968588" cy="1086631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E22AE39-F517-454F-8473-2D04DC1305AA}"/>
              </a:ext>
            </a:extLst>
          </p:cNvPr>
          <p:cNvSpPr txBox="1"/>
          <p:nvPr/>
        </p:nvSpPr>
        <p:spPr>
          <a:xfrm>
            <a:off x="2834965" y="6113157"/>
            <a:ext cx="677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leave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3EFD2C1C-58E7-4761-8F61-119BC4337AFD}"/>
              </a:ext>
            </a:extLst>
          </p:cNvPr>
          <p:cNvSpPr/>
          <p:nvPr/>
        </p:nvSpPr>
        <p:spPr>
          <a:xfrm>
            <a:off x="2417534" y="2336185"/>
            <a:ext cx="1972993" cy="1172047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3984663-557C-4D79-BEB4-0198468DD46F}"/>
              </a:ext>
            </a:extLst>
          </p:cNvPr>
          <p:cNvSpPr txBox="1"/>
          <p:nvPr/>
        </p:nvSpPr>
        <p:spPr>
          <a:xfrm>
            <a:off x="2749909" y="3095785"/>
            <a:ext cx="1436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ifz</a:t>
            </a:r>
            <a:r>
              <a:rPr lang="en-US" dirty="0"/>
              <a:t> [x] </a:t>
            </a:r>
            <a:r>
              <a:rPr lang="en-US" dirty="0" err="1"/>
              <a:t>goto</a:t>
            </a:r>
            <a:r>
              <a:rPr lang="en-US" dirty="0"/>
              <a:t> L7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3A4C4CE-D6C4-47B9-AC6A-F8257C4271B1}"/>
              </a:ext>
            </a:extLst>
          </p:cNvPr>
          <p:cNvSpPr txBox="1"/>
          <p:nvPr/>
        </p:nvSpPr>
        <p:spPr>
          <a:xfrm>
            <a:off x="2379646" y="5391268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L7: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A1C66BD-FB51-4083-A4F4-5F47401141BD}"/>
              </a:ext>
            </a:extLst>
          </p:cNvPr>
          <p:cNvSpPr txBox="1"/>
          <p:nvPr/>
        </p:nvSpPr>
        <p:spPr>
          <a:xfrm>
            <a:off x="2750095" y="2375212"/>
            <a:ext cx="689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enter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5702190-C2A2-467B-8A7F-E070F806A49D}"/>
              </a:ext>
            </a:extLst>
          </p:cNvPr>
          <p:cNvSpPr txBox="1"/>
          <p:nvPr/>
        </p:nvSpPr>
        <p:spPr>
          <a:xfrm>
            <a:off x="2749908" y="2723467"/>
            <a:ext cx="1297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getarg</a:t>
            </a:r>
            <a:r>
              <a:rPr lang="en-US" dirty="0"/>
              <a:t> 1, [x]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B70887E-537E-43CC-9A8A-22C814EDDFC5}"/>
              </a:ext>
            </a:extLst>
          </p:cNvPr>
          <p:cNvSpPr txBox="1"/>
          <p:nvPr/>
        </p:nvSpPr>
        <p:spPr>
          <a:xfrm>
            <a:off x="2834967" y="5391268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[z] := 3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9317FB7C-E2E4-4458-81AB-F090EBF8B629}"/>
              </a:ext>
            </a:extLst>
          </p:cNvPr>
          <p:cNvCxnSpPr>
            <a:cxnSpLocks/>
          </p:cNvCxnSpPr>
          <p:nvPr/>
        </p:nvCxnSpPr>
        <p:spPr>
          <a:xfrm>
            <a:off x="3746885" y="3508232"/>
            <a:ext cx="0" cy="45734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or: Elbow 79">
            <a:extLst>
              <a:ext uri="{FF2B5EF4-FFF2-40B4-BE49-F238E27FC236}">
                <a16:creationId xmlns:a16="http://schemas.microsoft.com/office/drawing/2014/main" id="{064B3039-FB37-43EE-8CAE-45F4B78739DE}"/>
              </a:ext>
            </a:extLst>
          </p:cNvPr>
          <p:cNvCxnSpPr>
            <a:cxnSpLocks/>
          </p:cNvCxnSpPr>
          <p:nvPr/>
        </p:nvCxnSpPr>
        <p:spPr>
          <a:xfrm rot="5400000">
            <a:off x="1678041" y="4254224"/>
            <a:ext cx="2043788" cy="557777"/>
          </a:xfrm>
          <a:prstGeom prst="bentConnector4">
            <a:avLst>
              <a:gd name="adj1" fmla="val 13537"/>
              <a:gd name="adj2" fmla="val 140984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046A4BF3-9C22-403B-A845-847A697DC3A9}"/>
              </a:ext>
            </a:extLst>
          </p:cNvPr>
          <p:cNvSpPr txBox="1"/>
          <p:nvPr/>
        </p:nvSpPr>
        <p:spPr>
          <a:xfrm>
            <a:off x="1703474" y="4447203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/>
              <a:t>jmp</a:t>
            </a:r>
            <a:endParaRPr lang="en-US" sz="1400" b="1" dirty="0"/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6A616CCC-89E7-460F-A2C1-7A5A18C463F7}"/>
              </a:ext>
            </a:extLst>
          </p:cNvPr>
          <p:cNvCxnSpPr>
            <a:cxnSpLocks/>
            <a:stCxn id="67" idx="2"/>
            <a:endCxn id="71" idx="0"/>
          </p:cNvCxnSpPr>
          <p:nvPr/>
        </p:nvCxnSpPr>
        <p:spPr>
          <a:xfrm flipH="1">
            <a:off x="3399779" y="5172502"/>
            <a:ext cx="2202" cy="21257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B7C188ED-E2FA-4914-ACAF-E327ED62BA43}"/>
              </a:ext>
            </a:extLst>
          </p:cNvPr>
          <p:cNvSpPr txBox="1"/>
          <p:nvPr/>
        </p:nvSpPr>
        <p:spPr>
          <a:xfrm>
            <a:off x="2379646" y="2380227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L1: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9EAA29D-6360-4A60-A000-F001C68AF4F7}"/>
              </a:ext>
            </a:extLst>
          </p:cNvPr>
          <p:cNvSpPr txBox="1"/>
          <p:nvPr/>
        </p:nvSpPr>
        <p:spPr>
          <a:xfrm>
            <a:off x="2379646" y="2746869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L2: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283FCE6-2536-4718-80D9-633C47ACFF82}"/>
              </a:ext>
            </a:extLst>
          </p:cNvPr>
          <p:cNvSpPr txBox="1"/>
          <p:nvPr/>
        </p:nvSpPr>
        <p:spPr>
          <a:xfrm>
            <a:off x="2379646" y="3105490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L3: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7DC6AF6-6DEC-40D0-86F7-D7BAF1FABD53}"/>
              </a:ext>
            </a:extLst>
          </p:cNvPr>
          <p:cNvSpPr txBox="1"/>
          <p:nvPr/>
        </p:nvSpPr>
        <p:spPr>
          <a:xfrm>
            <a:off x="2379646" y="4023973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L4: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E5600DC-BCAE-435E-8FD3-0E8ACD564E2C}"/>
              </a:ext>
            </a:extLst>
          </p:cNvPr>
          <p:cNvSpPr txBox="1"/>
          <p:nvPr/>
        </p:nvSpPr>
        <p:spPr>
          <a:xfrm>
            <a:off x="2379646" y="4390615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L5: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0738F10-2802-4442-A504-8FA490412ECD}"/>
              </a:ext>
            </a:extLst>
          </p:cNvPr>
          <p:cNvSpPr txBox="1"/>
          <p:nvPr/>
        </p:nvSpPr>
        <p:spPr>
          <a:xfrm>
            <a:off x="2379646" y="4749236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L6: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2ECF9272-0071-46B2-8F54-D0B23888ECD8}"/>
              </a:ext>
            </a:extLst>
          </p:cNvPr>
          <p:cNvSpPr txBox="1"/>
          <p:nvPr/>
        </p:nvSpPr>
        <p:spPr>
          <a:xfrm>
            <a:off x="2379646" y="6104841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L9: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3D3495E-B850-4443-BB33-790AE3E7E46B}"/>
              </a:ext>
            </a:extLst>
          </p:cNvPr>
          <p:cNvSpPr txBox="1"/>
          <p:nvPr/>
        </p:nvSpPr>
        <p:spPr>
          <a:xfrm>
            <a:off x="2379645" y="5753024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L8: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0CFD771-6D83-48C5-B9C9-EFB94BB9115C}"/>
              </a:ext>
            </a:extLst>
          </p:cNvPr>
          <p:cNvSpPr txBox="1"/>
          <p:nvPr/>
        </p:nvSpPr>
        <p:spPr>
          <a:xfrm>
            <a:off x="2834966" y="5753024"/>
            <a:ext cx="958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write [z]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BE693F-644F-47FE-9621-395058D239A9}"/>
              </a:ext>
            </a:extLst>
          </p:cNvPr>
          <p:cNvSpPr txBox="1"/>
          <p:nvPr/>
        </p:nvSpPr>
        <p:spPr>
          <a:xfrm>
            <a:off x="6339537" y="2234129"/>
            <a:ext cx="3025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Need to</a:t>
            </a:r>
            <a:r>
              <a:rPr lang="en-US" b="1" i="1" dirty="0"/>
              <a:t> gather some facts</a:t>
            </a:r>
            <a:r>
              <a:rPr lang="en-US" b="1" dirty="0"/>
              <a:t> to </a:t>
            </a:r>
          </a:p>
          <a:p>
            <a:pPr algn="ctr"/>
            <a:r>
              <a:rPr lang="en-US" b="1" dirty="0"/>
              <a:t>tell if a statement is dead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724BCF0-6B06-45B4-BB01-7497BB225CC5}"/>
              </a:ext>
            </a:extLst>
          </p:cNvPr>
          <p:cNvSpPr txBox="1"/>
          <p:nvPr/>
        </p:nvSpPr>
        <p:spPr>
          <a:xfrm>
            <a:off x="6552417" y="2884980"/>
            <a:ext cx="2374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things are useful </a:t>
            </a:r>
          </a:p>
          <a:p>
            <a:r>
              <a:rPr lang="en-US" dirty="0"/>
              <a:t>at each program point?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A221439-236F-4304-AF1C-3F55831C7871}"/>
              </a:ext>
            </a:extLst>
          </p:cNvPr>
          <p:cNvSpPr txBox="1"/>
          <p:nvPr/>
        </p:nvSpPr>
        <p:spPr>
          <a:xfrm>
            <a:off x="6598105" y="3561325"/>
            <a:ext cx="2374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things are killed </a:t>
            </a:r>
          </a:p>
          <a:p>
            <a:r>
              <a:rPr lang="en-US" dirty="0"/>
              <a:t>at each program point?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92CB946-F088-47CD-8B54-E2888E374A69}"/>
              </a:ext>
            </a:extLst>
          </p:cNvPr>
          <p:cNvCxnSpPr>
            <a:cxnSpLocks/>
          </p:cNvCxnSpPr>
          <p:nvPr/>
        </p:nvCxnSpPr>
        <p:spPr>
          <a:xfrm flipH="1">
            <a:off x="3411555" y="6436257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454B6869-8D28-4C1E-88E8-058F2D729A02}"/>
              </a:ext>
            </a:extLst>
          </p:cNvPr>
          <p:cNvSpPr txBox="1"/>
          <p:nvPr/>
        </p:nvSpPr>
        <p:spPr>
          <a:xfrm>
            <a:off x="4465579" y="6279916"/>
            <a:ext cx="3876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 (no more code to use anything)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AFF7B51-0E74-4A76-ABD2-8BD0ECFD695C}"/>
              </a:ext>
            </a:extLst>
          </p:cNvPr>
          <p:cNvCxnSpPr>
            <a:cxnSpLocks/>
          </p:cNvCxnSpPr>
          <p:nvPr/>
        </p:nvCxnSpPr>
        <p:spPr>
          <a:xfrm flipH="1">
            <a:off x="3411555" y="6140215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A93B8D3A-D313-4DB2-BC53-7C2B9CB9CAA6}"/>
              </a:ext>
            </a:extLst>
          </p:cNvPr>
          <p:cNvSpPr txBox="1"/>
          <p:nvPr/>
        </p:nvSpPr>
        <p:spPr>
          <a:xfrm>
            <a:off x="4465579" y="5983874"/>
            <a:ext cx="33402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 nothing is used by leave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875AB38-A3D2-4691-9CB3-F192DD374D6F}"/>
              </a:ext>
            </a:extLst>
          </p:cNvPr>
          <p:cNvCxnSpPr>
            <a:cxnSpLocks/>
          </p:cNvCxnSpPr>
          <p:nvPr/>
        </p:nvCxnSpPr>
        <p:spPr>
          <a:xfrm flipH="1">
            <a:off x="3411555" y="5772304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141472C8-F0DF-4AB3-99B6-3C1FC0368118}"/>
              </a:ext>
            </a:extLst>
          </p:cNvPr>
          <p:cNvSpPr txBox="1"/>
          <p:nvPr/>
        </p:nvSpPr>
        <p:spPr>
          <a:xfrm>
            <a:off x="4465578" y="5615963"/>
            <a:ext cx="4738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😊 </a:t>
            </a:r>
            <a:r>
              <a:rPr lang="en-US" sz="1400" dirty="0"/>
              <a:t>z is useful, because it’s used later on (in L8)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8003880-DD14-4568-85F2-0B4D8A33CB29}"/>
              </a:ext>
            </a:extLst>
          </p:cNvPr>
          <p:cNvCxnSpPr>
            <a:cxnSpLocks/>
          </p:cNvCxnSpPr>
          <p:nvPr/>
        </p:nvCxnSpPr>
        <p:spPr>
          <a:xfrm flipH="1">
            <a:off x="3401382" y="5442781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1DAE9ED5-EF00-4921-88EB-1DD37143A7F9}"/>
              </a:ext>
            </a:extLst>
          </p:cNvPr>
          <p:cNvSpPr txBox="1"/>
          <p:nvPr/>
        </p:nvSpPr>
        <p:spPr>
          <a:xfrm>
            <a:off x="4465579" y="5286440"/>
            <a:ext cx="6137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 </a:t>
            </a:r>
            <a:r>
              <a:rPr lang="en-US" sz="1400" dirty="0"/>
              <a:t>Previous definitions of z are not useful, because L7 killed them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121D32A-33EA-4193-AAC9-1937FF421CCF}"/>
              </a:ext>
            </a:extLst>
          </p:cNvPr>
          <p:cNvCxnSpPr>
            <a:cxnSpLocks/>
          </p:cNvCxnSpPr>
          <p:nvPr/>
        </p:nvCxnSpPr>
        <p:spPr>
          <a:xfrm flipH="1">
            <a:off x="3401382" y="5097004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FB8A1BED-8443-4942-9921-719CFEB1DC5D}"/>
              </a:ext>
            </a:extLst>
          </p:cNvPr>
          <p:cNvSpPr txBox="1"/>
          <p:nvPr/>
        </p:nvSpPr>
        <p:spPr>
          <a:xfrm>
            <a:off x="4465579" y="4940663"/>
            <a:ext cx="67767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 </a:t>
            </a:r>
            <a:r>
              <a:rPr lang="en-US" sz="1400" dirty="0"/>
              <a:t>nothing live at end of block, because nothing live at </a:t>
            </a:r>
            <a:r>
              <a:rPr lang="en-US" sz="1400" b="1" u="sng" dirty="0"/>
              <a:t>entry to successors</a:t>
            </a:r>
          </a:p>
        </p:txBody>
      </p:sp>
    </p:spTree>
    <p:extLst>
      <p:ext uri="{BB962C8B-B14F-4D97-AF65-F5344CB8AC3E}">
        <p14:creationId xmlns:p14="http://schemas.microsoft.com/office/powerpoint/2010/main" val="35940495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a16="http://schemas.microsoft.com/office/drawing/2014/main" xmlns:p14="http://schemas.microsoft.com/office/powerpoint/2010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0" grpId="0"/>
      <p:bldP spid="52" grpId="0"/>
      <p:bldP spid="54" grpId="0"/>
      <p:bldP spid="56" grpId="0"/>
    </p:bldLst>
  </p:timing>
</p:sld>
</file>

<file path=ppt/slides/slide1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Generalizing Dataflow Intuition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Dataflow Intuition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16</a:t>
            </a:fld>
            <a:endParaRPr lang="en-US"/>
          </a:p>
        </p:txBody>
      </p:sp>
      <p:sp>
        <p:nvSpPr>
          <p:cNvPr id="27" name="Rectangle 26" hidden="1">
            <a:extLst>
              <a:ext uri="{FF2B5EF4-FFF2-40B4-BE49-F238E27FC236}">
                <a16:creationId xmlns:a16="http://schemas.microsoft.com/office/drawing/2014/main" id="{2A03A577-09AF-43F5-847D-E498C02A22B5}"/>
              </a:ext>
            </a:extLst>
          </p:cNvPr>
          <p:cNvSpPr/>
          <p:nvPr/>
        </p:nvSpPr>
        <p:spPr>
          <a:xfrm>
            <a:off x="2634918" y="2787788"/>
            <a:ext cx="328863" cy="253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498312E7-A230-4DF5-A372-9C8C27D775C4}"/>
              </a:ext>
            </a:extLst>
          </p:cNvPr>
          <p:cNvSpPr/>
          <p:nvPr/>
        </p:nvSpPr>
        <p:spPr>
          <a:xfrm>
            <a:off x="2241573" y="4958443"/>
            <a:ext cx="328863" cy="253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52BE1C2-77B8-470E-AB1A-CFD812DEA8AD}"/>
              </a:ext>
            </a:extLst>
          </p:cNvPr>
          <p:cNvSpPr txBox="1"/>
          <p:nvPr/>
        </p:nvSpPr>
        <p:spPr>
          <a:xfrm>
            <a:off x="2448604" y="1883818"/>
            <a:ext cx="1838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One possible CFG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83616F94-645B-454D-9B3E-E800DF5B70B1}"/>
              </a:ext>
            </a:extLst>
          </p:cNvPr>
          <p:cNvSpPr/>
          <p:nvPr/>
        </p:nvSpPr>
        <p:spPr>
          <a:xfrm>
            <a:off x="2415485" y="3965576"/>
            <a:ext cx="1972993" cy="1206926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268B26B-18D8-4D79-8DAD-28A52F4E4B33}"/>
              </a:ext>
            </a:extLst>
          </p:cNvPr>
          <p:cNvSpPr txBox="1"/>
          <p:nvPr/>
        </p:nvSpPr>
        <p:spPr>
          <a:xfrm>
            <a:off x="2768249" y="4013702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[x] := 2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9BF0BFB-2E1C-4CC5-9A8C-F3014382D7B3}"/>
              </a:ext>
            </a:extLst>
          </p:cNvPr>
          <p:cNvSpPr txBox="1"/>
          <p:nvPr/>
        </p:nvSpPr>
        <p:spPr>
          <a:xfrm>
            <a:off x="2768249" y="4366992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[y] := 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C238EC1-43EC-43D2-A265-1078C4C398CD}"/>
              </a:ext>
            </a:extLst>
          </p:cNvPr>
          <p:cNvSpPr txBox="1"/>
          <p:nvPr/>
        </p:nvSpPr>
        <p:spPr>
          <a:xfrm>
            <a:off x="2768248" y="4752366"/>
            <a:ext cx="14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[z] := [x] * [y]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25A14837-A293-4EBB-B4F7-EAEC49E2A430}"/>
              </a:ext>
            </a:extLst>
          </p:cNvPr>
          <p:cNvSpPr/>
          <p:nvPr/>
        </p:nvSpPr>
        <p:spPr>
          <a:xfrm>
            <a:off x="2415485" y="5385079"/>
            <a:ext cx="1968588" cy="1086631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E22AE39-F517-454F-8473-2D04DC1305AA}"/>
              </a:ext>
            </a:extLst>
          </p:cNvPr>
          <p:cNvSpPr txBox="1"/>
          <p:nvPr/>
        </p:nvSpPr>
        <p:spPr>
          <a:xfrm>
            <a:off x="2834965" y="6113157"/>
            <a:ext cx="677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leave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3EFD2C1C-58E7-4761-8F61-119BC4337AFD}"/>
              </a:ext>
            </a:extLst>
          </p:cNvPr>
          <p:cNvSpPr/>
          <p:nvPr/>
        </p:nvSpPr>
        <p:spPr>
          <a:xfrm>
            <a:off x="2417534" y="2336185"/>
            <a:ext cx="1972993" cy="1172047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3984663-557C-4D79-BEB4-0198468DD46F}"/>
              </a:ext>
            </a:extLst>
          </p:cNvPr>
          <p:cNvSpPr txBox="1"/>
          <p:nvPr/>
        </p:nvSpPr>
        <p:spPr>
          <a:xfrm>
            <a:off x="2749909" y="3095785"/>
            <a:ext cx="1436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ifz</a:t>
            </a:r>
            <a:r>
              <a:rPr lang="en-US" dirty="0"/>
              <a:t> [x] </a:t>
            </a:r>
            <a:r>
              <a:rPr lang="en-US" dirty="0" err="1"/>
              <a:t>goto</a:t>
            </a:r>
            <a:r>
              <a:rPr lang="en-US" dirty="0"/>
              <a:t> L7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3A4C4CE-D6C4-47B9-AC6A-F8257C4271B1}"/>
              </a:ext>
            </a:extLst>
          </p:cNvPr>
          <p:cNvSpPr txBox="1"/>
          <p:nvPr/>
        </p:nvSpPr>
        <p:spPr>
          <a:xfrm>
            <a:off x="2379646" y="5391268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L7: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A1C66BD-FB51-4083-A4F4-5F47401141BD}"/>
              </a:ext>
            </a:extLst>
          </p:cNvPr>
          <p:cNvSpPr txBox="1"/>
          <p:nvPr/>
        </p:nvSpPr>
        <p:spPr>
          <a:xfrm>
            <a:off x="2750095" y="2375212"/>
            <a:ext cx="689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enter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5702190-C2A2-467B-8A7F-E070F806A49D}"/>
              </a:ext>
            </a:extLst>
          </p:cNvPr>
          <p:cNvSpPr txBox="1"/>
          <p:nvPr/>
        </p:nvSpPr>
        <p:spPr>
          <a:xfrm>
            <a:off x="2749908" y="2723467"/>
            <a:ext cx="1297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getarg</a:t>
            </a:r>
            <a:r>
              <a:rPr lang="en-US" dirty="0"/>
              <a:t> 1, [x]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B70887E-537E-43CC-9A8A-22C814EDDFC5}"/>
              </a:ext>
            </a:extLst>
          </p:cNvPr>
          <p:cNvSpPr txBox="1"/>
          <p:nvPr/>
        </p:nvSpPr>
        <p:spPr>
          <a:xfrm>
            <a:off x="2834967" y="5391268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[z] := 3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9317FB7C-E2E4-4458-81AB-F090EBF8B629}"/>
              </a:ext>
            </a:extLst>
          </p:cNvPr>
          <p:cNvCxnSpPr>
            <a:cxnSpLocks/>
          </p:cNvCxnSpPr>
          <p:nvPr/>
        </p:nvCxnSpPr>
        <p:spPr>
          <a:xfrm>
            <a:off x="3746885" y="3508232"/>
            <a:ext cx="0" cy="45734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or: Elbow 79">
            <a:extLst>
              <a:ext uri="{FF2B5EF4-FFF2-40B4-BE49-F238E27FC236}">
                <a16:creationId xmlns:a16="http://schemas.microsoft.com/office/drawing/2014/main" id="{064B3039-FB37-43EE-8CAE-45F4B78739DE}"/>
              </a:ext>
            </a:extLst>
          </p:cNvPr>
          <p:cNvCxnSpPr>
            <a:cxnSpLocks/>
          </p:cNvCxnSpPr>
          <p:nvPr/>
        </p:nvCxnSpPr>
        <p:spPr>
          <a:xfrm rot="5400000">
            <a:off x="1678041" y="4254224"/>
            <a:ext cx="2043788" cy="557777"/>
          </a:xfrm>
          <a:prstGeom prst="bentConnector4">
            <a:avLst>
              <a:gd name="adj1" fmla="val 13537"/>
              <a:gd name="adj2" fmla="val 140984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046A4BF3-9C22-403B-A845-847A697DC3A9}"/>
              </a:ext>
            </a:extLst>
          </p:cNvPr>
          <p:cNvSpPr txBox="1"/>
          <p:nvPr/>
        </p:nvSpPr>
        <p:spPr>
          <a:xfrm>
            <a:off x="1703474" y="4447203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/>
              <a:t>jmp</a:t>
            </a:r>
            <a:endParaRPr lang="en-US" sz="1400" b="1" dirty="0"/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6A616CCC-89E7-460F-A2C1-7A5A18C463F7}"/>
              </a:ext>
            </a:extLst>
          </p:cNvPr>
          <p:cNvCxnSpPr>
            <a:cxnSpLocks/>
            <a:stCxn id="67" idx="2"/>
            <a:endCxn id="71" idx="0"/>
          </p:cNvCxnSpPr>
          <p:nvPr/>
        </p:nvCxnSpPr>
        <p:spPr>
          <a:xfrm flipH="1">
            <a:off x="3399779" y="5172502"/>
            <a:ext cx="2202" cy="21257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B7C188ED-E2FA-4914-ACAF-E327ED62BA43}"/>
              </a:ext>
            </a:extLst>
          </p:cNvPr>
          <p:cNvSpPr txBox="1"/>
          <p:nvPr/>
        </p:nvSpPr>
        <p:spPr>
          <a:xfrm>
            <a:off x="2379646" y="2380227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L1: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9EAA29D-6360-4A60-A000-F001C68AF4F7}"/>
              </a:ext>
            </a:extLst>
          </p:cNvPr>
          <p:cNvSpPr txBox="1"/>
          <p:nvPr/>
        </p:nvSpPr>
        <p:spPr>
          <a:xfrm>
            <a:off x="2379646" y="2746869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L2: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283FCE6-2536-4718-80D9-633C47ACFF82}"/>
              </a:ext>
            </a:extLst>
          </p:cNvPr>
          <p:cNvSpPr txBox="1"/>
          <p:nvPr/>
        </p:nvSpPr>
        <p:spPr>
          <a:xfrm>
            <a:off x="2379646" y="3105490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L3: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7DC6AF6-6DEC-40D0-86F7-D7BAF1FABD53}"/>
              </a:ext>
            </a:extLst>
          </p:cNvPr>
          <p:cNvSpPr txBox="1"/>
          <p:nvPr/>
        </p:nvSpPr>
        <p:spPr>
          <a:xfrm>
            <a:off x="2379646" y="4023973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L4: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E5600DC-BCAE-435E-8FD3-0E8ACD564E2C}"/>
              </a:ext>
            </a:extLst>
          </p:cNvPr>
          <p:cNvSpPr txBox="1"/>
          <p:nvPr/>
        </p:nvSpPr>
        <p:spPr>
          <a:xfrm>
            <a:off x="2379646" y="4390615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L5: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0738F10-2802-4442-A504-8FA490412ECD}"/>
              </a:ext>
            </a:extLst>
          </p:cNvPr>
          <p:cNvSpPr txBox="1"/>
          <p:nvPr/>
        </p:nvSpPr>
        <p:spPr>
          <a:xfrm>
            <a:off x="2379646" y="4749236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L6: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2ECF9272-0071-46B2-8F54-D0B23888ECD8}"/>
              </a:ext>
            </a:extLst>
          </p:cNvPr>
          <p:cNvSpPr txBox="1"/>
          <p:nvPr/>
        </p:nvSpPr>
        <p:spPr>
          <a:xfrm>
            <a:off x="2379646" y="6104841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L9: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3D3495E-B850-4443-BB33-790AE3E7E46B}"/>
              </a:ext>
            </a:extLst>
          </p:cNvPr>
          <p:cNvSpPr txBox="1"/>
          <p:nvPr/>
        </p:nvSpPr>
        <p:spPr>
          <a:xfrm>
            <a:off x="2379645" y="5753024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L8: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0CFD771-6D83-48C5-B9C9-EFB94BB9115C}"/>
              </a:ext>
            </a:extLst>
          </p:cNvPr>
          <p:cNvSpPr txBox="1"/>
          <p:nvPr/>
        </p:nvSpPr>
        <p:spPr>
          <a:xfrm>
            <a:off x="2834966" y="5753024"/>
            <a:ext cx="958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write [z]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4F1D021-0B2F-4A82-A6CF-B10999FD4212}"/>
              </a:ext>
            </a:extLst>
          </p:cNvPr>
          <p:cNvCxnSpPr>
            <a:cxnSpLocks/>
          </p:cNvCxnSpPr>
          <p:nvPr/>
        </p:nvCxnSpPr>
        <p:spPr>
          <a:xfrm flipH="1">
            <a:off x="3408245" y="4746620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1058C4F2-DACC-4315-8CDA-5373C693C47F}"/>
              </a:ext>
            </a:extLst>
          </p:cNvPr>
          <p:cNvSpPr txBox="1"/>
          <p:nvPr/>
        </p:nvSpPr>
        <p:spPr>
          <a:xfrm>
            <a:off x="4472442" y="4590279"/>
            <a:ext cx="45827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😊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😊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 </a:t>
            </a:r>
            <a:r>
              <a:rPr lang="en-US" sz="1400" dirty="0"/>
              <a:t>Both x and y have been found to be used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46AE849-0335-4E9C-9B97-C6192305B83C}"/>
              </a:ext>
            </a:extLst>
          </p:cNvPr>
          <p:cNvCxnSpPr>
            <a:cxnSpLocks/>
          </p:cNvCxnSpPr>
          <p:nvPr/>
        </p:nvCxnSpPr>
        <p:spPr>
          <a:xfrm flipH="1">
            <a:off x="3413836" y="4368993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8593AE77-3093-4D8C-A3D5-F683D9CF3680}"/>
              </a:ext>
            </a:extLst>
          </p:cNvPr>
          <p:cNvSpPr txBox="1"/>
          <p:nvPr/>
        </p:nvSpPr>
        <p:spPr>
          <a:xfrm>
            <a:off x="4478033" y="4212652"/>
            <a:ext cx="5492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😊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 </a:t>
            </a:r>
            <a:r>
              <a:rPr lang="en-US" sz="1400" dirty="0"/>
              <a:t>y was killed but a definition of x will still be used later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DF713D0-CF82-4ABE-8260-C3709C3CB346}"/>
              </a:ext>
            </a:extLst>
          </p:cNvPr>
          <p:cNvCxnSpPr>
            <a:cxnSpLocks/>
          </p:cNvCxnSpPr>
          <p:nvPr/>
        </p:nvCxnSpPr>
        <p:spPr>
          <a:xfrm flipH="1">
            <a:off x="3413836" y="4031150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1C5D096D-B9F0-438E-8589-28A6526AC407}"/>
              </a:ext>
            </a:extLst>
          </p:cNvPr>
          <p:cNvSpPr txBox="1"/>
          <p:nvPr/>
        </p:nvSpPr>
        <p:spPr>
          <a:xfrm>
            <a:off x="4478033" y="3874809"/>
            <a:ext cx="68361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 </a:t>
            </a:r>
            <a:r>
              <a:rPr lang="en-US" sz="1400" dirty="0"/>
              <a:t>x was killed, previous definitions of x would not be useful past this point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1F83D3A4-55C8-4A31-A806-D81C5CD5DEF2}"/>
              </a:ext>
            </a:extLst>
          </p:cNvPr>
          <p:cNvCxnSpPr>
            <a:cxnSpLocks/>
          </p:cNvCxnSpPr>
          <p:nvPr/>
        </p:nvCxnSpPr>
        <p:spPr>
          <a:xfrm flipH="1">
            <a:off x="3401382" y="3452969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D187CEB3-21CC-4F76-90AC-311C1B506DD2}"/>
              </a:ext>
            </a:extLst>
          </p:cNvPr>
          <p:cNvSpPr txBox="1"/>
          <p:nvPr/>
        </p:nvSpPr>
        <p:spPr>
          <a:xfrm>
            <a:off x="4465579" y="3296628"/>
            <a:ext cx="7367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 </a:t>
            </a:r>
            <a:r>
              <a:rPr lang="en-US" sz="1400" dirty="0"/>
              <a:t>nothing live at end of block, because nothing live at </a:t>
            </a:r>
            <a:r>
              <a:rPr lang="en-US" sz="1400" b="1" u="sng" dirty="0"/>
              <a:t>entry to EITHER successor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6177288-276B-4774-B804-A662248FC8C9}"/>
              </a:ext>
            </a:extLst>
          </p:cNvPr>
          <p:cNvCxnSpPr>
            <a:cxnSpLocks/>
          </p:cNvCxnSpPr>
          <p:nvPr/>
        </p:nvCxnSpPr>
        <p:spPr>
          <a:xfrm flipH="1">
            <a:off x="3401382" y="3099918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DC43271E-1EBE-486C-8DCC-D9FC8A4998A2}"/>
              </a:ext>
            </a:extLst>
          </p:cNvPr>
          <p:cNvSpPr txBox="1"/>
          <p:nvPr/>
        </p:nvSpPr>
        <p:spPr>
          <a:xfrm>
            <a:off x="4465579" y="2943577"/>
            <a:ext cx="36068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😊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 </a:t>
            </a:r>
            <a:r>
              <a:rPr lang="en-US" sz="1400" dirty="0"/>
              <a:t>x gets used in the predicate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D448F97B-CA38-47E5-92E1-0A23083E7223}"/>
              </a:ext>
            </a:extLst>
          </p:cNvPr>
          <p:cNvCxnSpPr>
            <a:cxnSpLocks/>
          </p:cNvCxnSpPr>
          <p:nvPr/>
        </p:nvCxnSpPr>
        <p:spPr>
          <a:xfrm flipH="1">
            <a:off x="3401382" y="2731138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6F981ADA-C4ED-49E0-A4CB-E133BED00C11}"/>
              </a:ext>
            </a:extLst>
          </p:cNvPr>
          <p:cNvSpPr txBox="1"/>
          <p:nvPr/>
        </p:nvSpPr>
        <p:spPr>
          <a:xfrm>
            <a:off x="4465578" y="2574797"/>
            <a:ext cx="25980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 </a:t>
            </a:r>
            <a:r>
              <a:rPr lang="en-US" sz="1400" dirty="0"/>
              <a:t>x is clobbered</a:t>
            </a: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361ED4F0-6B1A-4FBA-A6C8-6611258384A1}"/>
              </a:ext>
            </a:extLst>
          </p:cNvPr>
          <p:cNvCxnSpPr>
            <a:cxnSpLocks/>
          </p:cNvCxnSpPr>
          <p:nvPr/>
        </p:nvCxnSpPr>
        <p:spPr>
          <a:xfrm flipH="1">
            <a:off x="3408245" y="2401615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D02053DB-4831-46A9-B3B2-19033A9634AC}"/>
              </a:ext>
            </a:extLst>
          </p:cNvPr>
          <p:cNvSpPr txBox="1"/>
          <p:nvPr/>
        </p:nvSpPr>
        <p:spPr>
          <a:xfrm>
            <a:off x="4472441" y="2245274"/>
            <a:ext cx="38636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 </a:t>
            </a:r>
            <a:r>
              <a:rPr lang="en-US" sz="1400" dirty="0"/>
              <a:t>enter doesn’t use any variables</a:t>
            </a: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25244BAC-F193-4691-AB6B-5DD845B84382}"/>
              </a:ext>
            </a:extLst>
          </p:cNvPr>
          <p:cNvCxnSpPr>
            <a:cxnSpLocks/>
          </p:cNvCxnSpPr>
          <p:nvPr/>
        </p:nvCxnSpPr>
        <p:spPr>
          <a:xfrm flipH="1">
            <a:off x="3411555" y="6436257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9EFFE23A-D6F9-49C4-8BB9-DDADD2EBF378}"/>
              </a:ext>
            </a:extLst>
          </p:cNvPr>
          <p:cNvSpPr txBox="1"/>
          <p:nvPr/>
        </p:nvSpPr>
        <p:spPr>
          <a:xfrm>
            <a:off x="4465579" y="6279916"/>
            <a:ext cx="3876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 (no more code to use anything)</a:t>
            </a: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607DB2D6-D60E-4EE2-ABC6-169F748038F1}"/>
              </a:ext>
            </a:extLst>
          </p:cNvPr>
          <p:cNvCxnSpPr>
            <a:cxnSpLocks/>
          </p:cNvCxnSpPr>
          <p:nvPr/>
        </p:nvCxnSpPr>
        <p:spPr>
          <a:xfrm flipH="1">
            <a:off x="3411555" y="6140215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63D52E41-D663-4B2F-9C72-0BF72305488E}"/>
              </a:ext>
            </a:extLst>
          </p:cNvPr>
          <p:cNvSpPr txBox="1"/>
          <p:nvPr/>
        </p:nvSpPr>
        <p:spPr>
          <a:xfrm>
            <a:off x="4465579" y="5983874"/>
            <a:ext cx="33402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 nothing is used by leave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103E3BD0-DE9F-4F7B-9156-4236DA69382F}"/>
              </a:ext>
            </a:extLst>
          </p:cNvPr>
          <p:cNvCxnSpPr>
            <a:cxnSpLocks/>
          </p:cNvCxnSpPr>
          <p:nvPr/>
        </p:nvCxnSpPr>
        <p:spPr>
          <a:xfrm flipH="1">
            <a:off x="3411555" y="5772304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A75F0A91-990F-41A2-9179-AB7318D66005}"/>
              </a:ext>
            </a:extLst>
          </p:cNvPr>
          <p:cNvSpPr txBox="1"/>
          <p:nvPr/>
        </p:nvSpPr>
        <p:spPr>
          <a:xfrm>
            <a:off x="4465578" y="5615963"/>
            <a:ext cx="4738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😊 </a:t>
            </a:r>
            <a:r>
              <a:rPr lang="en-US" sz="1400" dirty="0"/>
              <a:t>z is useful, because it’s used later on (in L8)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7A61C9B5-E2BE-4A50-AAE6-144833576F06}"/>
              </a:ext>
            </a:extLst>
          </p:cNvPr>
          <p:cNvCxnSpPr>
            <a:cxnSpLocks/>
          </p:cNvCxnSpPr>
          <p:nvPr/>
        </p:nvCxnSpPr>
        <p:spPr>
          <a:xfrm flipH="1">
            <a:off x="3401382" y="5442781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E113F0CB-F674-48D9-A17E-04DE7736CF69}"/>
              </a:ext>
            </a:extLst>
          </p:cNvPr>
          <p:cNvSpPr txBox="1"/>
          <p:nvPr/>
        </p:nvSpPr>
        <p:spPr>
          <a:xfrm>
            <a:off x="4465579" y="5286440"/>
            <a:ext cx="6137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 </a:t>
            </a:r>
            <a:r>
              <a:rPr lang="en-US" sz="1400" dirty="0"/>
              <a:t>Previous definitions of z are not useful, because L7 killed them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7E71350C-15DC-4EF5-8BE5-FA03D956C862}"/>
              </a:ext>
            </a:extLst>
          </p:cNvPr>
          <p:cNvCxnSpPr>
            <a:cxnSpLocks/>
          </p:cNvCxnSpPr>
          <p:nvPr/>
        </p:nvCxnSpPr>
        <p:spPr>
          <a:xfrm flipH="1">
            <a:off x="3401382" y="5097004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DFB13290-2205-4576-AC76-37C128530F31}"/>
              </a:ext>
            </a:extLst>
          </p:cNvPr>
          <p:cNvSpPr txBox="1"/>
          <p:nvPr/>
        </p:nvSpPr>
        <p:spPr>
          <a:xfrm>
            <a:off x="4465579" y="4940663"/>
            <a:ext cx="67767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 </a:t>
            </a:r>
            <a:r>
              <a:rPr lang="en-US" sz="1400" dirty="0"/>
              <a:t>nothing live at end of block, because nothing live at </a:t>
            </a:r>
            <a:r>
              <a:rPr lang="en-US" sz="1400" b="1" u="sng" dirty="0"/>
              <a:t>entry to successor</a:t>
            </a:r>
          </a:p>
        </p:txBody>
      </p:sp>
    </p:spTree>
    <p:extLst>
      <p:ext uri="{BB962C8B-B14F-4D97-AF65-F5344CB8AC3E}">
        <p14:creationId xmlns:p14="http://schemas.microsoft.com/office/powerpoint/2010/main" val="8069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2" grpId="0"/>
      <p:bldP spid="64" grpId="0"/>
      <p:bldP spid="90" grpId="0"/>
      <p:bldP spid="92" grpId="0"/>
      <p:bldP spid="94" grpId="0"/>
    </p:bldLst>
  </p:timing>
</p:sld>
</file>

<file path=ppt/slides/slide1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Generalizing Dataflow Intuition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Dataflow Intuition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17</a:t>
            </a:fld>
            <a:endParaRPr lang="en-US"/>
          </a:p>
        </p:txBody>
      </p:sp>
      <p:sp>
        <p:nvSpPr>
          <p:cNvPr id="27" name="Rectangle 26" hidden="1">
            <a:extLst>
              <a:ext uri="{FF2B5EF4-FFF2-40B4-BE49-F238E27FC236}">
                <a16:creationId xmlns:a16="http://schemas.microsoft.com/office/drawing/2014/main" id="{2A03A577-09AF-43F5-847D-E498C02A22B5}"/>
              </a:ext>
            </a:extLst>
          </p:cNvPr>
          <p:cNvSpPr/>
          <p:nvPr/>
        </p:nvSpPr>
        <p:spPr>
          <a:xfrm>
            <a:off x="2634918" y="2787788"/>
            <a:ext cx="328863" cy="253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498312E7-A230-4DF5-A372-9C8C27D775C4}"/>
              </a:ext>
            </a:extLst>
          </p:cNvPr>
          <p:cNvSpPr/>
          <p:nvPr/>
        </p:nvSpPr>
        <p:spPr>
          <a:xfrm>
            <a:off x="2241573" y="4958443"/>
            <a:ext cx="328863" cy="253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52BE1C2-77B8-470E-AB1A-CFD812DEA8AD}"/>
              </a:ext>
            </a:extLst>
          </p:cNvPr>
          <p:cNvSpPr txBox="1"/>
          <p:nvPr/>
        </p:nvSpPr>
        <p:spPr>
          <a:xfrm>
            <a:off x="2448604" y="1883818"/>
            <a:ext cx="1838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One possible CFG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83616F94-645B-454D-9B3E-E800DF5B70B1}"/>
              </a:ext>
            </a:extLst>
          </p:cNvPr>
          <p:cNvSpPr/>
          <p:nvPr/>
        </p:nvSpPr>
        <p:spPr>
          <a:xfrm>
            <a:off x="2415485" y="3965576"/>
            <a:ext cx="1972993" cy="1206926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268B26B-18D8-4D79-8DAD-28A52F4E4B33}"/>
              </a:ext>
            </a:extLst>
          </p:cNvPr>
          <p:cNvSpPr txBox="1"/>
          <p:nvPr/>
        </p:nvSpPr>
        <p:spPr>
          <a:xfrm>
            <a:off x="2768249" y="4013702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[x] := 2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9BF0BFB-2E1C-4CC5-9A8C-F3014382D7B3}"/>
              </a:ext>
            </a:extLst>
          </p:cNvPr>
          <p:cNvSpPr txBox="1"/>
          <p:nvPr/>
        </p:nvSpPr>
        <p:spPr>
          <a:xfrm>
            <a:off x="2768249" y="4366992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[y] := 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C238EC1-43EC-43D2-A265-1078C4C398CD}"/>
              </a:ext>
            </a:extLst>
          </p:cNvPr>
          <p:cNvSpPr txBox="1"/>
          <p:nvPr/>
        </p:nvSpPr>
        <p:spPr>
          <a:xfrm>
            <a:off x="2768248" y="4752366"/>
            <a:ext cx="14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[z] := [x] * [y]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25A14837-A293-4EBB-B4F7-EAEC49E2A430}"/>
              </a:ext>
            </a:extLst>
          </p:cNvPr>
          <p:cNvSpPr/>
          <p:nvPr/>
        </p:nvSpPr>
        <p:spPr>
          <a:xfrm>
            <a:off x="2415485" y="5385079"/>
            <a:ext cx="1968588" cy="1086631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E22AE39-F517-454F-8473-2D04DC1305AA}"/>
              </a:ext>
            </a:extLst>
          </p:cNvPr>
          <p:cNvSpPr txBox="1"/>
          <p:nvPr/>
        </p:nvSpPr>
        <p:spPr>
          <a:xfrm>
            <a:off x="2834965" y="6113157"/>
            <a:ext cx="677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leave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3EFD2C1C-58E7-4761-8F61-119BC4337AFD}"/>
              </a:ext>
            </a:extLst>
          </p:cNvPr>
          <p:cNvSpPr/>
          <p:nvPr/>
        </p:nvSpPr>
        <p:spPr>
          <a:xfrm>
            <a:off x="2417534" y="2336185"/>
            <a:ext cx="1972993" cy="1172047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3984663-557C-4D79-BEB4-0198468DD46F}"/>
              </a:ext>
            </a:extLst>
          </p:cNvPr>
          <p:cNvSpPr txBox="1"/>
          <p:nvPr/>
        </p:nvSpPr>
        <p:spPr>
          <a:xfrm>
            <a:off x="2749909" y="3095785"/>
            <a:ext cx="1436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ifz</a:t>
            </a:r>
            <a:r>
              <a:rPr lang="en-US" dirty="0"/>
              <a:t> [x] </a:t>
            </a:r>
            <a:r>
              <a:rPr lang="en-US" dirty="0" err="1"/>
              <a:t>goto</a:t>
            </a:r>
            <a:r>
              <a:rPr lang="en-US" dirty="0"/>
              <a:t> L7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3A4C4CE-D6C4-47B9-AC6A-F8257C4271B1}"/>
              </a:ext>
            </a:extLst>
          </p:cNvPr>
          <p:cNvSpPr txBox="1"/>
          <p:nvPr/>
        </p:nvSpPr>
        <p:spPr>
          <a:xfrm>
            <a:off x="2379646" y="5391268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L7: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A1C66BD-FB51-4083-A4F4-5F47401141BD}"/>
              </a:ext>
            </a:extLst>
          </p:cNvPr>
          <p:cNvSpPr txBox="1"/>
          <p:nvPr/>
        </p:nvSpPr>
        <p:spPr>
          <a:xfrm>
            <a:off x="2750095" y="2375212"/>
            <a:ext cx="689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enter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5702190-C2A2-467B-8A7F-E070F806A49D}"/>
              </a:ext>
            </a:extLst>
          </p:cNvPr>
          <p:cNvSpPr txBox="1"/>
          <p:nvPr/>
        </p:nvSpPr>
        <p:spPr>
          <a:xfrm>
            <a:off x="2749908" y="2723467"/>
            <a:ext cx="1297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getarg</a:t>
            </a:r>
            <a:r>
              <a:rPr lang="en-US" dirty="0"/>
              <a:t> 1, [x]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B70887E-537E-43CC-9A8A-22C814EDDFC5}"/>
              </a:ext>
            </a:extLst>
          </p:cNvPr>
          <p:cNvSpPr txBox="1"/>
          <p:nvPr/>
        </p:nvSpPr>
        <p:spPr>
          <a:xfrm>
            <a:off x="2834967" y="5391268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[z] := 3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9317FB7C-E2E4-4458-81AB-F090EBF8B629}"/>
              </a:ext>
            </a:extLst>
          </p:cNvPr>
          <p:cNvCxnSpPr>
            <a:cxnSpLocks/>
          </p:cNvCxnSpPr>
          <p:nvPr/>
        </p:nvCxnSpPr>
        <p:spPr>
          <a:xfrm>
            <a:off x="3746885" y="3508232"/>
            <a:ext cx="0" cy="45734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or: Elbow 79">
            <a:extLst>
              <a:ext uri="{FF2B5EF4-FFF2-40B4-BE49-F238E27FC236}">
                <a16:creationId xmlns:a16="http://schemas.microsoft.com/office/drawing/2014/main" id="{064B3039-FB37-43EE-8CAE-45F4B78739DE}"/>
              </a:ext>
            </a:extLst>
          </p:cNvPr>
          <p:cNvCxnSpPr>
            <a:cxnSpLocks/>
          </p:cNvCxnSpPr>
          <p:nvPr/>
        </p:nvCxnSpPr>
        <p:spPr>
          <a:xfrm rot="5400000">
            <a:off x="1678041" y="4254224"/>
            <a:ext cx="2043788" cy="557777"/>
          </a:xfrm>
          <a:prstGeom prst="bentConnector4">
            <a:avLst>
              <a:gd name="adj1" fmla="val 13537"/>
              <a:gd name="adj2" fmla="val 140984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046A4BF3-9C22-403B-A845-847A697DC3A9}"/>
              </a:ext>
            </a:extLst>
          </p:cNvPr>
          <p:cNvSpPr txBox="1"/>
          <p:nvPr/>
        </p:nvSpPr>
        <p:spPr>
          <a:xfrm>
            <a:off x="1703474" y="4447203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/>
              <a:t>jmp</a:t>
            </a:r>
            <a:endParaRPr lang="en-US" sz="1400" b="1" dirty="0"/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6A616CCC-89E7-460F-A2C1-7A5A18C463F7}"/>
              </a:ext>
            </a:extLst>
          </p:cNvPr>
          <p:cNvCxnSpPr>
            <a:cxnSpLocks/>
            <a:stCxn id="67" idx="2"/>
            <a:endCxn id="71" idx="0"/>
          </p:cNvCxnSpPr>
          <p:nvPr/>
        </p:nvCxnSpPr>
        <p:spPr>
          <a:xfrm flipH="1">
            <a:off x="3399779" y="5172502"/>
            <a:ext cx="2202" cy="21257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B7C188ED-E2FA-4914-ACAF-E327ED62BA43}"/>
              </a:ext>
            </a:extLst>
          </p:cNvPr>
          <p:cNvSpPr txBox="1"/>
          <p:nvPr/>
        </p:nvSpPr>
        <p:spPr>
          <a:xfrm>
            <a:off x="2379646" y="2380227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L1: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9EAA29D-6360-4A60-A000-F001C68AF4F7}"/>
              </a:ext>
            </a:extLst>
          </p:cNvPr>
          <p:cNvSpPr txBox="1"/>
          <p:nvPr/>
        </p:nvSpPr>
        <p:spPr>
          <a:xfrm>
            <a:off x="2379646" y="2746869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L2: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283FCE6-2536-4718-80D9-633C47ACFF82}"/>
              </a:ext>
            </a:extLst>
          </p:cNvPr>
          <p:cNvSpPr txBox="1"/>
          <p:nvPr/>
        </p:nvSpPr>
        <p:spPr>
          <a:xfrm>
            <a:off x="2379646" y="3105490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L3: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7DC6AF6-6DEC-40D0-86F7-D7BAF1FABD53}"/>
              </a:ext>
            </a:extLst>
          </p:cNvPr>
          <p:cNvSpPr txBox="1"/>
          <p:nvPr/>
        </p:nvSpPr>
        <p:spPr>
          <a:xfrm>
            <a:off x="2379646" y="4023973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L4: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E5600DC-BCAE-435E-8FD3-0E8ACD564E2C}"/>
              </a:ext>
            </a:extLst>
          </p:cNvPr>
          <p:cNvSpPr txBox="1"/>
          <p:nvPr/>
        </p:nvSpPr>
        <p:spPr>
          <a:xfrm>
            <a:off x="2379646" y="4390615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L5: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0738F10-2802-4442-A504-8FA490412ECD}"/>
              </a:ext>
            </a:extLst>
          </p:cNvPr>
          <p:cNvSpPr txBox="1"/>
          <p:nvPr/>
        </p:nvSpPr>
        <p:spPr>
          <a:xfrm>
            <a:off x="2379646" y="4749236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L6: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2ECF9272-0071-46B2-8F54-D0B23888ECD8}"/>
              </a:ext>
            </a:extLst>
          </p:cNvPr>
          <p:cNvSpPr txBox="1"/>
          <p:nvPr/>
        </p:nvSpPr>
        <p:spPr>
          <a:xfrm>
            <a:off x="2379646" y="6104841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L9: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3D3495E-B850-4443-BB33-790AE3E7E46B}"/>
              </a:ext>
            </a:extLst>
          </p:cNvPr>
          <p:cNvSpPr txBox="1"/>
          <p:nvPr/>
        </p:nvSpPr>
        <p:spPr>
          <a:xfrm>
            <a:off x="2379645" y="5753024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L8: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0CFD771-6D83-48C5-B9C9-EFB94BB9115C}"/>
              </a:ext>
            </a:extLst>
          </p:cNvPr>
          <p:cNvSpPr txBox="1"/>
          <p:nvPr/>
        </p:nvSpPr>
        <p:spPr>
          <a:xfrm>
            <a:off x="2834966" y="5753024"/>
            <a:ext cx="958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write [z]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92CB946-F088-47CD-8B54-E2888E374A69}"/>
              </a:ext>
            </a:extLst>
          </p:cNvPr>
          <p:cNvCxnSpPr>
            <a:cxnSpLocks/>
          </p:cNvCxnSpPr>
          <p:nvPr/>
        </p:nvCxnSpPr>
        <p:spPr>
          <a:xfrm flipH="1">
            <a:off x="3411555" y="6436257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AFF7B51-0E74-4A76-ABD2-8BD0ECFD695C}"/>
              </a:ext>
            </a:extLst>
          </p:cNvPr>
          <p:cNvCxnSpPr>
            <a:cxnSpLocks/>
          </p:cNvCxnSpPr>
          <p:nvPr/>
        </p:nvCxnSpPr>
        <p:spPr>
          <a:xfrm flipH="1">
            <a:off x="3411555" y="6140215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875AB38-A3D2-4691-9CB3-F192DD374D6F}"/>
              </a:ext>
            </a:extLst>
          </p:cNvPr>
          <p:cNvCxnSpPr>
            <a:cxnSpLocks/>
          </p:cNvCxnSpPr>
          <p:nvPr/>
        </p:nvCxnSpPr>
        <p:spPr>
          <a:xfrm flipH="1">
            <a:off x="3411555" y="5772304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8003880-DD14-4568-85F2-0B4D8A33CB29}"/>
              </a:ext>
            </a:extLst>
          </p:cNvPr>
          <p:cNvCxnSpPr>
            <a:cxnSpLocks/>
          </p:cNvCxnSpPr>
          <p:nvPr/>
        </p:nvCxnSpPr>
        <p:spPr>
          <a:xfrm flipH="1">
            <a:off x="3401382" y="5442781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121D32A-33EA-4193-AAC9-1937FF421CCF}"/>
              </a:ext>
            </a:extLst>
          </p:cNvPr>
          <p:cNvCxnSpPr>
            <a:cxnSpLocks/>
          </p:cNvCxnSpPr>
          <p:nvPr/>
        </p:nvCxnSpPr>
        <p:spPr>
          <a:xfrm flipH="1">
            <a:off x="3401382" y="5097004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4F1D021-0B2F-4A82-A6CF-B10999FD4212}"/>
              </a:ext>
            </a:extLst>
          </p:cNvPr>
          <p:cNvCxnSpPr>
            <a:cxnSpLocks/>
          </p:cNvCxnSpPr>
          <p:nvPr/>
        </p:nvCxnSpPr>
        <p:spPr>
          <a:xfrm flipH="1">
            <a:off x="3408245" y="4746620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46AE849-0335-4E9C-9B97-C6192305B83C}"/>
              </a:ext>
            </a:extLst>
          </p:cNvPr>
          <p:cNvCxnSpPr>
            <a:cxnSpLocks/>
          </p:cNvCxnSpPr>
          <p:nvPr/>
        </p:nvCxnSpPr>
        <p:spPr>
          <a:xfrm flipH="1">
            <a:off x="3413836" y="4368993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DF713D0-CF82-4ABE-8260-C3709C3CB346}"/>
              </a:ext>
            </a:extLst>
          </p:cNvPr>
          <p:cNvCxnSpPr>
            <a:cxnSpLocks/>
          </p:cNvCxnSpPr>
          <p:nvPr/>
        </p:nvCxnSpPr>
        <p:spPr>
          <a:xfrm flipH="1">
            <a:off x="3413836" y="4031150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1F83D3A4-55C8-4A31-A806-D81C5CD5DEF2}"/>
              </a:ext>
            </a:extLst>
          </p:cNvPr>
          <p:cNvCxnSpPr>
            <a:cxnSpLocks/>
          </p:cNvCxnSpPr>
          <p:nvPr/>
        </p:nvCxnSpPr>
        <p:spPr>
          <a:xfrm flipH="1">
            <a:off x="3401382" y="3452969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6177288-276B-4774-B804-A662248FC8C9}"/>
              </a:ext>
            </a:extLst>
          </p:cNvPr>
          <p:cNvCxnSpPr>
            <a:cxnSpLocks/>
          </p:cNvCxnSpPr>
          <p:nvPr/>
        </p:nvCxnSpPr>
        <p:spPr>
          <a:xfrm flipH="1">
            <a:off x="3401382" y="3099918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D448F97B-CA38-47E5-92E1-0A23083E7223}"/>
              </a:ext>
            </a:extLst>
          </p:cNvPr>
          <p:cNvCxnSpPr>
            <a:cxnSpLocks/>
          </p:cNvCxnSpPr>
          <p:nvPr/>
        </p:nvCxnSpPr>
        <p:spPr>
          <a:xfrm flipH="1">
            <a:off x="3401382" y="2731138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361ED4F0-6B1A-4FBA-A6C8-6611258384A1}"/>
              </a:ext>
            </a:extLst>
          </p:cNvPr>
          <p:cNvCxnSpPr>
            <a:cxnSpLocks/>
          </p:cNvCxnSpPr>
          <p:nvPr/>
        </p:nvCxnSpPr>
        <p:spPr>
          <a:xfrm flipH="1">
            <a:off x="3408245" y="2401615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DEB48A9-758C-474B-807F-CD1C274B8555}"/>
              </a:ext>
            </a:extLst>
          </p:cNvPr>
          <p:cNvSpPr/>
          <p:nvPr/>
        </p:nvSpPr>
        <p:spPr>
          <a:xfrm>
            <a:off x="4547622" y="2181726"/>
            <a:ext cx="1401491" cy="4467688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79C32B-E1AA-4633-A069-4EC30261C5AA}"/>
              </a:ext>
            </a:extLst>
          </p:cNvPr>
          <p:cNvSpPr txBox="1"/>
          <p:nvPr/>
        </p:nvSpPr>
        <p:spPr>
          <a:xfrm>
            <a:off x="4409552" y="1589299"/>
            <a:ext cx="2095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We call these sets</a:t>
            </a:r>
          </a:p>
          <a:p>
            <a:r>
              <a:rPr lang="en-US" b="1" i="1" dirty="0">
                <a:solidFill>
                  <a:schemeClr val="accent2"/>
                </a:solidFill>
              </a:rPr>
              <a:t>“dataflow fact sets”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6312E143-AF4B-448A-81BD-8BC3F5D33739}"/>
              </a:ext>
            </a:extLst>
          </p:cNvPr>
          <p:cNvSpPr txBox="1"/>
          <p:nvPr/>
        </p:nvSpPr>
        <p:spPr>
          <a:xfrm>
            <a:off x="4472442" y="4590279"/>
            <a:ext cx="15776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😊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😊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endParaRPr lang="en-US" sz="1400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4D6BE58-954C-4657-B66A-06BA7311D591}"/>
              </a:ext>
            </a:extLst>
          </p:cNvPr>
          <p:cNvSpPr txBox="1"/>
          <p:nvPr/>
        </p:nvSpPr>
        <p:spPr>
          <a:xfrm>
            <a:off x="4478033" y="4212652"/>
            <a:ext cx="15648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😊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endParaRPr lang="en-US" sz="1400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B310B8D8-A4A7-44C0-9D04-E2426EB98F80}"/>
              </a:ext>
            </a:extLst>
          </p:cNvPr>
          <p:cNvSpPr txBox="1"/>
          <p:nvPr/>
        </p:nvSpPr>
        <p:spPr>
          <a:xfrm>
            <a:off x="4478033" y="3874809"/>
            <a:ext cx="15921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endParaRPr lang="en-US" sz="1400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62177D4A-6799-41B8-9DF9-B3A68D8659A6}"/>
              </a:ext>
            </a:extLst>
          </p:cNvPr>
          <p:cNvSpPr txBox="1"/>
          <p:nvPr/>
        </p:nvSpPr>
        <p:spPr>
          <a:xfrm>
            <a:off x="4465579" y="3296628"/>
            <a:ext cx="15520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endParaRPr lang="en-US" sz="1400" b="1" u="sng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954801DE-7F1C-499E-9C05-F648371A6CF8}"/>
              </a:ext>
            </a:extLst>
          </p:cNvPr>
          <p:cNvSpPr txBox="1"/>
          <p:nvPr/>
        </p:nvSpPr>
        <p:spPr>
          <a:xfrm>
            <a:off x="4465579" y="2943577"/>
            <a:ext cx="1604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😊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endParaRPr lang="en-US" sz="1400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4372C2F-497B-432E-BD76-BAB93FFC9233}"/>
              </a:ext>
            </a:extLst>
          </p:cNvPr>
          <p:cNvSpPr txBox="1"/>
          <p:nvPr/>
        </p:nvSpPr>
        <p:spPr>
          <a:xfrm>
            <a:off x="4465578" y="2574797"/>
            <a:ext cx="15520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endParaRPr lang="en-US" sz="1400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8A9829F6-5CC2-4A24-A51A-AFB4A2870811}"/>
              </a:ext>
            </a:extLst>
          </p:cNvPr>
          <p:cNvSpPr txBox="1"/>
          <p:nvPr/>
        </p:nvSpPr>
        <p:spPr>
          <a:xfrm>
            <a:off x="4472441" y="2245274"/>
            <a:ext cx="15921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endParaRPr lang="en-US" sz="1400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D33230FD-5CA7-46B0-A4B7-32F6F4D0DA01}"/>
              </a:ext>
            </a:extLst>
          </p:cNvPr>
          <p:cNvSpPr txBox="1"/>
          <p:nvPr/>
        </p:nvSpPr>
        <p:spPr>
          <a:xfrm>
            <a:off x="4465579" y="6279916"/>
            <a:ext cx="15520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endParaRPr lang="en-US" sz="1400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8FACCFF4-9E19-4067-8729-E0EA8ED0E295}"/>
              </a:ext>
            </a:extLst>
          </p:cNvPr>
          <p:cNvSpPr txBox="1"/>
          <p:nvPr/>
        </p:nvSpPr>
        <p:spPr>
          <a:xfrm>
            <a:off x="4465579" y="5983874"/>
            <a:ext cx="15520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endParaRPr lang="en-US" sz="1400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A8E6BAA1-E2E9-4FF4-884E-0E1F82763427}"/>
              </a:ext>
            </a:extLst>
          </p:cNvPr>
          <p:cNvSpPr txBox="1"/>
          <p:nvPr/>
        </p:nvSpPr>
        <p:spPr>
          <a:xfrm>
            <a:off x="4465578" y="5615963"/>
            <a:ext cx="1604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😊 </a:t>
            </a:r>
            <a:endParaRPr lang="en-US" sz="1400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1196431-AC66-4DE1-AE08-AC694F82707A}"/>
              </a:ext>
            </a:extLst>
          </p:cNvPr>
          <p:cNvSpPr txBox="1"/>
          <p:nvPr/>
        </p:nvSpPr>
        <p:spPr>
          <a:xfrm>
            <a:off x="4465579" y="5286440"/>
            <a:ext cx="15520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endParaRPr lang="en-US" sz="1400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6581D9DD-DD92-43FB-BA3C-3C4B9B9F1DAB}"/>
              </a:ext>
            </a:extLst>
          </p:cNvPr>
          <p:cNvSpPr txBox="1"/>
          <p:nvPr/>
        </p:nvSpPr>
        <p:spPr>
          <a:xfrm>
            <a:off x="4465579" y="4940663"/>
            <a:ext cx="15520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endParaRPr lang="en-US" sz="1400" b="1" u="sng" dirty="0"/>
          </a:p>
        </p:txBody>
      </p:sp>
    </p:spTree>
    <p:extLst>
      <p:ext uri="{BB962C8B-B14F-4D97-AF65-F5344CB8AC3E}">
        <p14:creationId xmlns:p14="http://schemas.microsoft.com/office/powerpoint/2010/main" val="1566115407"/>
      </p:ext>
    </p:extLst>
  </p:cSld>
  <p:clrMapOvr>
    <a:masterClrMapping/>
  </p:clrMapOvr>
</p:sld>
</file>

<file path=ppt/slides/slide1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Initializing Fact Sets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Dataflow Intuition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18</a:t>
            </a:fld>
            <a:endParaRPr lang="en-US"/>
          </a:p>
        </p:txBody>
      </p:sp>
      <p:sp>
        <p:nvSpPr>
          <p:cNvPr id="27" name="Rectangle 26" hidden="1">
            <a:extLst>
              <a:ext uri="{FF2B5EF4-FFF2-40B4-BE49-F238E27FC236}">
                <a16:creationId xmlns:a16="http://schemas.microsoft.com/office/drawing/2014/main" id="{2A03A577-09AF-43F5-847D-E498C02A22B5}"/>
              </a:ext>
            </a:extLst>
          </p:cNvPr>
          <p:cNvSpPr/>
          <p:nvPr/>
        </p:nvSpPr>
        <p:spPr>
          <a:xfrm>
            <a:off x="2634918" y="2787788"/>
            <a:ext cx="328863" cy="253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498312E7-A230-4DF5-A372-9C8C27D775C4}"/>
              </a:ext>
            </a:extLst>
          </p:cNvPr>
          <p:cNvSpPr/>
          <p:nvPr/>
        </p:nvSpPr>
        <p:spPr>
          <a:xfrm>
            <a:off x="2241573" y="4958443"/>
            <a:ext cx="328863" cy="253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52BE1C2-77B8-470E-AB1A-CFD812DEA8AD}"/>
              </a:ext>
            </a:extLst>
          </p:cNvPr>
          <p:cNvSpPr txBox="1"/>
          <p:nvPr/>
        </p:nvSpPr>
        <p:spPr>
          <a:xfrm>
            <a:off x="2448604" y="1883818"/>
            <a:ext cx="1838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One possible CFG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83616F94-645B-454D-9B3E-E800DF5B70B1}"/>
              </a:ext>
            </a:extLst>
          </p:cNvPr>
          <p:cNvSpPr/>
          <p:nvPr/>
        </p:nvSpPr>
        <p:spPr>
          <a:xfrm>
            <a:off x="2415485" y="3965576"/>
            <a:ext cx="1972993" cy="1206926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268B26B-18D8-4D79-8DAD-28A52F4E4B33}"/>
              </a:ext>
            </a:extLst>
          </p:cNvPr>
          <p:cNvSpPr txBox="1"/>
          <p:nvPr/>
        </p:nvSpPr>
        <p:spPr>
          <a:xfrm>
            <a:off x="2768249" y="4013702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[x] := 2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9BF0BFB-2E1C-4CC5-9A8C-F3014382D7B3}"/>
              </a:ext>
            </a:extLst>
          </p:cNvPr>
          <p:cNvSpPr txBox="1"/>
          <p:nvPr/>
        </p:nvSpPr>
        <p:spPr>
          <a:xfrm>
            <a:off x="2768249" y="4366992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[y] := 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C238EC1-43EC-43D2-A265-1078C4C398CD}"/>
              </a:ext>
            </a:extLst>
          </p:cNvPr>
          <p:cNvSpPr txBox="1"/>
          <p:nvPr/>
        </p:nvSpPr>
        <p:spPr>
          <a:xfrm>
            <a:off x="2768248" y="4752366"/>
            <a:ext cx="14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[z] := [x] * [y]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25A14837-A293-4EBB-B4F7-EAEC49E2A430}"/>
              </a:ext>
            </a:extLst>
          </p:cNvPr>
          <p:cNvSpPr/>
          <p:nvPr/>
        </p:nvSpPr>
        <p:spPr>
          <a:xfrm>
            <a:off x="2415485" y="5385079"/>
            <a:ext cx="1968588" cy="1086631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E22AE39-F517-454F-8473-2D04DC1305AA}"/>
              </a:ext>
            </a:extLst>
          </p:cNvPr>
          <p:cNvSpPr txBox="1"/>
          <p:nvPr/>
        </p:nvSpPr>
        <p:spPr>
          <a:xfrm>
            <a:off x="2834965" y="6113157"/>
            <a:ext cx="677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leave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3EFD2C1C-58E7-4761-8F61-119BC4337AFD}"/>
              </a:ext>
            </a:extLst>
          </p:cNvPr>
          <p:cNvSpPr/>
          <p:nvPr/>
        </p:nvSpPr>
        <p:spPr>
          <a:xfrm>
            <a:off x="2417534" y="2336185"/>
            <a:ext cx="1972993" cy="1172047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3984663-557C-4D79-BEB4-0198468DD46F}"/>
              </a:ext>
            </a:extLst>
          </p:cNvPr>
          <p:cNvSpPr txBox="1"/>
          <p:nvPr/>
        </p:nvSpPr>
        <p:spPr>
          <a:xfrm>
            <a:off x="2749909" y="3095785"/>
            <a:ext cx="1436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ifz</a:t>
            </a:r>
            <a:r>
              <a:rPr lang="en-US" dirty="0"/>
              <a:t> [x] </a:t>
            </a:r>
            <a:r>
              <a:rPr lang="en-US" dirty="0" err="1"/>
              <a:t>goto</a:t>
            </a:r>
            <a:r>
              <a:rPr lang="en-US" dirty="0"/>
              <a:t> L7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3A4C4CE-D6C4-47B9-AC6A-F8257C4271B1}"/>
              </a:ext>
            </a:extLst>
          </p:cNvPr>
          <p:cNvSpPr txBox="1"/>
          <p:nvPr/>
        </p:nvSpPr>
        <p:spPr>
          <a:xfrm>
            <a:off x="2379646" y="5391268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L7: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A1C66BD-FB51-4083-A4F4-5F47401141BD}"/>
              </a:ext>
            </a:extLst>
          </p:cNvPr>
          <p:cNvSpPr txBox="1"/>
          <p:nvPr/>
        </p:nvSpPr>
        <p:spPr>
          <a:xfrm>
            <a:off x="2750095" y="2375212"/>
            <a:ext cx="689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enter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5702190-C2A2-467B-8A7F-E070F806A49D}"/>
              </a:ext>
            </a:extLst>
          </p:cNvPr>
          <p:cNvSpPr txBox="1"/>
          <p:nvPr/>
        </p:nvSpPr>
        <p:spPr>
          <a:xfrm>
            <a:off x="2749908" y="2723467"/>
            <a:ext cx="1297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getarg</a:t>
            </a:r>
            <a:r>
              <a:rPr lang="en-US" dirty="0"/>
              <a:t> 1, [x]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B70887E-537E-43CC-9A8A-22C814EDDFC5}"/>
              </a:ext>
            </a:extLst>
          </p:cNvPr>
          <p:cNvSpPr txBox="1"/>
          <p:nvPr/>
        </p:nvSpPr>
        <p:spPr>
          <a:xfrm>
            <a:off x="2834967" y="5391268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[z] := 3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9317FB7C-E2E4-4458-81AB-F090EBF8B629}"/>
              </a:ext>
            </a:extLst>
          </p:cNvPr>
          <p:cNvCxnSpPr>
            <a:cxnSpLocks/>
          </p:cNvCxnSpPr>
          <p:nvPr/>
        </p:nvCxnSpPr>
        <p:spPr>
          <a:xfrm>
            <a:off x="3746885" y="3508232"/>
            <a:ext cx="0" cy="45734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or: Elbow 79">
            <a:extLst>
              <a:ext uri="{FF2B5EF4-FFF2-40B4-BE49-F238E27FC236}">
                <a16:creationId xmlns:a16="http://schemas.microsoft.com/office/drawing/2014/main" id="{064B3039-FB37-43EE-8CAE-45F4B78739DE}"/>
              </a:ext>
            </a:extLst>
          </p:cNvPr>
          <p:cNvCxnSpPr>
            <a:cxnSpLocks/>
          </p:cNvCxnSpPr>
          <p:nvPr/>
        </p:nvCxnSpPr>
        <p:spPr>
          <a:xfrm rot="5400000">
            <a:off x="1678041" y="4254224"/>
            <a:ext cx="2043788" cy="557777"/>
          </a:xfrm>
          <a:prstGeom prst="bentConnector4">
            <a:avLst>
              <a:gd name="adj1" fmla="val 13537"/>
              <a:gd name="adj2" fmla="val 140984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046A4BF3-9C22-403B-A845-847A697DC3A9}"/>
              </a:ext>
            </a:extLst>
          </p:cNvPr>
          <p:cNvSpPr txBox="1"/>
          <p:nvPr/>
        </p:nvSpPr>
        <p:spPr>
          <a:xfrm>
            <a:off x="1703474" y="4447203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/>
              <a:t>jmp</a:t>
            </a:r>
            <a:endParaRPr lang="en-US" sz="1400" b="1" dirty="0"/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6A616CCC-89E7-460F-A2C1-7A5A18C463F7}"/>
              </a:ext>
            </a:extLst>
          </p:cNvPr>
          <p:cNvCxnSpPr>
            <a:cxnSpLocks/>
            <a:stCxn id="67" idx="2"/>
            <a:endCxn id="71" idx="0"/>
          </p:cNvCxnSpPr>
          <p:nvPr/>
        </p:nvCxnSpPr>
        <p:spPr>
          <a:xfrm flipH="1">
            <a:off x="3399779" y="5172502"/>
            <a:ext cx="2202" cy="21257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B7C188ED-E2FA-4914-ACAF-E327ED62BA43}"/>
              </a:ext>
            </a:extLst>
          </p:cNvPr>
          <p:cNvSpPr txBox="1"/>
          <p:nvPr/>
        </p:nvSpPr>
        <p:spPr>
          <a:xfrm>
            <a:off x="2379646" y="2380227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L1: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9EAA29D-6360-4A60-A000-F001C68AF4F7}"/>
              </a:ext>
            </a:extLst>
          </p:cNvPr>
          <p:cNvSpPr txBox="1"/>
          <p:nvPr/>
        </p:nvSpPr>
        <p:spPr>
          <a:xfrm>
            <a:off x="2379646" y="2746869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L2: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283FCE6-2536-4718-80D9-633C47ACFF82}"/>
              </a:ext>
            </a:extLst>
          </p:cNvPr>
          <p:cNvSpPr txBox="1"/>
          <p:nvPr/>
        </p:nvSpPr>
        <p:spPr>
          <a:xfrm>
            <a:off x="2379646" y="3105490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L3: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7DC6AF6-6DEC-40D0-86F7-D7BAF1FABD53}"/>
              </a:ext>
            </a:extLst>
          </p:cNvPr>
          <p:cNvSpPr txBox="1"/>
          <p:nvPr/>
        </p:nvSpPr>
        <p:spPr>
          <a:xfrm>
            <a:off x="2379646" y="4023973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L4: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E5600DC-BCAE-435E-8FD3-0E8ACD564E2C}"/>
              </a:ext>
            </a:extLst>
          </p:cNvPr>
          <p:cNvSpPr txBox="1"/>
          <p:nvPr/>
        </p:nvSpPr>
        <p:spPr>
          <a:xfrm>
            <a:off x="2379646" y="4390615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L5: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0738F10-2802-4442-A504-8FA490412ECD}"/>
              </a:ext>
            </a:extLst>
          </p:cNvPr>
          <p:cNvSpPr txBox="1"/>
          <p:nvPr/>
        </p:nvSpPr>
        <p:spPr>
          <a:xfrm>
            <a:off x="2379646" y="4749236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L6: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2ECF9272-0071-46B2-8F54-D0B23888ECD8}"/>
              </a:ext>
            </a:extLst>
          </p:cNvPr>
          <p:cNvSpPr txBox="1"/>
          <p:nvPr/>
        </p:nvSpPr>
        <p:spPr>
          <a:xfrm>
            <a:off x="2379646" y="6104841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L9: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3D3495E-B850-4443-BB33-790AE3E7E46B}"/>
              </a:ext>
            </a:extLst>
          </p:cNvPr>
          <p:cNvSpPr txBox="1"/>
          <p:nvPr/>
        </p:nvSpPr>
        <p:spPr>
          <a:xfrm>
            <a:off x="2379645" y="5753024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L8: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0CFD771-6D83-48C5-B9C9-EFB94BB9115C}"/>
              </a:ext>
            </a:extLst>
          </p:cNvPr>
          <p:cNvSpPr txBox="1"/>
          <p:nvPr/>
        </p:nvSpPr>
        <p:spPr>
          <a:xfrm>
            <a:off x="2834966" y="5753024"/>
            <a:ext cx="958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write [z]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92CB946-F088-47CD-8B54-E2888E374A69}"/>
              </a:ext>
            </a:extLst>
          </p:cNvPr>
          <p:cNvCxnSpPr>
            <a:cxnSpLocks/>
          </p:cNvCxnSpPr>
          <p:nvPr/>
        </p:nvCxnSpPr>
        <p:spPr>
          <a:xfrm flipH="1">
            <a:off x="3411555" y="6436257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AFF7B51-0E74-4A76-ABD2-8BD0ECFD695C}"/>
              </a:ext>
            </a:extLst>
          </p:cNvPr>
          <p:cNvCxnSpPr>
            <a:cxnSpLocks/>
          </p:cNvCxnSpPr>
          <p:nvPr/>
        </p:nvCxnSpPr>
        <p:spPr>
          <a:xfrm flipH="1">
            <a:off x="3411555" y="6140215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875AB38-A3D2-4691-9CB3-F192DD374D6F}"/>
              </a:ext>
            </a:extLst>
          </p:cNvPr>
          <p:cNvCxnSpPr>
            <a:cxnSpLocks/>
          </p:cNvCxnSpPr>
          <p:nvPr/>
        </p:nvCxnSpPr>
        <p:spPr>
          <a:xfrm flipH="1">
            <a:off x="3411555" y="5772304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8003880-DD14-4568-85F2-0B4D8A33CB29}"/>
              </a:ext>
            </a:extLst>
          </p:cNvPr>
          <p:cNvCxnSpPr>
            <a:cxnSpLocks/>
          </p:cNvCxnSpPr>
          <p:nvPr/>
        </p:nvCxnSpPr>
        <p:spPr>
          <a:xfrm flipH="1">
            <a:off x="3401382" y="5442781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121D32A-33EA-4193-AAC9-1937FF421CCF}"/>
              </a:ext>
            </a:extLst>
          </p:cNvPr>
          <p:cNvCxnSpPr>
            <a:cxnSpLocks/>
          </p:cNvCxnSpPr>
          <p:nvPr/>
        </p:nvCxnSpPr>
        <p:spPr>
          <a:xfrm flipH="1">
            <a:off x="3401382" y="5097004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4F1D021-0B2F-4A82-A6CF-B10999FD4212}"/>
              </a:ext>
            </a:extLst>
          </p:cNvPr>
          <p:cNvCxnSpPr>
            <a:cxnSpLocks/>
          </p:cNvCxnSpPr>
          <p:nvPr/>
        </p:nvCxnSpPr>
        <p:spPr>
          <a:xfrm flipH="1">
            <a:off x="3408245" y="4746620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46AE849-0335-4E9C-9B97-C6192305B83C}"/>
              </a:ext>
            </a:extLst>
          </p:cNvPr>
          <p:cNvCxnSpPr>
            <a:cxnSpLocks/>
          </p:cNvCxnSpPr>
          <p:nvPr/>
        </p:nvCxnSpPr>
        <p:spPr>
          <a:xfrm flipH="1">
            <a:off x="3413836" y="4368993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DF713D0-CF82-4ABE-8260-C3709C3CB346}"/>
              </a:ext>
            </a:extLst>
          </p:cNvPr>
          <p:cNvCxnSpPr>
            <a:cxnSpLocks/>
          </p:cNvCxnSpPr>
          <p:nvPr/>
        </p:nvCxnSpPr>
        <p:spPr>
          <a:xfrm flipH="1">
            <a:off x="3413836" y="4031150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1F83D3A4-55C8-4A31-A806-D81C5CD5DEF2}"/>
              </a:ext>
            </a:extLst>
          </p:cNvPr>
          <p:cNvCxnSpPr>
            <a:cxnSpLocks/>
          </p:cNvCxnSpPr>
          <p:nvPr/>
        </p:nvCxnSpPr>
        <p:spPr>
          <a:xfrm flipH="1">
            <a:off x="3401382" y="3452969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6177288-276B-4774-B804-A662248FC8C9}"/>
              </a:ext>
            </a:extLst>
          </p:cNvPr>
          <p:cNvCxnSpPr>
            <a:cxnSpLocks/>
          </p:cNvCxnSpPr>
          <p:nvPr/>
        </p:nvCxnSpPr>
        <p:spPr>
          <a:xfrm flipH="1">
            <a:off x="3401382" y="3099918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D448F97B-CA38-47E5-92E1-0A23083E7223}"/>
              </a:ext>
            </a:extLst>
          </p:cNvPr>
          <p:cNvCxnSpPr>
            <a:cxnSpLocks/>
          </p:cNvCxnSpPr>
          <p:nvPr/>
        </p:nvCxnSpPr>
        <p:spPr>
          <a:xfrm flipH="1">
            <a:off x="3401382" y="2731138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361ED4F0-6B1A-4FBA-A6C8-6611258384A1}"/>
              </a:ext>
            </a:extLst>
          </p:cNvPr>
          <p:cNvCxnSpPr>
            <a:cxnSpLocks/>
          </p:cNvCxnSpPr>
          <p:nvPr/>
        </p:nvCxnSpPr>
        <p:spPr>
          <a:xfrm flipH="1">
            <a:off x="3408245" y="2401615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DEB48A9-758C-474B-807F-CD1C274B8555}"/>
              </a:ext>
            </a:extLst>
          </p:cNvPr>
          <p:cNvSpPr/>
          <p:nvPr/>
        </p:nvSpPr>
        <p:spPr>
          <a:xfrm>
            <a:off x="4547622" y="2181726"/>
            <a:ext cx="1401491" cy="4467688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79C32B-E1AA-4633-A069-4EC30261C5AA}"/>
              </a:ext>
            </a:extLst>
          </p:cNvPr>
          <p:cNvSpPr txBox="1"/>
          <p:nvPr/>
        </p:nvSpPr>
        <p:spPr>
          <a:xfrm>
            <a:off x="4500989" y="1797117"/>
            <a:ext cx="1511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After Analysis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6312E143-AF4B-448A-81BD-8BC3F5D33739}"/>
              </a:ext>
            </a:extLst>
          </p:cNvPr>
          <p:cNvSpPr txBox="1"/>
          <p:nvPr/>
        </p:nvSpPr>
        <p:spPr>
          <a:xfrm>
            <a:off x="4472442" y="4590279"/>
            <a:ext cx="15776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😊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😊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endParaRPr lang="en-US" sz="1400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4D6BE58-954C-4657-B66A-06BA7311D591}"/>
              </a:ext>
            </a:extLst>
          </p:cNvPr>
          <p:cNvSpPr txBox="1"/>
          <p:nvPr/>
        </p:nvSpPr>
        <p:spPr>
          <a:xfrm>
            <a:off x="4478033" y="4212652"/>
            <a:ext cx="15648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😊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endParaRPr lang="en-US" sz="1400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B310B8D8-A4A7-44C0-9D04-E2426EB98F80}"/>
              </a:ext>
            </a:extLst>
          </p:cNvPr>
          <p:cNvSpPr txBox="1"/>
          <p:nvPr/>
        </p:nvSpPr>
        <p:spPr>
          <a:xfrm>
            <a:off x="4478033" y="3874809"/>
            <a:ext cx="15921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endParaRPr lang="en-US" sz="1400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62177D4A-6799-41B8-9DF9-B3A68D8659A6}"/>
              </a:ext>
            </a:extLst>
          </p:cNvPr>
          <p:cNvSpPr txBox="1"/>
          <p:nvPr/>
        </p:nvSpPr>
        <p:spPr>
          <a:xfrm>
            <a:off x="4465579" y="3296628"/>
            <a:ext cx="15520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endParaRPr lang="en-US" sz="1400" b="1" u="sng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954801DE-7F1C-499E-9C05-F648371A6CF8}"/>
              </a:ext>
            </a:extLst>
          </p:cNvPr>
          <p:cNvSpPr txBox="1"/>
          <p:nvPr/>
        </p:nvSpPr>
        <p:spPr>
          <a:xfrm>
            <a:off x="4465579" y="2943577"/>
            <a:ext cx="1604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😊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endParaRPr lang="en-US" sz="1400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4372C2F-497B-432E-BD76-BAB93FFC9233}"/>
              </a:ext>
            </a:extLst>
          </p:cNvPr>
          <p:cNvSpPr txBox="1"/>
          <p:nvPr/>
        </p:nvSpPr>
        <p:spPr>
          <a:xfrm>
            <a:off x="4465578" y="2574797"/>
            <a:ext cx="15520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endParaRPr lang="en-US" sz="1400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8A9829F6-5CC2-4A24-A51A-AFB4A2870811}"/>
              </a:ext>
            </a:extLst>
          </p:cNvPr>
          <p:cNvSpPr txBox="1"/>
          <p:nvPr/>
        </p:nvSpPr>
        <p:spPr>
          <a:xfrm>
            <a:off x="4472441" y="2245274"/>
            <a:ext cx="15921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endParaRPr lang="en-US" sz="1400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D33230FD-5CA7-46B0-A4B7-32F6F4D0DA01}"/>
              </a:ext>
            </a:extLst>
          </p:cNvPr>
          <p:cNvSpPr txBox="1"/>
          <p:nvPr/>
        </p:nvSpPr>
        <p:spPr>
          <a:xfrm>
            <a:off x="4465579" y="6279916"/>
            <a:ext cx="15520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endParaRPr lang="en-US" sz="1400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8FACCFF4-9E19-4067-8729-E0EA8ED0E295}"/>
              </a:ext>
            </a:extLst>
          </p:cNvPr>
          <p:cNvSpPr txBox="1"/>
          <p:nvPr/>
        </p:nvSpPr>
        <p:spPr>
          <a:xfrm>
            <a:off x="4465579" y="5983874"/>
            <a:ext cx="15520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endParaRPr lang="en-US" sz="1400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A8E6BAA1-E2E9-4FF4-884E-0E1F82763427}"/>
              </a:ext>
            </a:extLst>
          </p:cNvPr>
          <p:cNvSpPr txBox="1"/>
          <p:nvPr/>
        </p:nvSpPr>
        <p:spPr>
          <a:xfrm>
            <a:off x="4465578" y="5615963"/>
            <a:ext cx="1604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😊 </a:t>
            </a:r>
            <a:endParaRPr lang="en-US" sz="1400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1196431-AC66-4DE1-AE08-AC694F82707A}"/>
              </a:ext>
            </a:extLst>
          </p:cNvPr>
          <p:cNvSpPr txBox="1"/>
          <p:nvPr/>
        </p:nvSpPr>
        <p:spPr>
          <a:xfrm>
            <a:off x="4465579" y="5286440"/>
            <a:ext cx="15520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endParaRPr lang="en-US" sz="1400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6581D9DD-DD92-43FB-BA3C-3C4B9B9F1DAB}"/>
              </a:ext>
            </a:extLst>
          </p:cNvPr>
          <p:cNvSpPr txBox="1"/>
          <p:nvPr/>
        </p:nvSpPr>
        <p:spPr>
          <a:xfrm>
            <a:off x="4465579" y="4940663"/>
            <a:ext cx="15520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endParaRPr lang="en-US" sz="1400" b="1" u="sng" dirty="0"/>
          </a:p>
        </p:txBody>
      </p:sp>
      <p:sp>
        <p:nvSpPr>
          <p:cNvPr id="62" name="Content Placeholder 1">
            <a:extLst>
              <a:ext uri="{FF2B5EF4-FFF2-40B4-BE49-F238E27FC236}">
                <a16:creationId xmlns:a16="http://schemas.microsoft.com/office/drawing/2014/main" id="{E5A0EAEE-D15A-4E92-80E4-7A32032AE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49497"/>
            <a:ext cx="12192000" cy="4398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Technically, we should start all fact sets as “Not enough info” (</a:t>
            </a:r>
            <a:r>
              <a:rPr lang="en-US" sz="1600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r>
              <a:rPr lang="en-US" sz="2400" dirty="0"/>
              <a:t>). This will matter later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46DF2624-226B-4833-8E45-32653BF46B5E}"/>
              </a:ext>
            </a:extLst>
          </p:cNvPr>
          <p:cNvSpPr/>
          <p:nvPr/>
        </p:nvSpPr>
        <p:spPr>
          <a:xfrm>
            <a:off x="6412443" y="2184498"/>
            <a:ext cx="1401491" cy="4467688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4BEB7C0-8D73-4748-898D-C01C818ED4A0}"/>
              </a:ext>
            </a:extLst>
          </p:cNvPr>
          <p:cNvSpPr txBox="1"/>
          <p:nvPr/>
        </p:nvSpPr>
        <p:spPr>
          <a:xfrm>
            <a:off x="6365810" y="1799889"/>
            <a:ext cx="1657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Before Analysis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788A556D-AD36-4540-8C76-7D469AE09855}"/>
              </a:ext>
            </a:extLst>
          </p:cNvPr>
          <p:cNvSpPr txBox="1"/>
          <p:nvPr/>
        </p:nvSpPr>
        <p:spPr>
          <a:xfrm>
            <a:off x="6337263" y="4593051"/>
            <a:ext cx="15776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r>
              <a:rPr lang="en-US" sz="1400" dirty="0"/>
              <a:t>, y: </a:t>
            </a:r>
            <a:r>
              <a:rPr lang="en-US" sz="1400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r>
              <a:rPr lang="en-US" sz="1400" dirty="0"/>
              <a:t>, z: </a:t>
            </a:r>
            <a:r>
              <a:rPr lang="en-US" sz="1400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endParaRPr lang="en-US" sz="1400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CDD2D893-BD11-4E71-9DBC-68D7B9F7ED1F}"/>
              </a:ext>
            </a:extLst>
          </p:cNvPr>
          <p:cNvSpPr txBox="1"/>
          <p:nvPr/>
        </p:nvSpPr>
        <p:spPr>
          <a:xfrm>
            <a:off x="6342854" y="4215424"/>
            <a:ext cx="15905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r>
              <a:rPr lang="en-US" sz="1400" dirty="0"/>
              <a:t>, y: </a:t>
            </a:r>
            <a:r>
              <a:rPr lang="en-US" sz="1400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r>
              <a:rPr lang="en-US" sz="1400" dirty="0"/>
              <a:t>, z: </a:t>
            </a:r>
            <a:r>
              <a:rPr lang="en-US" sz="1400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endParaRPr lang="en-US" sz="1400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51B877F-659D-45C5-88D2-1CF001BD7982}"/>
              </a:ext>
            </a:extLst>
          </p:cNvPr>
          <p:cNvSpPr txBox="1"/>
          <p:nvPr/>
        </p:nvSpPr>
        <p:spPr>
          <a:xfrm>
            <a:off x="6342854" y="3877581"/>
            <a:ext cx="15921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r>
              <a:rPr lang="en-US" sz="1400" dirty="0"/>
              <a:t>, y: </a:t>
            </a:r>
            <a:r>
              <a:rPr lang="en-US" sz="1400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r>
              <a:rPr lang="en-US" sz="1400" dirty="0"/>
              <a:t>, z: </a:t>
            </a:r>
            <a:r>
              <a:rPr lang="en-US" sz="1400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endParaRPr lang="en-US" sz="1400" dirty="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51E8EB2E-BE53-404F-9C8F-14ADA536EF25}"/>
              </a:ext>
            </a:extLst>
          </p:cNvPr>
          <p:cNvSpPr txBox="1"/>
          <p:nvPr/>
        </p:nvSpPr>
        <p:spPr>
          <a:xfrm>
            <a:off x="6330400" y="3299400"/>
            <a:ext cx="15905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r>
              <a:rPr lang="en-US" sz="1400" dirty="0"/>
              <a:t>, y: </a:t>
            </a:r>
            <a:r>
              <a:rPr lang="en-US" sz="1400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r>
              <a:rPr lang="en-US" sz="1400" dirty="0"/>
              <a:t>, z: </a:t>
            </a:r>
            <a:r>
              <a:rPr lang="en-US" sz="1400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endParaRPr lang="en-US" sz="1400" dirty="0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20A71E9E-7DE1-4CE0-A339-F4F2343319AC}"/>
              </a:ext>
            </a:extLst>
          </p:cNvPr>
          <p:cNvSpPr txBox="1"/>
          <p:nvPr/>
        </p:nvSpPr>
        <p:spPr>
          <a:xfrm>
            <a:off x="6330400" y="2946349"/>
            <a:ext cx="1604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r>
              <a:rPr lang="en-US" sz="1400" dirty="0"/>
              <a:t>, y: </a:t>
            </a:r>
            <a:r>
              <a:rPr lang="en-US" sz="1400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r>
              <a:rPr lang="en-US" sz="1400" dirty="0"/>
              <a:t>, z: </a:t>
            </a:r>
            <a:r>
              <a:rPr lang="en-US" sz="1400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endParaRPr lang="en-US" sz="1400" dirty="0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0B941A93-05A1-419C-AA7F-B2D0A20A7724}"/>
              </a:ext>
            </a:extLst>
          </p:cNvPr>
          <p:cNvSpPr txBox="1"/>
          <p:nvPr/>
        </p:nvSpPr>
        <p:spPr>
          <a:xfrm>
            <a:off x="6330399" y="2577569"/>
            <a:ext cx="15905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r>
              <a:rPr lang="en-US" sz="1400" dirty="0"/>
              <a:t>, y: </a:t>
            </a:r>
            <a:r>
              <a:rPr lang="en-US" sz="1400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r>
              <a:rPr lang="en-US" sz="1400" dirty="0"/>
              <a:t>, z: </a:t>
            </a:r>
            <a:r>
              <a:rPr lang="en-US" sz="1400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endParaRPr lang="en-US" sz="1400" dirty="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ED66D115-7173-43B4-BD0C-69D252FCEAB0}"/>
              </a:ext>
            </a:extLst>
          </p:cNvPr>
          <p:cNvSpPr txBox="1"/>
          <p:nvPr/>
        </p:nvSpPr>
        <p:spPr>
          <a:xfrm>
            <a:off x="6337262" y="2248046"/>
            <a:ext cx="15776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r>
              <a:rPr lang="en-US" sz="1400" dirty="0"/>
              <a:t>, y: </a:t>
            </a:r>
            <a:r>
              <a:rPr lang="en-US" sz="1400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r>
              <a:rPr lang="en-US" sz="1400" dirty="0"/>
              <a:t>, z: </a:t>
            </a:r>
            <a:r>
              <a:rPr lang="en-US" sz="1400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endParaRPr lang="en-US" sz="1400" dirty="0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1142F2A1-6DE8-47A9-8059-C01B79F33BCD}"/>
              </a:ext>
            </a:extLst>
          </p:cNvPr>
          <p:cNvSpPr txBox="1"/>
          <p:nvPr/>
        </p:nvSpPr>
        <p:spPr>
          <a:xfrm>
            <a:off x="6330400" y="6282688"/>
            <a:ext cx="15905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r>
              <a:rPr lang="en-US" sz="1400" dirty="0"/>
              <a:t>, y: </a:t>
            </a:r>
            <a:r>
              <a:rPr lang="en-US" sz="1400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r>
              <a:rPr lang="en-US" sz="1400" dirty="0"/>
              <a:t>, z: </a:t>
            </a:r>
            <a:r>
              <a:rPr lang="en-US" sz="1400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endParaRPr lang="en-US" sz="1400" dirty="0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71A7D407-FA9E-4401-A866-FEBABA16B9F7}"/>
              </a:ext>
            </a:extLst>
          </p:cNvPr>
          <p:cNvSpPr txBox="1"/>
          <p:nvPr/>
        </p:nvSpPr>
        <p:spPr>
          <a:xfrm>
            <a:off x="6330400" y="5986646"/>
            <a:ext cx="15905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r>
              <a:rPr lang="en-US" sz="1400" dirty="0"/>
              <a:t>, y: </a:t>
            </a:r>
            <a:r>
              <a:rPr lang="en-US" sz="1400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r>
              <a:rPr lang="en-US" sz="1400" dirty="0"/>
              <a:t>, z: </a:t>
            </a:r>
            <a:r>
              <a:rPr lang="en-US" sz="1400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endParaRPr lang="en-US" sz="1400" dirty="0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48C3D4E5-E8F1-47C5-B7B1-73D5C66CDA31}"/>
              </a:ext>
            </a:extLst>
          </p:cNvPr>
          <p:cNvSpPr txBox="1"/>
          <p:nvPr/>
        </p:nvSpPr>
        <p:spPr>
          <a:xfrm>
            <a:off x="6330399" y="5618735"/>
            <a:ext cx="1604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r>
              <a:rPr lang="en-US" sz="1400" dirty="0"/>
              <a:t>, y: </a:t>
            </a:r>
            <a:r>
              <a:rPr lang="en-US" sz="1400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r>
              <a:rPr lang="en-US" sz="1400" dirty="0"/>
              <a:t>, z: </a:t>
            </a:r>
            <a:r>
              <a:rPr lang="en-US" sz="1400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endParaRPr lang="en-US" sz="1400" dirty="0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4E38BDC0-85D6-4BC0-BCA8-72A3ECA87E07}"/>
              </a:ext>
            </a:extLst>
          </p:cNvPr>
          <p:cNvSpPr txBox="1"/>
          <p:nvPr/>
        </p:nvSpPr>
        <p:spPr>
          <a:xfrm>
            <a:off x="6330400" y="5289212"/>
            <a:ext cx="15905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r>
              <a:rPr lang="en-US" sz="1400" dirty="0"/>
              <a:t>, y: </a:t>
            </a:r>
            <a:r>
              <a:rPr lang="en-US" sz="1400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r>
              <a:rPr lang="en-US" sz="1400" dirty="0"/>
              <a:t>, z: </a:t>
            </a:r>
            <a:r>
              <a:rPr lang="en-US" sz="1400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endParaRPr lang="en-US" sz="1400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8D7CF7FF-8720-4A83-8259-925962528EDA}"/>
              </a:ext>
            </a:extLst>
          </p:cNvPr>
          <p:cNvSpPr txBox="1"/>
          <p:nvPr/>
        </p:nvSpPr>
        <p:spPr>
          <a:xfrm>
            <a:off x="6330400" y="4943435"/>
            <a:ext cx="15905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r>
              <a:rPr lang="en-US" sz="1400" dirty="0"/>
              <a:t>, y: </a:t>
            </a:r>
            <a:r>
              <a:rPr lang="en-US" sz="1400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r>
              <a:rPr lang="en-US" sz="1400" dirty="0"/>
              <a:t>, z: </a:t>
            </a:r>
            <a:r>
              <a:rPr lang="en-US" sz="1400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49724264"/>
      </p:ext>
    </p:extLst>
  </p:cSld>
  <p:clrMapOvr>
    <a:masterClrMapping/>
  </p:clrMapOvr>
</p:sld>
</file>

<file path=ppt/slides/slide1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Merging Fact Sets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Dataflow Intuition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7" name="Content Placeholder 3">
            <a:extLst>
              <a:ext uri="{FF2B5EF4-FFF2-40B4-BE49-F238E27FC236}">
                <a16:creationId xmlns:a16="http://schemas.microsoft.com/office/drawing/2014/main" id="{CF2AD55E-DA0E-4421-8267-A78EBA9C2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5962" y="1705503"/>
            <a:ext cx="537895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/>
              <a:t>Fact sets may be different when multiple successors/predecessors join</a:t>
            </a:r>
          </a:p>
          <a:p>
            <a:r>
              <a:rPr lang="en-US" sz="2000" dirty="0"/>
              <a:t>Need to merge incoming fact sets</a:t>
            </a:r>
            <a:endParaRPr lang="en-US" sz="2000" b="1" dirty="0"/>
          </a:p>
          <a:p>
            <a:pPr marL="0" indent="0">
              <a:buNone/>
            </a:pPr>
            <a:r>
              <a:rPr lang="en-US" sz="2200" b="1" dirty="0"/>
              <a:t>Merge as conservatively as possible</a:t>
            </a:r>
          </a:p>
          <a:p>
            <a:r>
              <a:rPr lang="en-US" sz="2000" dirty="0"/>
              <a:t>Don’t do anything without a guarantee!</a:t>
            </a:r>
          </a:p>
          <a:p>
            <a:r>
              <a:rPr lang="en-US" sz="2000" dirty="0"/>
              <a:t>Plan for all possible flows</a:t>
            </a:r>
          </a:p>
          <a:p>
            <a:pPr marL="0" indent="0">
              <a:buNone/>
            </a:pPr>
            <a:r>
              <a:rPr lang="en-US" sz="2200" b="1" dirty="0"/>
              <a:t>Example: is L3 live? </a:t>
            </a:r>
            <a:r>
              <a:rPr lang="en-US" sz="1800" i="1" dirty="0"/>
              <a:t>(consider both block paths)</a:t>
            </a:r>
          </a:p>
          <a:p>
            <a:r>
              <a:rPr lang="en-US" sz="2000" dirty="0"/>
              <a:t>L3 definition clobbered on the  </a:t>
            </a:r>
            <a:r>
              <a:rPr lang="en-US" sz="2000" dirty="0" err="1"/>
              <a:t>fallthrough</a:t>
            </a:r>
            <a:r>
              <a:rPr lang="en-US" sz="2000" dirty="0"/>
              <a:t> branch (at L5)</a:t>
            </a:r>
          </a:p>
          <a:p>
            <a:r>
              <a:rPr lang="en-US" sz="2000" dirty="0"/>
              <a:t>L3 definition not clobbered on the jump branch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19</a:t>
            </a:fld>
            <a:endParaRPr lang="en-US"/>
          </a:p>
        </p:txBody>
      </p:sp>
      <p:sp>
        <p:nvSpPr>
          <p:cNvPr id="27" name="Rectangle 26" hidden="1">
            <a:extLst>
              <a:ext uri="{FF2B5EF4-FFF2-40B4-BE49-F238E27FC236}">
                <a16:creationId xmlns:a16="http://schemas.microsoft.com/office/drawing/2014/main" id="{2A03A577-09AF-43F5-847D-E498C02A22B5}"/>
              </a:ext>
            </a:extLst>
          </p:cNvPr>
          <p:cNvSpPr/>
          <p:nvPr/>
        </p:nvSpPr>
        <p:spPr>
          <a:xfrm>
            <a:off x="2834966" y="3236913"/>
            <a:ext cx="328863" cy="253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498312E7-A230-4DF5-A372-9C8C27D775C4}"/>
              </a:ext>
            </a:extLst>
          </p:cNvPr>
          <p:cNvSpPr/>
          <p:nvPr/>
        </p:nvSpPr>
        <p:spPr>
          <a:xfrm>
            <a:off x="2426261" y="4953728"/>
            <a:ext cx="328863" cy="253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F3A6CDE-7F4D-43CD-BF6F-B12C9667DD8A}"/>
              </a:ext>
            </a:extLst>
          </p:cNvPr>
          <p:cNvSpPr/>
          <p:nvPr/>
        </p:nvSpPr>
        <p:spPr>
          <a:xfrm>
            <a:off x="2415485" y="4061807"/>
            <a:ext cx="1972993" cy="468198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BE0DAD-8A35-43BD-8360-A746DB2947FB}"/>
              </a:ext>
            </a:extLst>
          </p:cNvPr>
          <p:cNvSpPr txBox="1"/>
          <p:nvPr/>
        </p:nvSpPr>
        <p:spPr>
          <a:xfrm>
            <a:off x="2768249" y="4118707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[b] := 4 * [a]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E9F368A-A4D8-407D-AC8D-8257A09450AC}"/>
              </a:ext>
            </a:extLst>
          </p:cNvPr>
          <p:cNvSpPr/>
          <p:nvPr/>
        </p:nvSpPr>
        <p:spPr>
          <a:xfrm>
            <a:off x="2415485" y="4934883"/>
            <a:ext cx="1968588" cy="718685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F29DBE-5028-4ECC-AD31-276941906452}"/>
              </a:ext>
            </a:extLst>
          </p:cNvPr>
          <p:cNvSpPr txBox="1"/>
          <p:nvPr/>
        </p:nvSpPr>
        <p:spPr>
          <a:xfrm>
            <a:off x="2834965" y="5295015"/>
            <a:ext cx="677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leave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1535035-095A-472F-9AE8-C2D2219B34DE}"/>
              </a:ext>
            </a:extLst>
          </p:cNvPr>
          <p:cNvSpPr/>
          <p:nvPr/>
        </p:nvSpPr>
        <p:spPr>
          <a:xfrm>
            <a:off x="2417534" y="1984174"/>
            <a:ext cx="1972993" cy="1524058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F271F0-6DFB-4C66-BB17-E2898F96950B}"/>
              </a:ext>
            </a:extLst>
          </p:cNvPr>
          <p:cNvSpPr txBox="1"/>
          <p:nvPr/>
        </p:nvSpPr>
        <p:spPr>
          <a:xfrm>
            <a:off x="2749909" y="3095785"/>
            <a:ext cx="144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ifz</a:t>
            </a:r>
            <a:r>
              <a:rPr lang="en-US" dirty="0"/>
              <a:t> [a] </a:t>
            </a:r>
            <a:r>
              <a:rPr lang="en-US" dirty="0" err="1"/>
              <a:t>goto</a:t>
            </a:r>
            <a:r>
              <a:rPr lang="en-US" dirty="0"/>
              <a:t> L7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AD27069-8833-4582-8A0B-A984F169B9E3}"/>
              </a:ext>
            </a:extLst>
          </p:cNvPr>
          <p:cNvSpPr txBox="1"/>
          <p:nvPr/>
        </p:nvSpPr>
        <p:spPr>
          <a:xfrm>
            <a:off x="2750095" y="2006246"/>
            <a:ext cx="689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enter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2DF0965-7A34-420D-94E7-680CC2BC9F09}"/>
              </a:ext>
            </a:extLst>
          </p:cNvPr>
          <p:cNvSpPr txBox="1"/>
          <p:nvPr/>
        </p:nvSpPr>
        <p:spPr>
          <a:xfrm>
            <a:off x="2749908" y="2354501"/>
            <a:ext cx="1308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getarg</a:t>
            </a:r>
            <a:r>
              <a:rPr lang="en-US" dirty="0"/>
              <a:t> 1, [a]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059AC53-7DB5-4717-B706-F646C622FF06}"/>
              </a:ext>
            </a:extLst>
          </p:cNvPr>
          <p:cNvCxnSpPr>
            <a:cxnSpLocks/>
          </p:cNvCxnSpPr>
          <p:nvPr/>
        </p:nvCxnSpPr>
        <p:spPr>
          <a:xfrm>
            <a:off x="3746885" y="3508231"/>
            <a:ext cx="0" cy="55357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9B937E11-CC38-499C-8F35-B13C87362711}"/>
              </a:ext>
            </a:extLst>
          </p:cNvPr>
          <p:cNvCxnSpPr>
            <a:cxnSpLocks/>
          </p:cNvCxnSpPr>
          <p:nvPr/>
        </p:nvCxnSpPr>
        <p:spPr>
          <a:xfrm rot="5400000">
            <a:off x="1875072" y="4015793"/>
            <a:ext cx="1608329" cy="599180"/>
          </a:xfrm>
          <a:prstGeom prst="bentConnector4">
            <a:avLst>
              <a:gd name="adj1" fmla="val 14336"/>
              <a:gd name="adj2" fmla="val 138152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A197AC5-3232-4B2D-8A40-9B7066278879}"/>
              </a:ext>
            </a:extLst>
          </p:cNvPr>
          <p:cNvSpPr txBox="1"/>
          <p:nvPr/>
        </p:nvSpPr>
        <p:spPr>
          <a:xfrm>
            <a:off x="1708033" y="4260493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/>
              <a:t>jmp</a:t>
            </a:r>
            <a:endParaRPr lang="en-US" sz="1400" b="1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B787EC8-C0DE-4187-AAFE-F130A7B44392}"/>
              </a:ext>
            </a:extLst>
          </p:cNvPr>
          <p:cNvCxnSpPr>
            <a:cxnSpLocks/>
          </p:cNvCxnSpPr>
          <p:nvPr/>
        </p:nvCxnSpPr>
        <p:spPr>
          <a:xfrm flipH="1">
            <a:off x="3399779" y="4530006"/>
            <a:ext cx="2202" cy="4048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17739F1-01A3-4638-8CE2-E0FF3E7F3A2A}"/>
              </a:ext>
            </a:extLst>
          </p:cNvPr>
          <p:cNvSpPr txBox="1"/>
          <p:nvPr/>
        </p:nvSpPr>
        <p:spPr>
          <a:xfrm>
            <a:off x="2379646" y="2011261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L1: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397BC5C-BBBC-4A65-B916-098A8847BD96}"/>
              </a:ext>
            </a:extLst>
          </p:cNvPr>
          <p:cNvSpPr txBox="1"/>
          <p:nvPr/>
        </p:nvSpPr>
        <p:spPr>
          <a:xfrm>
            <a:off x="2379646" y="2377903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L2: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4D4A6A0-3382-42F4-9C59-CA7714D95E29}"/>
              </a:ext>
            </a:extLst>
          </p:cNvPr>
          <p:cNvSpPr txBox="1"/>
          <p:nvPr/>
        </p:nvSpPr>
        <p:spPr>
          <a:xfrm>
            <a:off x="2379646" y="3105490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L4: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979C646-F581-4C2D-994C-050F72C51A71}"/>
              </a:ext>
            </a:extLst>
          </p:cNvPr>
          <p:cNvSpPr txBox="1"/>
          <p:nvPr/>
        </p:nvSpPr>
        <p:spPr>
          <a:xfrm>
            <a:off x="2379646" y="4120225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L5: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1040F3D-BB01-49CA-83E6-5BA7A5A36451}"/>
              </a:ext>
            </a:extLst>
          </p:cNvPr>
          <p:cNvSpPr txBox="1"/>
          <p:nvPr/>
        </p:nvSpPr>
        <p:spPr>
          <a:xfrm>
            <a:off x="2379646" y="5286699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L9: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64EBBAB-AE70-4C4A-9525-0C6CCFA5281E}"/>
              </a:ext>
            </a:extLst>
          </p:cNvPr>
          <p:cNvSpPr txBox="1"/>
          <p:nvPr/>
        </p:nvSpPr>
        <p:spPr>
          <a:xfrm>
            <a:off x="2379645" y="4934882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L8: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ECA3333-4612-4B9F-B4F2-5603CE558C35}"/>
              </a:ext>
            </a:extLst>
          </p:cNvPr>
          <p:cNvSpPr txBox="1"/>
          <p:nvPr/>
        </p:nvSpPr>
        <p:spPr>
          <a:xfrm>
            <a:off x="2834966" y="4934882"/>
            <a:ext cx="1290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 [b]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77399F1-D366-456F-84D6-56C57A4FA924}"/>
              </a:ext>
            </a:extLst>
          </p:cNvPr>
          <p:cNvSpPr txBox="1"/>
          <p:nvPr/>
        </p:nvSpPr>
        <p:spPr>
          <a:xfrm>
            <a:off x="2758628" y="2698032"/>
            <a:ext cx="1320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getarg</a:t>
            </a:r>
            <a:r>
              <a:rPr lang="en-US" dirty="0"/>
              <a:t> 2, [b]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A3B35E0-D9BB-43D8-BD75-FD4A5F53F5BA}"/>
              </a:ext>
            </a:extLst>
          </p:cNvPr>
          <p:cNvSpPr txBox="1"/>
          <p:nvPr/>
        </p:nvSpPr>
        <p:spPr>
          <a:xfrm>
            <a:off x="2388366" y="2721434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L3: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2BE6F71-45B1-4548-A0B6-212BAECF3E2D}"/>
              </a:ext>
            </a:extLst>
          </p:cNvPr>
          <p:cNvGrpSpPr/>
          <p:nvPr/>
        </p:nvGrpSpPr>
        <p:grpSpPr>
          <a:xfrm>
            <a:off x="3411554" y="5455324"/>
            <a:ext cx="2151348" cy="307777"/>
            <a:chOff x="1887554" y="5455323"/>
            <a:chExt cx="2151348" cy="307777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712E852-D33C-489D-BCD2-8935C36ECA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87554" y="5618115"/>
              <a:ext cx="1128365" cy="0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7123AAA-FCEE-408A-A1D1-EB22ED908470}"/>
                </a:ext>
              </a:extLst>
            </p:cNvPr>
            <p:cNvSpPr txBox="1"/>
            <p:nvPr/>
          </p:nvSpPr>
          <p:spPr>
            <a:xfrm>
              <a:off x="2943730" y="5455323"/>
              <a:ext cx="10951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a: 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💀</a:t>
              </a:r>
              <a:r>
                <a:rPr lang="en-US" sz="1400" dirty="0"/>
                <a:t>, b: 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💀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6591539B-20C4-4F74-BA26-450139D1530B}"/>
              </a:ext>
            </a:extLst>
          </p:cNvPr>
          <p:cNvGrpSpPr/>
          <p:nvPr/>
        </p:nvGrpSpPr>
        <p:grpSpPr>
          <a:xfrm>
            <a:off x="3411555" y="5166569"/>
            <a:ext cx="2151349" cy="307777"/>
            <a:chOff x="1887554" y="5166568"/>
            <a:chExt cx="2151349" cy="30777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B341418-E9DF-44B8-9BDA-483C89617A6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87554" y="5322073"/>
              <a:ext cx="1128365" cy="0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A3EB3BE-2F01-4501-9941-0482EBF2A377}"/>
                </a:ext>
              </a:extLst>
            </p:cNvPr>
            <p:cNvSpPr txBox="1"/>
            <p:nvPr/>
          </p:nvSpPr>
          <p:spPr>
            <a:xfrm>
              <a:off x="2943731" y="5166568"/>
              <a:ext cx="10951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a: 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💀</a:t>
              </a:r>
              <a:r>
                <a:rPr lang="en-US" sz="1400" dirty="0"/>
                <a:t>, b: 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💀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D5BBB3E2-1421-42F7-87A4-9B38E3964EC6}"/>
              </a:ext>
            </a:extLst>
          </p:cNvPr>
          <p:cNvGrpSpPr/>
          <p:nvPr/>
        </p:nvGrpSpPr>
        <p:grpSpPr>
          <a:xfrm>
            <a:off x="3411554" y="4841732"/>
            <a:ext cx="2164173" cy="307777"/>
            <a:chOff x="1887553" y="4841731"/>
            <a:chExt cx="2164173" cy="307777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F2A3F11F-522B-45F8-8053-F21F2D4115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87553" y="4997236"/>
              <a:ext cx="1128365" cy="0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501BF33-E89E-4DB3-B6F3-44D0279FE499}"/>
                </a:ext>
              </a:extLst>
            </p:cNvPr>
            <p:cNvSpPr txBox="1"/>
            <p:nvPr/>
          </p:nvSpPr>
          <p:spPr>
            <a:xfrm>
              <a:off x="2943730" y="4841731"/>
              <a:ext cx="11079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a: 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💀</a:t>
              </a:r>
              <a:r>
                <a:rPr lang="en-US" sz="1400" dirty="0"/>
                <a:t>, b: 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😊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6553C09-39D4-4246-9C10-50171E849691}"/>
              </a:ext>
            </a:extLst>
          </p:cNvPr>
          <p:cNvGrpSpPr/>
          <p:nvPr/>
        </p:nvGrpSpPr>
        <p:grpSpPr>
          <a:xfrm>
            <a:off x="3408244" y="4312455"/>
            <a:ext cx="2182000" cy="307777"/>
            <a:chOff x="1884244" y="4312454"/>
            <a:chExt cx="2182000" cy="307777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ADD083A-D434-48D9-AB23-7E7B6AF269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84244" y="4465885"/>
              <a:ext cx="1128365" cy="0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89FE00B-62FE-4AAC-8942-0C938F6490D4}"/>
                </a:ext>
              </a:extLst>
            </p:cNvPr>
            <p:cNvSpPr txBox="1"/>
            <p:nvPr/>
          </p:nvSpPr>
          <p:spPr>
            <a:xfrm>
              <a:off x="2958248" y="4312454"/>
              <a:ext cx="11079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a: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 💀</a:t>
              </a:r>
              <a:r>
                <a:rPr lang="en-US" sz="1400" dirty="0"/>
                <a:t>, b: 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😊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63CFB86-4DFE-4165-A85A-28F5B6F09A5B}"/>
              </a:ext>
            </a:extLst>
          </p:cNvPr>
          <p:cNvGrpSpPr/>
          <p:nvPr/>
        </p:nvGrpSpPr>
        <p:grpSpPr>
          <a:xfrm>
            <a:off x="3413835" y="3974887"/>
            <a:ext cx="2232871" cy="307777"/>
            <a:chOff x="1889835" y="3974886"/>
            <a:chExt cx="2232871" cy="307777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6BC4DBA-996A-48CE-9377-9B10760E48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89835" y="4127402"/>
              <a:ext cx="1128365" cy="0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0A024E2-EA41-4096-9A30-9F9FA465369F}"/>
                </a:ext>
              </a:extLst>
            </p:cNvPr>
            <p:cNvSpPr txBox="1"/>
            <p:nvPr/>
          </p:nvSpPr>
          <p:spPr>
            <a:xfrm>
              <a:off x="2974635" y="3974886"/>
              <a:ext cx="11480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a: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 😊</a:t>
              </a:r>
              <a:r>
                <a:rPr lang="en-US" sz="1400" dirty="0"/>
                <a:t>, b: 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💀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D86CF982-CEC3-49B9-8037-91F2F1577FEC}"/>
              </a:ext>
            </a:extLst>
          </p:cNvPr>
          <p:cNvGrpSpPr/>
          <p:nvPr/>
        </p:nvGrpSpPr>
        <p:grpSpPr>
          <a:xfrm>
            <a:off x="3401382" y="3293209"/>
            <a:ext cx="2201687" cy="307777"/>
            <a:chOff x="1877381" y="3293208"/>
            <a:chExt cx="2201687" cy="307777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2F12F40-055F-40B6-AF12-ADDA447785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77381" y="3452969"/>
              <a:ext cx="1128365" cy="0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C682DDD3-0C45-4559-A429-93BE5BEC56D2}"/>
                </a:ext>
              </a:extLst>
            </p:cNvPr>
            <p:cNvSpPr txBox="1"/>
            <p:nvPr/>
          </p:nvSpPr>
          <p:spPr>
            <a:xfrm>
              <a:off x="2958248" y="3293208"/>
              <a:ext cx="11208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a: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 😊</a:t>
              </a:r>
              <a:r>
                <a:rPr lang="en-US" sz="1400" dirty="0"/>
                <a:t>, b: 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😊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443D0FC4-BAD6-4A08-B8FD-E2C2C6050FF4}"/>
              </a:ext>
            </a:extLst>
          </p:cNvPr>
          <p:cNvGrpSpPr/>
          <p:nvPr/>
        </p:nvGrpSpPr>
        <p:grpSpPr>
          <a:xfrm>
            <a:off x="3401382" y="2936878"/>
            <a:ext cx="2201687" cy="307777"/>
            <a:chOff x="1877381" y="2936877"/>
            <a:chExt cx="2201687" cy="307777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3117B60-CB1E-43B7-8D77-C77B2D7E46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77381" y="3099918"/>
              <a:ext cx="1128365" cy="0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C6EB806-3785-46EC-BAFE-5A581620BD76}"/>
                </a:ext>
              </a:extLst>
            </p:cNvPr>
            <p:cNvSpPr txBox="1"/>
            <p:nvPr/>
          </p:nvSpPr>
          <p:spPr>
            <a:xfrm>
              <a:off x="2958248" y="2936877"/>
              <a:ext cx="11208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a: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 😊</a:t>
              </a:r>
              <a:r>
                <a:rPr lang="en-US" sz="1400" dirty="0"/>
                <a:t>, b: 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😊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16EEDCF-2250-45A8-AAB3-F8BC90D5579A}"/>
              </a:ext>
            </a:extLst>
          </p:cNvPr>
          <p:cNvGrpSpPr/>
          <p:nvPr/>
        </p:nvGrpSpPr>
        <p:grpSpPr>
          <a:xfrm>
            <a:off x="3401382" y="2580547"/>
            <a:ext cx="2188863" cy="307777"/>
            <a:chOff x="1877381" y="2580546"/>
            <a:chExt cx="2188863" cy="307777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CA781E8D-F3F5-46A1-97D2-FE0AB2C6AA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77381" y="2731138"/>
              <a:ext cx="1128365" cy="0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02E3DE75-C5C9-417C-940E-3720EF2700FA}"/>
                </a:ext>
              </a:extLst>
            </p:cNvPr>
            <p:cNvSpPr txBox="1"/>
            <p:nvPr/>
          </p:nvSpPr>
          <p:spPr>
            <a:xfrm>
              <a:off x="2958248" y="2580546"/>
              <a:ext cx="11079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a: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 😊</a:t>
              </a:r>
              <a:r>
                <a:rPr lang="en-US" sz="1400" dirty="0"/>
                <a:t>, b: 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💀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4A0F4B8-F478-4EE6-86BE-8815E7A2B1D3}"/>
              </a:ext>
            </a:extLst>
          </p:cNvPr>
          <p:cNvGrpSpPr/>
          <p:nvPr/>
        </p:nvGrpSpPr>
        <p:grpSpPr>
          <a:xfrm>
            <a:off x="3408244" y="2224216"/>
            <a:ext cx="2169176" cy="307777"/>
            <a:chOff x="1884244" y="2224215"/>
            <a:chExt cx="2169176" cy="307777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4CB04993-9F6A-4595-8BF2-C494BBB857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84244" y="2401615"/>
              <a:ext cx="1128365" cy="0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696DA5A2-36FD-4A44-A1ED-99B4F8B7821E}"/>
                </a:ext>
              </a:extLst>
            </p:cNvPr>
            <p:cNvSpPr txBox="1"/>
            <p:nvPr/>
          </p:nvSpPr>
          <p:spPr>
            <a:xfrm>
              <a:off x="2958248" y="2224215"/>
              <a:ext cx="10951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a: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 💀</a:t>
              </a:r>
              <a:r>
                <a:rPr lang="en-US" sz="1400" dirty="0"/>
                <a:t>, b: 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💀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4F28B79-0550-473F-89C4-D51B283E6B87}"/>
              </a:ext>
            </a:extLst>
          </p:cNvPr>
          <p:cNvGrpSpPr/>
          <p:nvPr/>
        </p:nvGrpSpPr>
        <p:grpSpPr>
          <a:xfrm>
            <a:off x="3408244" y="1895338"/>
            <a:ext cx="2169176" cy="307777"/>
            <a:chOff x="1884244" y="1895337"/>
            <a:chExt cx="2169176" cy="307777"/>
          </a:xfrm>
        </p:grpSpPr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1F7F839-F137-4212-89E1-9C9B8AE0E1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84244" y="2048674"/>
              <a:ext cx="1128365" cy="0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933EACDC-5315-482B-8FD7-4D85BCFBB0EC}"/>
                </a:ext>
              </a:extLst>
            </p:cNvPr>
            <p:cNvSpPr txBox="1"/>
            <p:nvPr/>
          </p:nvSpPr>
          <p:spPr>
            <a:xfrm>
              <a:off x="2958248" y="1895337"/>
              <a:ext cx="10951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a: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 💀</a:t>
              </a:r>
              <a:r>
                <a:rPr lang="en-US" sz="1400" dirty="0"/>
                <a:t>, b: 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💀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</p:grpSp>
      <p:cxnSp>
        <p:nvCxnSpPr>
          <p:cNvPr id="81" name="Connector: Elbow 80">
            <a:extLst>
              <a:ext uri="{FF2B5EF4-FFF2-40B4-BE49-F238E27FC236}">
                <a16:creationId xmlns:a16="http://schemas.microsoft.com/office/drawing/2014/main" id="{629C824A-4734-42A9-82DA-A0E541828F6B}"/>
              </a:ext>
            </a:extLst>
          </p:cNvPr>
          <p:cNvCxnSpPr>
            <a:cxnSpLocks/>
          </p:cNvCxnSpPr>
          <p:nvPr/>
        </p:nvCxnSpPr>
        <p:spPr>
          <a:xfrm rot="5400000">
            <a:off x="1875072" y="4015793"/>
            <a:ext cx="1608329" cy="599180"/>
          </a:xfrm>
          <a:prstGeom prst="bentConnector4">
            <a:avLst>
              <a:gd name="adj1" fmla="val 14336"/>
              <a:gd name="adj2" fmla="val 138152"/>
            </a:avLst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42E2E87D-2339-45E9-A779-D123218D93EE}"/>
              </a:ext>
            </a:extLst>
          </p:cNvPr>
          <p:cNvCxnSpPr>
            <a:cxnSpLocks/>
          </p:cNvCxnSpPr>
          <p:nvPr/>
        </p:nvCxnSpPr>
        <p:spPr>
          <a:xfrm>
            <a:off x="3746885" y="3508231"/>
            <a:ext cx="0" cy="553576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D5F2426F-44A7-445E-8508-C4B225638428}"/>
              </a:ext>
            </a:extLst>
          </p:cNvPr>
          <p:cNvCxnSpPr>
            <a:cxnSpLocks/>
          </p:cNvCxnSpPr>
          <p:nvPr/>
        </p:nvCxnSpPr>
        <p:spPr>
          <a:xfrm flipH="1">
            <a:off x="3399779" y="4530006"/>
            <a:ext cx="2202" cy="404877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02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Announcements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Administrivia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B6A0BE-7027-7633-1822-083721A7C5CD}"/>
              </a:ext>
            </a:extLst>
          </p:cNvPr>
          <p:cNvSpPr txBox="1"/>
          <p:nvPr/>
        </p:nvSpPr>
        <p:spPr>
          <a:xfrm>
            <a:off x="1117601" y="1850189"/>
            <a:ext cx="1523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P7 out tonight</a:t>
            </a:r>
          </a:p>
        </p:txBody>
      </p:sp>
    </p:spTree>
    <p:extLst>
      <p:ext uri="{BB962C8B-B14F-4D97-AF65-F5344CB8AC3E}">
        <p14:creationId xmlns:p14="http://schemas.microsoft.com/office/powerpoint/2010/main" val="1205275366"/>
      </p:ext>
    </p:extLst>
  </p:cSld>
  <p:clrMapOvr>
    <a:masterClrMapping/>
  </p:clrMapOvr>
</p:sld>
</file>

<file path=ppt/slides/slide2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Dataflow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Dataflow analysis</a:t>
            </a:r>
          </a:p>
          <a:p>
            <a:r>
              <a:rPr lang="en-US" dirty="0"/>
              <a:t>Intuition</a:t>
            </a:r>
          </a:p>
          <a:p>
            <a:r>
              <a:rPr lang="en-US" dirty="0"/>
              <a:t>Dataflow frameworks</a:t>
            </a:r>
          </a:p>
          <a:p>
            <a:r>
              <a:rPr lang="en-US" dirty="0"/>
              <a:t>Abstract Interpretation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20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3E8DEE-1E7F-4490-9869-87A3719B11CA}"/>
              </a:ext>
            </a:extLst>
          </p:cNvPr>
          <p:cNvSpPr txBox="1"/>
          <p:nvPr/>
        </p:nvSpPr>
        <p:spPr>
          <a:xfrm>
            <a:off x="8137411" y="5543768"/>
            <a:ext cx="1425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Optimization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1A93AE8-70F6-4086-8430-3D5A1557FB78}"/>
              </a:ext>
            </a:extLst>
          </p:cNvPr>
          <p:cNvSpPr/>
          <p:nvPr/>
        </p:nvSpPr>
        <p:spPr>
          <a:xfrm>
            <a:off x="2111577" y="2632546"/>
            <a:ext cx="3615891" cy="587829"/>
          </a:xfrm>
          <a:prstGeom prst="round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09F20A-52A8-403B-9255-D29D75F2E9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96"/>
          <a:stretch/>
        </p:blipFill>
        <p:spPr>
          <a:xfrm>
            <a:off x="7744332" y="2462726"/>
            <a:ext cx="2211998" cy="318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578875"/>
      </p:ext>
    </p:extLst>
  </p:cSld>
  <p:clrMapOvr>
    <a:masterClrMapping/>
  </p:clrMapOvr>
</p:sld>
</file>

<file path=ppt/slides/slide21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616"/>
            <a:ext cx="12192000" cy="1325563"/>
          </a:xfrm>
          <a:noFill/>
          <a:ln w="12700">
            <a:noFill/>
          </a:ln>
        </p:spPr>
        <p:txBody>
          <a:bodyPr>
            <a:normAutofit fontScale="90000"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Harnessing Commonalities of Dataflow Analyses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Dataflow Frameworks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21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CB704D-0E5E-4FE7-A881-75A37AE47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12229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Basic algorithms for many dataflow analyses follow a common template with minor variations</a:t>
            </a:r>
            <a:endParaRPr lang="en-US" dirty="0"/>
          </a:p>
          <a:p>
            <a:r>
              <a:rPr lang="en-US" dirty="0"/>
              <a:t>Idea: restate each analysis in terms of its variations</a:t>
            </a:r>
          </a:p>
          <a:p>
            <a:r>
              <a:rPr lang="en-US" dirty="0"/>
              <a:t>Profit: reuse the same algorithm to get results</a:t>
            </a:r>
          </a:p>
        </p:txBody>
      </p:sp>
      <p:pic>
        <p:nvPicPr>
          <p:cNvPr id="1026" name="Picture 2" descr="Guardian Fall Protection Series 1 Harness, XS-S, QC, TB in the Safety  Accessories department at Lowes.com">
            <a:extLst>
              <a:ext uri="{FF2B5EF4-FFF2-40B4-BE49-F238E27FC236}">
                <a16:creationId xmlns:a16="http://schemas.microsoft.com/office/drawing/2014/main" id="{5E1601B1-4A38-44CC-8EF8-F6EB5BB90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895" y="3128992"/>
            <a:ext cx="940164" cy="140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79CCD6-BE9D-4FA0-A38D-616E8160BD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2361" y="3160532"/>
            <a:ext cx="1400926" cy="1409756"/>
          </a:xfrm>
          <a:prstGeom prst="rect">
            <a:avLst/>
          </a:prstGeom>
        </p:spPr>
      </p:pic>
      <p:sp>
        <p:nvSpPr>
          <p:cNvPr id="14" name="Cross 13">
            <a:extLst>
              <a:ext uri="{FF2B5EF4-FFF2-40B4-BE49-F238E27FC236}">
                <a16:creationId xmlns:a16="http://schemas.microsoft.com/office/drawing/2014/main" id="{AB32B27F-A3B0-40C6-B669-1E7691172259}"/>
              </a:ext>
            </a:extLst>
          </p:cNvPr>
          <p:cNvSpPr/>
          <p:nvPr/>
        </p:nvSpPr>
        <p:spPr>
          <a:xfrm>
            <a:off x="8173287" y="3399898"/>
            <a:ext cx="824752" cy="867947"/>
          </a:xfrm>
          <a:prstGeom prst="plus">
            <a:avLst>
              <a:gd name="adj" fmla="val 381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Equals 20">
            <a:extLst>
              <a:ext uri="{FF2B5EF4-FFF2-40B4-BE49-F238E27FC236}">
                <a16:creationId xmlns:a16="http://schemas.microsoft.com/office/drawing/2014/main" id="{8097725C-3908-47C5-A989-A77E2DD848CC}"/>
              </a:ext>
            </a:extLst>
          </p:cNvPr>
          <p:cNvSpPr/>
          <p:nvPr/>
        </p:nvSpPr>
        <p:spPr>
          <a:xfrm>
            <a:off x="9966594" y="3399898"/>
            <a:ext cx="1105593" cy="93102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24" name="TextBox 1023">
            <a:extLst>
              <a:ext uri="{FF2B5EF4-FFF2-40B4-BE49-F238E27FC236}">
                <a16:creationId xmlns:a16="http://schemas.microsoft.com/office/drawing/2014/main" id="{B7F6E4F9-B595-4AE8-A596-64830C5557DF}"/>
              </a:ext>
            </a:extLst>
          </p:cNvPr>
          <p:cNvSpPr txBox="1"/>
          <p:nvPr/>
        </p:nvSpPr>
        <p:spPr>
          <a:xfrm>
            <a:off x="10947047" y="3504867"/>
            <a:ext cx="963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$$$</a:t>
            </a:r>
          </a:p>
        </p:txBody>
      </p:sp>
    </p:spTree>
    <p:extLst>
      <p:ext uri="{BB962C8B-B14F-4D97-AF65-F5344CB8AC3E}">
        <p14:creationId xmlns:p14="http://schemas.microsoft.com/office/powerpoint/2010/main" val="1102363142"/>
      </p:ext>
    </p:extLst>
  </p:cSld>
  <p:clrMapOvr>
    <a:masterClrMapping/>
  </p:clrMapOvr>
</p:sld>
</file>

<file path=ppt/slides/slide2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616"/>
            <a:ext cx="12192000" cy="1325563"/>
          </a:xfrm>
          <a:noFill/>
          <a:ln w="12700">
            <a:noFill/>
          </a:ln>
        </p:spPr>
        <p:txBody>
          <a:bodyPr>
            <a:normAutofit fontScale="90000"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Harnessing Commonalities of Dataflow Analyses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Dataflow Frameworks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22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CB704D-0E5E-4FE7-A881-75A37AE47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12229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Basic algorithms for many dataflow analyses follow a common template with minor variations</a:t>
            </a:r>
            <a:endParaRPr lang="en-US" dirty="0"/>
          </a:p>
          <a:p>
            <a:r>
              <a:rPr lang="en-US" dirty="0"/>
              <a:t>Idea: restate each analysis in terms of its variations</a:t>
            </a:r>
          </a:p>
          <a:p>
            <a:r>
              <a:rPr lang="en-US" dirty="0"/>
              <a:t>Profit: reuse the same algorithm to get results</a:t>
            </a:r>
          </a:p>
        </p:txBody>
      </p:sp>
      <p:sp>
        <p:nvSpPr>
          <p:cNvPr id="137" name="Content Placeholder 3">
            <a:extLst>
              <a:ext uri="{FF2B5EF4-FFF2-40B4-BE49-F238E27FC236}">
                <a16:creationId xmlns:a16="http://schemas.microsoft.com/office/drawing/2014/main" id="{F77A4527-31E0-450E-AFBF-036A838C0E57}"/>
              </a:ext>
            </a:extLst>
          </p:cNvPr>
          <p:cNvSpPr txBox="1">
            <a:spLocks/>
          </p:cNvSpPr>
          <p:nvPr/>
        </p:nvSpPr>
        <p:spPr>
          <a:xfrm>
            <a:off x="7136477" y="1825625"/>
            <a:ext cx="46426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Variations</a:t>
            </a:r>
            <a:endParaRPr lang="en-US" dirty="0"/>
          </a:p>
          <a:p>
            <a:r>
              <a:rPr lang="en-US" dirty="0"/>
              <a:t>What information is tracked</a:t>
            </a:r>
          </a:p>
          <a:p>
            <a:r>
              <a:rPr lang="en-US" dirty="0"/>
              <a:t>How fact sets are merged</a:t>
            </a:r>
          </a:p>
          <a:p>
            <a:r>
              <a:rPr lang="en-US" dirty="0"/>
              <a:t>The direction of the analysis</a:t>
            </a:r>
          </a:p>
        </p:txBody>
      </p:sp>
    </p:spTree>
    <p:extLst>
      <p:ext uri="{BB962C8B-B14F-4D97-AF65-F5344CB8AC3E}">
        <p14:creationId xmlns:p14="http://schemas.microsoft.com/office/powerpoint/2010/main" val="46498958"/>
      </p:ext>
    </p:extLst>
  </p:cSld>
  <p:clrMapOvr>
    <a:masterClrMapping/>
  </p:clrMapOvr>
</p:sld>
</file>

<file path=ppt/slides/slide23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Templated Information Tracking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Dataflow Frameworks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9" name="Content Placeholder 1">
            <a:extLst>
              <a:ext uri="{FF2B5EF4-FFF2-40B4-BE49-F238E27FC236}">
                <a16:creationId xmlns:a16="http://schemas.microsoft.com/office/drawing/2014/main" id="{5BF84E66-9C82-453C-99A5-E86590C23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028" y="1720209"/>
            <a:ext cx="6246804" cy="44897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Framework tracks the “interplay between data” at basic blocks boundaries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23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6BB14C9-C193-497D-8939-A378C4C1179B}"/>
              </a:ext>
            </a:extLst>
          </p:cNvPr>
          <p:cNvSpPr/>
          <p:nvPr/>
        </p:nvSpPr>
        <p:spPr>
          <a:xfrm>
            <a:off x="9163732" y="3372831"/>
            <a:ext cx="1119035" cy="589325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4E6BAF-BF68-43C9-8DE8-99ACD25A848B}"/>
              </a:ext>
            </a:extLst>
          </p:cNvPr>
          <p:cNvSpPr/>
          <p:nvPr/>
        </p:nvSpPr>
        <p:spPr>
          <a:xfrm>
            <a:off x="8578280" y="3354705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B3:</a:t>
            </a:r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00EAA4F-41BB-4167-A0A8-3875337C4D3F}"/>
              </a:ext>
            </a:extLst>
          </p:cNvPr>
          <p:cNvCxnSpPr>
            <a:cxnSpLocks/>
            <a:stCxn id="16" idx="2"/>
            <a:endCxn id="8" idx="0"/>
          </p:cNvCxnSpPr>
          <p:nvPr/>
        </p:nvCxnSpPr>
        <p:spPr>
          <a:xfrm flipH="1">
            <a:off x="9723249" y="2671792"/>
            <a:ext cx="879314" cy="7010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321CFF6-07F6-4FA1-B30D-BC793EABEB09}"/>
              </a:ext>
            </a:extLst>
          </p:cNvPr>
          <p:cNvCxnSpPr>
            <a:cxnSpLocks/>
            <a:stCxn id="8" idx="2"/>
            <a:endCxn id="15" idx="0"/>
          </p:cNvCxnSpPr>
          <p:nvPr/>
        </p:nvCxnSpPr>
        <p:spPr>
          <a:xfrm>
            <a:off x="9723250" y="3962155"/>
            <a:ext cx="12789" cy="6107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040B44F-B74C-4880-8D06-E3BB477BEDF2}"/>
              </a:ext>
            </a:extLst>
          </p:cNvPr>
          <p:cNvSpPr/>
          <p:nvPr/>
        </p:nvSpPr>
        <p:spPr>
          <a:xfrm>
            <a:off x="9176521" y="4572941"/>
            <a:ext cx="1119035" cy="55220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DF5D480-F802-4C29-A352-229D56352F15}"/>
              </a:ext>
            </a:extLst>
          </p:cNvPr>
          <p:cNvSpPr/>
          <p:nvPr/>
        </p:nvSpPr>
        <p:spPr>
          <a:xfrm>
            <a:off x="10043046" y="2082467"/>
            <a:ext cx="1119035" cy="589325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A4E615C-F628-48B5-8970-7C2A12627C37}"/>
              </a:ext>
            </a:extLst>
          </p:cNvPr>
          <p:cNvSpPr/>
          <p:nvPr/>
        </p:nvSpPr>
        <p:spPr>
          <a:xfrm>
            <a:off x="8193843" y="2074691"/>
            <a:ext cx="1119035" cy="589325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97BDDF3-FC84-4A89-8244-AAE85F67066F}"/>
              </a:ext>
            </a:extLst>
          </p:cNvPr>
          <p:cNvCxnSpPr>
            <a:cxnSpLocks/>
            <a:stCxn id="17" idx="2"/>
            <a:endCxn id="8" idx="0"/>
          </p:cNvCxnSpPr>
          <p:nvPr/>
        </p:nvCxnSpPr>
        <p:spPr>
          <a:xfrm>
            <a:off x="8753361" y="2664016"/>
            <a:ext cx="969889" cy="7088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65EA8062-EBCA-421F-89C6-E954C4C16464}"/>
              </a:ext>
            </a:extLst>
          </p:cNvPr>
          <p:cNvSpPr/>
          <p:nvPr/>
        </p:nvSpPr>
        <p:spPr>
          <a:xfrm>
            <a:off x="7692542" y="2074690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B1: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55D9652-3B28-411C-9EA1-FC9BCF4A57D7}"/>
              </a:ext>
            </a:extLst>
          </p:cNvPr>
          <p:cNvSpPr/>
          <p:nvPr/>
        </p:nvSpPr>
        <p:spPr>
          <a:xfrm>
            <a:off x="9515058" y="2089582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B2: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59EF222-6E88-4A47-8B21-85E42BF5DBF2}"/>
              </a:ext>
            </a:extLst>
          </p:cNvPr>
          <p:cNvSpPr/>
          <p:nvPr/>
        </p:nvSpPr>
        <p:spPr>
          <a:xfrm>
            <a:off x="8617003" y="4492331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B4:</a:t>
            </a:r>
            <a:endParaRPr lang="en-US" dirty="0"/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9848F138-FBA2-474D-AC84-E78A6C65E4B2}"/>
              </a:ext>
            </a:extLst>
          </p:cNvPr>
          <p:cNvSpPr txBox="1">
            <a:spLocks/>
          </p:cNvSpPr>
          <p:nvPr/>
        </p:nvSpPr>
        <p:spPr>
          <a:xfrm>
            <a:off x="658418" y="2730785"/>
            <a:ext cx="4320278" cy="198650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/>
              <a:t>For a given basic block b:</a:t>
            </a:r>
          </a:p>
          <a:p>
            <a:r>
              <a:rPr lang="en-US" sz="2400" dirty="0"/>
              <a:t>IN(b): facts true on entry to b</a:t>
            </a:r>
          </a:p>
          <a:p>
            <a:r>
              <a:rPr lang="en-US" sz="2400" dirty="0"/>
              <a:t>OUT(b): facts true on exit from b</a:t>
            </a:r>
          </a:p>
          <a:p>
            <a:r>
              <a:rPr lang="en-US" sz="2400" dirty="0"/>
              <a:t>GEN(b): facts created in b</a:t>
            </a:r>
          </a:p>
          <a:p>
            <a:r>
              <a:rPr lang="en-US" sz="2400" dirty="0"/>
              <a:t>KILL(b): facts removed in 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7BD3319-CB59-4E7A-9AF8-2A591A078E64}"/>
                  </a:ext>
                </a:extLst>
              </p:cNvPr>
              <p:cNvSpPr txBox="1"/>
              <p:nvPr/>
            </p:nvSpPr>
            <p:spPr>
              <a:xfrm>
                <a:off x="846610" y="5094056"/>
                <a:ext cx="3118674" cy="5522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xmlns:a="http://schemas.openxmlformats.org/drawingml/2006/main" lang="en-US">
                          <a:latin typeface="Cambria Math" panose="02040503050406030204" pitchFamily="18" charset="0"/>
                        </a:rPr>
                        <m:t>IN</m:t>
                      </m:r>
                      <m:d>
                        <m:dPr>
                          <m:ctrlPr>
                            <a:rPr xmlns:a="http://schemas.openxmlformats.org/drawingml/2006/main"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xmlns:a="http://schemas.openxmlformats.org/drawingml/2006/main"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⋃"/>
                          <m:limLoc m:val="subSup"/>
                          <m:supHide m:val="on"/>
                          <m:ctrlPr>
                            <a:rPr xmlns:a="http://schemas.openxmlformats.org/drawingml/2006/main"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xmlns:a="http://schemas.openxmlformats.org/drawingml/2006/main"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xmlns:a="http://schemas.openxmlformats.org/drawingml/2006/main"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  <m:brk m:alnAt="9"/>
                            </m:rPr>
                            <a:rPr xmlns:a="http://schemas.openxmlformats.org/drawingml/2006/main" lang="en-US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m:rPr>
                              <m:sty m:val="p"/>
                            </m:rPr>
                            <a:rPr xmlns:a="http://schemas.openxmlformats.org/drawingml/2006/main" lang="en-US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m:rPr>
                              <m:brk m:alnAt="9"/>
                            </m:rPr>
                            <a:rPr xmlns:a="http://schemas.openxmlformats.org/drawingml/2006/main"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xmlns:a="http://schemas.openxmlformats.org/drawingml/2006/main" lang="en-US" i="1">
                              <a:latin typeface="Cambria Math" panose="02040503050406030204" pitchFamily="18" charset="0"/>
                            </a:rPr>
                            <m:t>𝑝𝑟𝑒𝑑</m:t>
                          </m:r>
                          <m:r>
                            <a:rPr xmlns:a="http://schemas.openxmlformats.org/drawingml/2006/main"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xmlns:a="http://schemas.openxmlformats.org/drawingml/2006/main"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xmlns:a="http://schemas.openxmlformats.org/drawingml/2006/main"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xmlns:a="http://schemas.openxmlformats.org/drawingml/2006/main" lang="en-US">
                              <a:latin typeface="Cambria Math" panose="02040503050406030204" pitchFamily="18" charset="0"/>
                            </a:rPr>
                            <m:t>OUT</m:t>
                          </m:r>
                          <m:r>
                            <a:rPr xmlns:a="http://schemas.openxmlformats.org/drawingml/2006/main"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xmlns:a="http://schemas.openxmlformats.org/drawingml/2006/main"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xmlns:a="http://schemas.openxmlformats.org/drawingml/2006/main"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7BD3319-CB59-4E7A-9AF8-2A591A078E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610" y="5094056"/>
                <a:ext cx="3118674" cy="5522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07D35C5-0EFF-404A-ADCD-B76E9EC550E2}"/>
                  </a:ext>
                </a:extLst>
              </p:cNvPr>
              <p:cNvSpPr txBox="1"/>
              <p:nvPr/>
            </p:nvSpPr>
            <p:spPr>
              <a:xfrm>
                <a:off x="771001" y="5814336"/>
                <a:ext cx="40078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/>
                  <a:t>OUT</a:t>
                </a:r>
                <a14:m>
                  <m:oMath xmlns:m="http://schemas.openxmlformats.org/officeDocument/2006/math">
                    <m:d>
                      <m:dPr>
                        <m:ctrlPr>
                          <a:rPr xmlns:a="http://schemas.openxmlformats.org/drawingml/2006/main"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xmlns:a="http://schemas.openxmlformats.org/drawingml/2006/main"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xmlns:a="http://schemas.openxmlformats.org/drawingml/2006/main"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xmlns:a="http://schemas.openxmlformats.org/drawingml/2006/main" lang="en-US">
                        <a:latin typeface="Cambria Math" panose="02040503050406030204" pitchFamily="18" charset="0"/>
                      </a:rPr>
                      <m:t>GEN</m:t>
                    </m:r>
                    <m:r>
                      <a:rPr xmlns:a="http://schemas.openxmlformats.org/drawingml/2006/main"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xmlns:a="http://schemas.openxmlformats.org/drawingml/2006/main" lang="en-US" i="1">
                        <a:latin typeface="Cambria Math" panose="02040503050406030204" pitchFamily="18" charset="0"/>
                      </a:rPr>
                      <m:t>) ∪(</m:t>
                    </m:r>
                    <m:r>
                      <m:rPr>
                        <m:sty m:val="p"/>
                      </m:rPr>
                      <a:rPr xmlns:a="http://schemas.openxmlformats.org/drawingml/2006/main" lang="en-US">
                        <a:latin typeface="Cambria Math" panose="02040503050406030204" pitchFamily="18" charset="0"/>
                      </a:rPr>
                      <m:t>IN</m:t>
                    </m:r>
                    <m:d>
                      <m:dPr>
                        <m:ctrlPr>
                          <a:rPr xmlns:a="http://schemas.openxmlformats.org/drawingml/2006/main"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xmlns:a="http://schemas.openxmlformats.org/drawingml/2006/main"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xmlns:a="http://schemas.openxmlformats.org/drawingml/2006/main"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xmlns:a="http://schemas.openxmlformats.org/drawingml/2006/main" lang="en-US">
                        <a:latin typeface="Cambria Math" panose="02040503050406030204" pitchFamily="18" charset="0"/>
                      </a:rPr>
                      <m:t>KILL</m:t>
                    </m:r>
                    <m:d>
                      <m:dPr>
                        <m:ctrlPr>
                          <a:rPr xmlns:a="http://schemas.openxmlformats.org/drawingml/2006/main"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xmlns:a="http://schemas.openxmlformats.org/drawingml/2006/main"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xmlns:a="http://schemas.openxmlformats.org/drawingml/2006/main"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07D35C5-0EFF-404A-ADCD-B76E9EC550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001" y="5814336"/>
                <a:ext cx="4007828" cy="276999"/>
              </a:xfrm>
              <a:prstGeom prst="rect">
                <a:avLst/>
              </a:prstGeom>
              <a:blipFill>
                <a:blip r:embed="rId4"/>
                <a:stretch>
                  <a:fillRect l="-3495" t="-28889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B7DE54B-DE69-4CC6-BD1A-E1A3850F85B0}"/>
              </a:ext>
            </a:extLst>
          </p:cNvPr>
          <p:cNvSpPr/>
          <p:nvPr/>
        </p:nvSpPr>
        <p:spPr>
          <a:xfrm>
            <a:off x="888176" y="3084022"/>
            <a:ext cx="3890654" cy="781396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193713-4913-43EF-AAF9-F9BED245C912}"/>
              </a:ext>
            </a:extLst>
          </p:cNvPr>
          <p:cNvSpPr txBox="1"/>
          <p:nvPr/>
        </p:nvSpPr>
        <p:spPr>
          <a:xfrm>
            <a:off x="4779193" y="3017521"/>
            <a:ext cx="31073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For a </a:t>
            </a:r>
            <a:r>
              <a:rPr lang="en-US" i="1" dirty="0">
                <a:solidFill>
                  <a:srgbClr val="7030A0"/>
                </a:solidFill>
              </a:rPr>
              <a:t>backwards analysis</a:t>
            </a:r>
            <a:endParaRPr lang="en-US" dirty="0">
              <a:solidFill>
                <a:srgbClr val="7030A0"/>
              </a:solidFill>
            </a:endParaRPr>
          </a:p>
          <a:p>
            <a:r>
              <a:rPr lang="en-US" dirty="0">
                <a:solidFill>
                  <a:srgbClr val="7030A0"/>
                </a:solidFill>
              </a:rPr>
              <a:t>IN is at the bottom of the block</a:t>
            </a:r>
          </a:p>
          <a:p>
            <a:r>
              <a:rPr lang="en-US" dirty="0">
                <a:solidFill>
                  <a:srgbClr val="7030A0"/>
                </a:solidFill>
              </a:rPr>
              <a:t>OUT is at the top of the block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CBF4939-5B20-6549-4DFA-D6F7881FB456}"/>
                  </a:ext>
                </a:extLst>
              </p14:cNvPr>
              <p14:cNvContentPartPr/>
              <p14:nvPr/>
            </p14:nvContentPartPr>
            <p14:xfrm>
              <a:off x="8435520" y="2183760"/>
              <a:ext cx="3469320" cy="2971440"/>
            </p14:xfrm>
          </p:contentPart>
        </mc:Choice>
        <mc:Fallback xmlns:a14="http://schemas.microsoft.com/office/drawing/2010/main" xmlns:a16="http://schemas.microsoft.com/office/drawing/2014/main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CBF4939-5B20-6549-4DFA-D6F7881FB45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426160" y="2174400"/>
                <a:ext cx="3488040" cy="299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282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5" grpId="0" animBg="1"/>
      <p:bldP spid="16" grpId="0" animBg="1"/>
      <p:bldP spid="17" grpId="0" animBg="1"/>
      <p:bldP spid="19" grpId="0"/>
      <p:bldP spid="20" grpId="0"/>
      <p:bldP spid="23" grpId="0"/>
    </p:bldLst>
  </p:timing>
</p:sld>
</file>

<file path=ppt/slides/slide24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Dataflow Sets: Example 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Dataflow: Formalization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9" name="Content Placeholder 1">
            <a:extLst>
              <a:ext uri="{FF2B5EF4-FFF2-40B4-BE49-F238E27FC236}">
                <a16:creationId xmlns:a16="http://schemas.microsoft.com/office/drawing/2014/main" id="{5BF84E66-9C82-453C-99A5-E86590C23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8544" y="1699469"/>
            <a:ext cx="4320278" cy="19865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IN(b): facts true on entry to b</a:t>
            </a:r>
          </a:p>
          <a:p>
            <a:pPr marL="0" indent="0">
              <a:buNone/>
            </a:pPr>
            <a:r>
              <a:rPr lang="en-US" sz="2400" dirty="0"/>
              <a:t>OUT(b): facts true on exit from b</a:t>
            </a:r>
          </a:p>
          <a:p>
            <a:pPr marL="0" indent="0">
              <a:buNone/>
            </a:pPr>
            <a:r>
              <a:rPr lang="en-US" sz="2400" dirty="0"/>
              <a:t>GEN(b): facts created in b</a:t>
            </a:r>
          </a:p>
          <a:p>
            <a:pPr marL="0" indent="0">
              <a:buNone/>
            </a:pPr>
            <a:r>
              <a:rPr lang="en-US" sz="2400" dirty="0"/>
              <a:t>KILL(b): facts removed in b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24</a:t>
            </a:fld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9D30054-B53B-4580-90EC-0927D4341257}"/>
              </a:ext>
            </a:extLst>
          </p:cNvPr>
          <p:cNvSpPr/>
          <p:nvPr/>
        </p:nvSpPr>
        <p:spPr>
          <a:xfrm>
            <a:off x="7604401" y="3065973"/>
            <a:ext cx="1823106" cy="977745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[x] := 2</a:t>
            </a:r>
          </a:p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[x] := [y]</a:t>
            </a:r>
          </a:p>
          <a:p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6C0416-B6F2-40FA-8972-CF74479BEA9A}"/>
              </a:ext>
            </a:extLst>
          </p:cNvPr>
          <p:cNvSpPr/>
          <p:nvPr/>
        </p:nvSpPr>
        <p:spPr>
          <a:xfrm>
            <a:off x="7032390" y="3009549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B3: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A51B93-375A-457E-A92D-274538FDE3C3}"/>
              </a:ext>
            </a:extLst>
          </p:cNvPr>
          <p:cNvSpPr txBox="1"/>
          <p:nvPr/>
        </p:nvSpPr>
        <p:spPr>
          <a:xfrm>
            <a:off x="9079412" y="2753063"/>
            <a:ext cx="1579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x = {4,5}, y = 0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93BAD30-4902-4F10-B04E-9CA8907B38A2}"/>
              </a:ext>
            </a:extLst>
          </p:cNvPr>
          <p:cNvCxnSpPr>
            <a:cxnSpLocks/>
            <a:stCxn id="23" idx="2"/>
            <a:endCxn id="13" idx="0"/>
          </p:cNvCxnSpPr>
          <p:nvPr/>
        </p:nvCxnSpPr>
        <p:spPr>
          <a:xfrm flipH="1">
            <a:off x="8515955" y="2364934"/>
            <a:ext cx="963879" cy="7010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4F1A664-8D0A-4034-B36D-6B5572BA4422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8505374" y="4007275"/>
            <a:ext cx="0" cy="547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FD2BDEF-0E37-4CBE-B897-0FEED8AA3618}"/>
              </a:ext>
            </a:extLst>
          </p:cNvPr>
          <p:cNvSpPr txBox="1"/>
          <p:nvPr/>
        </p:nvSpPr>
        <p:spPr>
          <a:xfrm>
            <a:off x="9266307" y="4010652"/>
            <a:ext cx="1175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x = 0, y = 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FACC2E3-D253-45C0-A294-2560416289D0}"/>
                  </a:ext>
                </a:extLst>
              </p:cNvPr>
              <p:cNvSpPr txBox="1"/>
              <p:nvPr/>
            </p:nvSpPr>
            <p:spPr>
              <a:xfrm>
                <a:off x="2475904" y="3988462"/>
                <a:ext cx="3118674" cy="5522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xmlns:a="http://schemas.openxmlformats.org/drawingml/2006/main" lang="en-US">
                          <a:latin typeface="Cambria Math" panose="02040503050406030204" pitchFamily="18" charset="0"/>
                        </a:rPr>
                        <m:t>IN</m:t>
                      </m:r>
                      <m:d>
                        <m:dPr>
                          <m:ctrlPr>
                            <a:rPr xmlns:a="http://schemas.openxmlformats.org/drawingml/2006/main"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xmlns:a="http://schemas.openxmlformats.org/drawingml/2006/main"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⋃"/>
                          <m:limLoc m:val="subSup"/>
                          <m:supHide m:val="on"/>
                          <m:ctrlPr>
                            <a:rPr xmlns:a="http://schemas.openxmlformats.org/drawingml/2006/main"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xmlns:a="http://schemas.openxmlformats.org/drawingml/2006/main"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xmlns:a="http://schemas.openxmlformats.org/drawingml/2006/main"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  <m:brk m:alnAt="9"/>
                            </m:rPr>
                            <a:rPr xmlns:a="http://schemas.openxmlformats.org/drawingml/2006/main" lang="en-US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m:rPr>
                              <m:sty m:val="p"/>
                            </m:rPr>
                            <a:rPr xmlns:a="http://schemas.openxmlformats.org/drawingml/2006/main" lang="en-US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m:rPr>
                              <m:brk m:alnAt="9"/>
                            </m:rPr>
                            <a:rPr xmlns:a="http://schemas.openxmlformats.org/drawingml/2006/main"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xmlns:a="http://schemas.openxmlformats.org/drawingml/2006/main" lang="en-US" i="1">
                              <a:latin typeface="Cambria Math" panose="02040503050406030204" pitchFamily="18" charset="0"/>
                            </a:rPr>
                            <m:t>𝑝𝑟𝑒𝑑</m:t>
                          </m:r>
                          <m:r>
                            <a:rPr xmlns:a="http://schemas.openxmlformats.org/drawingml/2006/main"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xmlns:a="http://schemas.openxmlformats.org/drawingml/2006/main"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xmlns:a="http://schemas.openxmlformats.org/drawingml/2006/main"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xmlns:a="http://schemas.openxmlformats.org/drawingml/2006/main" lang="en-US">
                              <a:latin typeface="Cambria Math" panose="02040503050406030204" pitchFamily="18" charset="0"/>
                            </a:rPr>
                            <m:t>OUT</m:t>
                          </m:r>
                          <m:r>
                            <a:rPr xmlns:a="http://schemas.openxmlformats.org/drawingml/2006/main"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xmlns:a="http://schemas.openxmlformats.org/drawingml/2006/main"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xmlns:a="http://schemas.openxmlformats.org/drawingml/2006/main"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FACC2E3-D253-45C0-A294-2560416289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5904" y="3988462"/>
                <a:ext cx="3118674" cy="5522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2D2E012-6F98-4A4B-9CEA-3117EE06262A}"/>
                  </a:ext>
                </a:extLst>
              </p:cNvPr>
              <p:cNvSpPr txBox="1"/>
              <p:nvPr/>
            </p:nvSpPr>
            <p:spPr>
              <a:xfrm>
                <a:off x="2400295" y="5099441"/>
                <a:ext cx="40078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/>
                  <a:t>OUT</a:t>
                </a:r>
                <a14:m>
                  <m:oMath xmlns:m="http://schemas.openxmlformats.org/officeDocument/2006/math">
                    <m:d>
                      <m:dPr>
                        <m:ctrlPr>
                          <a:rPr xmlns:a="http://schemas.openxmlformats.org/drawingml/2006/main"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xmlns:a="http://schemas.openxmlformats.org/drawingml/2006/main"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xmlns:a="http://schemas.openxmlformats.org/drawingml/2006/main"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xmlns:a="http://schemas.openxmlformats.org/drawingml/2006/main" lang="en-US">
                        <a:latin typeface="Cambria Math" panose="02040503050406030204" pitchFamily="18" charset="0"/>
                      </a:rPr>
                      <m:t>GEN</m:t>
                    </m:r>
                    <m:r>
                      <a:rPr xmlns:a="http://schemas.openxmlformats.org/drawingml/2006/main"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xmlns:a="http://schemas.openxmlformats.org/drawingml/2006/main" lang="en-US" i="1">
                        <a:latin typeface="Cambria Math" panose="02040503050406030204" pitchFamily="18" charset="0"/>
                      </a:rPr>
                      <m:t>) ∪(</m:t>
                    </m:r>
                    <m:r>
                      <m:rPr>
                        <m:sty m:val="p"/>
                      </m:rPr>
                      <a:rPr xmlns:a="http://schemas.openxmlformats.org/drawingml/2006/main" lang="en-US">
                        <a:latin typeface="Cambria Math" panose="02040503050406030204" pitchFamily="18" charset="0"/>
                      </a:rPr>
                      <m:t>IN</m:t>
                    </m:r>
                    <m:d>
                      <m:dPr>
                        <m:ctrlPr>
                          <a:rPr xmlns:a="http://schemas.openxmlformats.org/drawingml/2006/main"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xmlns:a="http://schemas.openxmlformats.org/drawingml/2006/main"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xmlns:a="http://schemas.openxmlformats.org/drawingml/2006/main"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xmlns:a="http://schemas.openxmlformats.org/drawingml/2006/main" lang="en-US">
                        <a:latin typeface="Cambria Math" panose="02040503050406030204" pitchFamily="18" charset="0"/>
                      </a:rPr>
                      <m:t>KILL</m:t>
                    </m:r>
                    <m:d>
                      <m:dPr>
                        <m:ctrlPr>
                          <a:rPr xmlns:a="http://schemas.openxmlformats.org/drawingml/2006/main"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xmlns:a="http://schemas.openxmlformats.org/drawingml/2006/main"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xmlns:a="http://schemas.openxmlformats.org/drawingml/2006/main"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2D2E012-6F98-4A4B-9CEA-3117EE0626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0295" y="5099441"/>
                <a:ext cx="4007828" cy="276999"/>
              </a:xfrm>
              <a:prstGeom prst="rect">
                <a:avLst/>
              </a:prstGeom>
              <a:blipFill>
                <a:blip r:embed="rId4"/>
                <a:stretch>
                  <a:fillRect l="-3653" t="-28889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81EA129-2F86-4051-9280-8D7CD837A857}"/>
                  </a:ext>
                </a:extLst>
              </p14:cNvPr>
              <p14:cNvContentPartPr/>
              <p14:nvPr/>
            </p14:nvContentPartPr>
            <p14:xfrm>
              <a:off x="-586806" y="3299065"/>
              <a:ext cx="26640" cy="5760"/>
            </p14:xfrm>
          </p:contentPart>
        </mc:Choice>
        <mc:Fallback xmlns:a16="http://schemas.microsoft.com/office/drawing/2014/main" xmlns:a14="http://schemas.microsoft.com/office/drawing/2010/main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81EA129-2F86-4051-9280-8D7CD837A85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595806" y="3290065"/>
                <a:ext cx="44280" cy="23400"/>
              </a:xfrm>
              <a:prstGeom prst="rect">
                <a:avLst/>
              </a:prstGeom>
            </p:spPr>
          </p:pic>
        </mc:Fallback>
      </mc:AlternateContent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80F5511-E416-461F-B173-6E44E07736AD}"/>
              </a:ext>
            </a:extLst>
          </p:cNvPr>
          <p:cNvSpPr/>
          <p:nvPr/>
        </p:nvSpPr>
        <p:spPr>
          <a:xfrm>
            <a:off x="7593821" y="4555259"/>
            <a:ext cx="1823106" cy="55220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2BF618B-8F68-461C-857A-BE041A45CC48}"/>
              </a:ext>
            </a:extLst>
          </p:cNvPr>
          <p:cNvSpPr/>
          <p:nvPr/>
        </p:nvSpPr>
        <p:spPr>
          <a:xfrm>
            <a:off x="8920316" y="1775609"/>
            <a:ext cx="1119035" cy="589325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FD32EB18-0167-425E-9173-3B6F4AABFECE}"/>
              </a:ext>
            </a:extLst>
          </p:cNvPr>
          <p:cNvSpPr/>
          <p:nvPr/>
        </p:nvSpPr>
        <p:spPr>
          <a:xfrm>
            <a:off x="7071113" y="1767833"/>
            <a:ext cx="1119035" cy="589325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19CE71F-C746-4F16-B39C-90A90C99CAEA}"/>
              </a:ext>
            </a:extLst>
          </p:cNvPr>
          <p:cNvCxnSpPr>
            <a:cxnSpLocks/>
            <a:stCxn id="30" idx="2"/>
            <a:endCxn id="13" idx="0"/>
          </p:cNvCxnSpPr>
          <p:nvPr/>
        </p:nvCxnSpPr>
        <p:spPr>
          <a:xfrm>
            <a:off x="7630630" y="2357158"/>
            <a:ext cx="885324" cy="7088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6F864C8E-D56E-44D3-A4EB-9B1CB9DEBFBD}"/>
              </a:ext>
            </a:extLst>
          </p:cNvPr>
          <p:cNvSpPr/>
          <p:nvPr/>
        </p:nvSpPr>
        <p:spPr>
          <a:xfrm>
            <a:off x="6569812" y="1767832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B1:</a:t>
            </a:r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63DBB41-91B4-4018-A7DF-5AC8E4BC6350}"/>
              </a:ext>
            </a:extLst>
          </p:cNvPr>
          <p:cNvSpPr/>
          <p:nvPr/>
        </p:nvSpPr>
        <p:spPr>
          <a:xfrm>
            <a:off x="8392328" y="1782724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B2:</a:t>
            </a:r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A8A37F0-20C6-48EE-AF7D-A4F3462F78B4}"/>
              </a:ext>
            </a:extLst>
          </p:cNvPr>
          <p:cNvSpPr txBox="1"/>
          <p:nvPr/>
        </p:nvSpPr>
        <p:spPr>
          <a:xfrm>
            <a:off x="6352065" y="2289132"/>
            <a:ext cx="1175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x = 4, y = 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692C865-07B2-4B33-B79A-7162CADAB148}"/>
              </a:ext>
            </a:extLst>
          </p:cNvPr>
          <p:cNvSpPr txBox="1"/>
          <p:nvPr/>
        </p:nvSpPr>
        <p:spPr>
          <a:xfrm>
            <a:off x="9492678" y="2336105"/>
            <a:ext cx="1175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x = 5, y = 0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A244D18-3DDF-47DB-8A40-5B71E4CBE8B2}"/>
              </a:ext>
            </a:extLst>
          </p:cNvPr>
          <p:cNvSpPr/>
          <p:nvPr/>
        </p:nvSpPr>
        <p:spPr>
          <a:xfrm>
            <a:off x="7057680" y="4485186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B4: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49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9" grpId="0"/>
      <p:bldP spid="12" grpId="0"/>
      <p:bldP spid="22" grpId="0" animBg="1"/>
      <p:bldP spid="23" grpId="0" animBg="1"/>
      <p:bldP spid="30" grpId="0" animBg="1"/>
      <p:bldP spid="33" grpId="0"/>
      <p:bldP spid="35" grpId="0"/>
      <p:bldP spid="36" grpId="0"/>
      <p:bldP spid="37" grpId="0"/>
      <p:bldP spid="38" grpId="0"/>
    </p:bldLst>
  </p:timing>
</p:sld>
</file>

<file path=ppt/slides/slide2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Benefits of the Framework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Dataflow Frameworks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When set up properly…</a:t>
            </a:r>
          </a:p>
          <a:p>
            <a:r>
              <a:rPr lang="en-US" dirty="0"/>
              <a:t>Safety of the analysis is guaranteed</a:t>
            </a:r>
          </a:p>
          <a:p>
            <a:r>
              <a:rPr lang="en-US" dirty="0"/>
              <a:t>Termination of the analysis is guaranteed</a:t>
            </a:r>
          </a:p>
          <a:p>
            <a:r>
              <a:rPr lang="en-US" dirty="0"/>
              <a:t>Order of analysis (which block you process) is unimportant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64681"/>
      </p:ext>
    </p:extLst>
  </p:cSld>
  <p:clrMapOvr>
    <a:masterClrMapping/>
  </p:clrMapOvr>
</p:sld>
</file>

<file path=ppt/slides/slide2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Compute Live Variables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Dataflow: Formalization - Example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26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74A3903-CBC6-4ECD-AC8A-CE4F9265FAB7}"/>
              </a:ext>
            </a:extLst>
          </p:cNvPr>
          <p:cNvSpPr/>
          <p:nvPr/>
        </p:nvSpPr>
        <p:spPr>
          <a:xfrm>
            <a:off x="3129884" y="2480963"/>
            <a:ext cx="2547593" cy="52345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[x] := 2</a:t>
            </a:r>
          </a:p>
          <a:p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ifz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[t2]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423783-11AF-4D54-9199-6C78BC49752A}"/>
              </a:ext>
            </a:extLst>
          </p:cNvPr>
          <p:cNvSpPr/>
          <p:nvPr/>
        </p:nvSpPr>
        <p:spPr>
          <a:xfrm>
            <a:off x="2531643" y="2460491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B2:</a:t>
            </a:r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D305229-555F-4BC8-A5F2-16BEAC9EBFC8}"/>
              </a:ext>
            </a:extLst>
          </p:cNvPr>
          <p:cNvSpPr/>
          <p:nvPr/>
        </p:nvSpPr>
        <p:spPr>
          <a:xfrm>
            <a:off x="3365733" y="4447016"/>
            <a:ext cx="1396514" cy="52345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[x] := 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80B801-0ED3-4D7D-8805-B2E66C426A0B}"/>
              </a:ext>
            </a:extLst>
          </p:cNvPr>
          <p:cNvSpPr/>
          <p:nvPr/>
        </p:nvSpPr>
        <p:spPr>
          <a:xfrm>
            <a:off x="2830138" y="4431206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B4:</a:t>
            </a:r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928A16F-CD56-4C85-8E12-D1D43133A56E}"/>
              </a:ext>
            </a:extLst>
          </p:cNvPr>
          <p:cNvSpPr/>
          <p:nvPr/>
        </p:nvSpPr>
        <p:spPr>
          <a:xfrm>
            <a:off x="4622296" y="3555934"/>
            <a:ext cx="2531371" cy="52345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[x] := [y]</a:t>
            </a:r>
          </a:p>
          <a:p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ifz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[t5]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BB6479-DD5A-4B7B-AFB1-8C168D746AE7}"/>
              </a:ext>
            </a:extLst>
          </p:cNvPr>
          <p:cNvSpPr/>
          <p:nvPr/>
        </p:nvSpPr>
        <p:spPr>
          <a:xfrm>
            <a:off x="4085934" y="3511953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B5:</a:t>
            </a:r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9D30054-B53B-4580-90EC-0927D4341257}"/>
              </a:ext>
            </a:extLst>
          </p:cNvPr>
          <p:cNvSpPr/>
          <p:nvPr/>
        </p:nvSpPr>
        <p:spPr>
          <a:xfrm>
            <a:off x="7254087" y="2261505"/>
            <a:ext cx="1425628" cy="977745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[x] := 2</a:t>
            </a:r>
          </a:p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[x] := 0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6C0416-B6F2-40FA-8972-CF74479BEA9A}"/>
              </a:ext>
            </a:extLst>
          </p:cNvPr>
          <p:cNvSpPr/>
          <p:nvPr/>
        </p:nvSpPr>
        <p:spPr>
          <a:xfrm>
            <a:off x="6683836" y="2232487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B3:</a:t>
            </a:r>
            <a:endParaRPr lang="en-US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B136848-BC7F-4C58-B321-C5BACAECDDE7}"/>
              </a:ext>
            </a:extLst>
          </p:cNvPr>
          <p:cNvSpPr/>
          <p:nvPr/>
        </p:nvSpPr>
        <p:spPr>
          <a:xfrm>
            <a:off x="5333996" y="1499877"/>
            <a:ext cx="2470488" cy="52345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[y] := 0</a:t>
            </a:r>
          </a:p>
          <a:p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ifz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[t1]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6ECFF03-CB24-4619-B420-74C61ADAC55F}"/>
              </a:ext>
            </a:extLst>
          </p:cNvPr>
          <p:cNvSpPr/>
          <p:nvPr/>
        </p:nvSpPr>
        <p:spPr>
          <a:xfrm>
            <a:off x="4735756" y="1479405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B1:</a:t>
            </a:r>
            <a:endParaRPr lang="en-US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AB0D280-7652-4BAC-9491-69C4582792D2}"/>
              </a:ext>
            </a:extLst>
          </p:cNvPr>
          <p:cNvSpPr/>
          <p:nvPr/>
        </p:nvSpPr>
        <p:spPr>
          <a:xfrm>
            <a:off x="5300486" y="5531270"/>
            <a:ext cx="1981590" cy="673587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[z] := [x]</a:t>
            </a:r>
          </a:p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OUTPUT [z]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CE22712-FBEE-4595-9A78-1180289572D6}"/>
              </a:ext>
            </a:extLst>
          </p:cNvPr>
          <p:cNvSpPr/>
          <p:nvPr/>
        </p:nvSpPr>
        <p:spPr>
          <a:xfrm>
            <a:off x="4715706" y="5504366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B6:</a:t>
            </a:r>
            <a:endParaRPr lang="en-US" dirty="0"/>
          </a:p>
        </p:txBody>
      </p: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2CA2102B-4D86-4C3D-9425-B4F33BF76010}"/>
              </a:ext>
            </a:extLst>
          </p:cNvPr>
          <p:cNvCxnSpPr>
            <a:cxnSpLocks/>
            <a:stCxn id="15" idx="2"/>
            <a:endCxn id="5" idx="0"/>
          </p:cNvCxnSpPr>
          <p:nvPr/>
        </p:nvCxnSpPr>
        <p:spPr>
          <a:xfrm rot="5400000">
            <a:off x="5257643" y="1169366"/>
            <a:ext cx="457634" cy="2165560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7F855F5-6770-404B-98C1-11B5234D5E58}"/>
              </a:ext>
            </a:extLst>
          </p:cNvPr>
          <p:cNvCxnSpPr>
            <a:cxnSpLocks/>
            <a:stCxn id="15" idx="2"/>
            <a:endCxn id="13" idx="0"/>
          </p:cNvCxnSpPr>
          <p:nvPr/>
        </p:nvCxnSpPr>
        <p:spPr>
          <a:xfrm>
            <a:off x="6569241" y="2023330"/>
            <a:ext cx="1397661" cy="23817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3021D89-1931-4806-8A19-61CC59D05B25}"/>
              </a:ext>
            </a:extLst>
          </p:cNvPr>
          <p:cNvSpPr txBox="1"/>
          <p:nvPr/>
        </p:nvSpPr>
        <p:spPr>
          <a:xfrm>
            <a:off x="4665189" y="2019194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/>
              <a:t>jmp</a:t>
            </a:r>
            <a:endParaRPr lang="en-US" sz="1400" b="1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40BF2DD-7273-472F-AD38-39D1BFF7728F}"/>
              </a:ext>
            </a:extLst>
          </p:cNvPr>
          <p:cNvSpPr/>
          <p:nvPr/>
        </p:nvSpPr>
        <p:spPr>
          <a:xfrm>
            <a:off x="3245110" y="3020225"/>
            <a:ext cx="1139945" cy="1401651"/>
          </a:xfrm>
          <a:custGeom>
            <a:avLst/>
            <a:gdLst>
              <a:gd name="connsiteX0" fmla="*/ 1367377 w 1463927"/>
              <a:gd name="connsiteY0" fmla="*/ 0 h 1439839"/>
              <a:gd name="connsiteX1" fmla="*/ 1360553 w 1463927"/>
              <a:gd name="connsiteY1" fmla="*/ 136477 h 1439839"/>
              <a:gd name="connsiteX2" fmla="*/ 309675 w 1463927"/>
              <a:gd name="connsiteY2" fmla="*/ 416257 h 1439839"/>
              <a:gd name="connsiteX3" fmla="*/ 23073 w 1463927"/>
              <a:gd name="connsiteY3" fmla="*/ 1071349 h 1439839"/>
              <a:gd name="connsiteX4" fmla="*/ 800995 w 1463927"/>
              <a:gd name="connsiteY4" fmla="*/ 1235122 h 1439839"/>
              <a:gd name="connsiteX5" fmla="*/ 917001 w 1463927"/>
              <a:gd name="connsiteY5" fmla="*/ 1439839 h 1439839"/>
              <a:gd name="connsiteX0" fmla="*/ 1360553 w 1360553"/>
              <a:gd name="connsiteY0" fmla="*/ 0 h 1303362"/>
              <a:gd name="connsiteX1" fmla="*/ 309675 w 1360553"/>
              <a:gd name="connsiteY1" fmla="*/ 279780 h 1303362"/>
              <a:gd name="connsiteX2" fmla="*/ 23073 w 1360553"/>
              <a:gd name="connsiteY2" fmla="*/ 934872 h 1303362"/>
              <a:gd name="connsiteX3" fmla="*/ 800995 w 1360553"/>
              <a:gd name="connsiteY3" fmla="*/ 1098645 h 1303362"/>
              <a:gd name="connsiteX4" fmla="*/ 917001 w 1360553"/>
              <a:gd name="connsiteY4" fmla="*/ 1303362 h 1303362"/>
              <a:gd name="connsiteX0" fmla="*/ 1196407 w 1196407"/>
              <a:gd name="connsiteY0" fmla="*/ 0 h 1436712"/>
              <a:gd name="connsiteX1" fmla="*/ 307454 w 1196407"/>
              <a:gd name="connsiteY1" fmla="*/ 413130 h 1436712"/>
              <a:gd name="connsiteX2" fmla="*/ 20852 w 1196407"/>
              <a:gd name="connsiteY2" fmla="*/ 1068222 h 1436712"/>
              <a:gd name="connsiteX3" fmla="*/ 798774 w 1196407"/>
              <a:gd name="connsiteY3" fmla="*/ 1231995 h 1436712"/>
              <a:gd name="connsiteX4" fmla="*/ 914780 w 1196407"/>
              <a:gd name="connsiteY4" fmla="*/ 1436712 h 1436712"/>
              <a:gd name="connsiteX0" fmla="*/ 1175555 w 1175555"/>
              <a:gd name="connsiteY0" fmla="*/ 0 h 1436712"/>
              <a:gd name="connsiteX1" fmla="*/ 0 w 1175555"/>
              <a:gd name="connsiteY1" fmla="*/ 1068222 h 1436712"/>
              <a:gd name="connsiteX2" fmla="*/ 777922 w 1175555"/>
              <a:gd name="connsiteY2" fmla="*/ 1231995 h 1436712"/>
              <a:gd name="connsiteX3" fmla="*/ 893928 w 1175555"/>
              <a:gd name="connsiteY3" fmla="*/ 1436712 h 1436712"/>
              <a:gd name="connsiteX0" fmla="*/ 1137455 w 1137455"/>
              <a:gd name="connsiteY0" fmla="*/ 0 h 1436712"/>
              <a:gd name="connsiteX1" fmla="*/ 0 w 1137455"/>
              <a:gd name="connsiteY1" fmla="*/ 696747 h 1436712"/>
              <a:gd name="connsiteX2" fmla="*/ 739822 w 1137455"/>
              <a:gd name="connsiteY2" fmla="*/ 1231995 h 1436712"/>
              <a:gd name="connsiteX3" fmla="*/ 855828 w 1137455"/>
              <a:gd name="connsiteY3" fmla="*/ 1436712 h 1436712"/>
              <a:gd name="connsiteX0" fmla="*/ 1139945 w 1139945"/>
              <a:gd name="connsiteY0" fmla="*/ 0 h 1436712"/>
              <a:gd name="connsiteX1" fmla="*/ 2490 w 1139945"/>
              <a:gd name="connsiteY1" fmla="*/ 696747 h 1436712"/>
              <a:gd name="connsiteX2" fmla="*/ 742312 w 1139945"/>
              <a:gd name="connsiteY2" fmla="*/ 1231995 h 1436712"/>
              <a:gd name="connsiteX3" fmla="*/ 858318 w 1139945"/>
              <a:gd name="connsiteY3" fmla="*/ 1436712 h 143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9945" h="1436712">
                <a:moveTo>
                  <a:pt x="1139945" y="0"/>
                </a:moveTo>
                <a:cubicBezTo>
                  <a:pt x="895038" y="222546"/>
                  <a:pt x="49712" y="177090"/>
                  <a:pt x="2490" y="696747"/>
                </a:cubicBezTo>
                <a:cubicBezTo>
                  <a:pt x="-44732" y="1216404"/>
                  <a:pt x="593324" y="1170580"/>
                  <a:pt x="742312" y="1231995"/>
                </a:cubicBezTo>
                <a:cubicBezTo>
                  <a:pt x="891300" y="1293410"/>
                  <a:pt x="874809" y="1365061"/>
                  <a:pt x="858318" y="1436712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id="{51B8F821-8937-46BF-A404-5B6EBE6BE8BD}"/>
              </a:ext>
            </a:extLst>
          </p:cNvPr>
          <p:cNvCxnSpPr>
            <a:cxnSpLocks/>
            <a:stCxn id="5" idx="2"/>
            <a:endCxn id="11" idx="0"/>
          </p:cNvCxnSpPr>
          <p:nvPr/>
        </p:nvCxnSpPr>
        <p:spPr>
          <a:xfrm rot="16200000" flipH="1">
            <a:off x="4870072" y="2538024"/>
            <a:ext cx="551519" cy="1484301"/>
          </a:xfrm>
          <a:prstGeom prst="curved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ACFD548C-7DD9-4B3F-B04D-920C666FDD27}"/>
              </a:ext>
            </a:extLst>
          </p:cNvPr>
          <p:cNvSpPr txBox="1"/>
          <p:nvPr/>
        </p:nvSpPr>
        <p:spPr>
          <a:xfrm>
            <a:off x="2754689" y="3429001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/>
              <a:t>jmp</a:t>
            </a:r>
            <a:endParaRPr lang="en-US" sz="1400" b="1" dirty="0"/>
          </a:p>
        </p:txBody>
      </p:sp>
      <p:cxnSp>
        <p:nvCxnSpPr>
          <p:cNvPr id="37" name="Connector: Curved 36">
            <a:extLst>
              <a:ext uri="{FF2B5EF4-FFF2-40B4-BE49-F238E27FC236}">
                <a16:creationId xmlns:a16="http://schemas.microsoft.com/office/drawing/2014/main" id="{2E1CFBD7-6C30-496A-93F8-F006C852EFE3}"/>
              </a:ext>
            </a:extLst>
          </p:cNvPr>
          <p:cNvCxnSpPr>
            <a:cxnSpLocks/>
            <a:stCxn id="13" idx="2"/>
            <a:endCxn id="17" idx="0"/>
          </p:cNvCxnSpPr>
          <p:nvPr/>
        </p:nvCxnSpPr>
        <p:spPr>
          <a:xfrm rot="5400000">
            <a:off x="5983081" y="3547449"/>
            <a:ext cx="2292020" cy="1675620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or: Curved 39">
            <a:extLst>
              <a:ext uri="{FF2B5EF4-FFF2-40B4-BE49-F238E27FC236}">
                <a16:creationId xmlns:a16="http://schemas.microsoft.com/office/drawing/2014/main" id="{5131F1A1-0172-4F69-897F-BA3AD547B5D2}"/>
              </a:ext>
            </a:extLst>
          </p:cNvPr>
          <p:cNvCxnSpPr>
            <a:cxnSpLocks/>
            <a:stCxn id="11" idx="2"/>
            <a:endCxn id="17" idx="0"/>
          </p:cNvCxnSpPr>
          <p:nvPr/>
        </p:nvCxnSpPr>
        <p:spPr>
          <a:xfrm rot="16200000" flipH="1">
            <a:off x="5363691" y="4603677"/>
            <a:ext cx="1451883" cy="403300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Curved 43">
            <a:extLst>
              <a:ext uri="{FF2B5EF4-FFF2-40B4-BE49-F238E27FC236}">
                <a16:creationId xmlns:a16="http://schemas.microsoft.com/office/drawing/2014/main" id="{9FA4B59D-E70C-4CA4-9288-07091F85F41E}"/>
              </a:ext>
            </a:extLst>
          </p:cNvPr>
          <p:cNvCxnSpPr>
            <a:cxnSpLocks/>
            <a:stCxn id="11" idx="2"/>
            <a:endCxn id="7" idx="0"/>
          </p:cNvCxnSpPr>
          <p:nvPr/>
        </p:nvCxnSpPr>
        <p:spPr>
          <a:xfrm rot="5400000">
            <a:off x="4792171" y="3351207"/>
            <a:ext cx="367630" cy="1823991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CF954891-86E3-447A-86C7-647667CB1BF5}"/>
              </a:ext>
            </a:extLst>
          </p:cNvPr>
          <p:cNvSpPr txBox="1"/>
          <p:nvPr/>
        </p:nvSpPr>
        <p:spPr>
          <a:xfrm>
            <a:off x="5272496" y="4477017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/>
              <a:t>jmp</a:t>
            </a:r>
            <a:endParaRPr lang="en-US" sz="1400" b="1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754CF96-1C4B-43CE-A1BF-DA468A401A5A}"/>
              </a:ext>
            </a:extLst>
          </p:cNvPr>
          <p:cNvSpPr txBox="1"/>
          <p:nvPr/>
        </p:nvSpPr>
        <p:spPr>
          <a:xfrm>
            <a:off x="7591465" y="4050338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/>
              <a:t>jmp</a:t>
            </a:r>
            <a:endParaRPr lang="en-US" sz="1400" b="1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7D80173-2BA4-439A-8D1E-AC6C5D05CE85}"/>
              </a:ext>
            </a:extLst>
          </p:cNvPr>
          <p:cNvSpPr txBox="1"/>
          <p:nvPr/>
        </p:nvSpPr>
        <p:spPr>
          <a:xfrm>
            <a:off x="4838081" y="6341814"/>
            <a:ext cx="2714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values are live at B6?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47DD2A2-AB59-4A06-BEE6-6E415501193C}"/>
              </a:ext>
            </a:extLst>
          </p:cNvPr>
          <p:cNvSpPr/>
          <p:nvPr/>
        </p:nvSpPr>
        <p:spPr>
          <a:xfrm>
            <a:off x="4061927" y="4954556"/>
            <a:ext cx="2200608" cy="559837"/>
          </a:xfrm>
          <a:custGeom>
            <a:avLst/>
            <a:gdLst>
              <a:gd name="connsiteX0" fmla="*/ 0 w 1502228"/>
              <a:gd name="connsiteY0" fmla="*/ 0 h 531845"/>
              <a:gd name="connsiteX1" fmla="*/ 895738 w 1502228"/>
              <a:gd name="connsiteY1" fmla="*/ 177282 h 531845"/>
              <a:gd name="connsiteX2" fmla="*/ 1502228 w 1502228"/>
              <a:gd name="connsiteY2" fmla="*/ 531845 h 531845"/>
              <a:gd name="connsiteX0" fmla="*/ 0 w 1819469"/>
              <a:gd name="connsiteY0" fmla="*/ 0 h 559837"/>
              <a:gd name="connsiteX1" fmla="*/ 895738 w 1819469"/>
              <a:gd name="connsiteY1" fmla="*/ 177282 h 559837"/>
              <a:gd name="connsiteX2" fmla="*/ 1819469 w 1819469"/>
              <a:gd name="connsiteY2" fmla="*/ 559837 h 559837"/>
              <a:gd name="connsiteX0" fmla="*/ 0 w 1819469"/>
              <a:gd name="connsiteY0" fmla="*/ 0 h 559837"/>
              <a:gd name="connsiteX1" fmla="*/ 895738 w 1819469"/>
              <a:gd name="connsiteY1" fmla="*/ 177282 h 559837"/>
              <a:gd name="connsiteX2" fmla="*/ 1819469 w 1819469"/>
              <a:gd name="connsiteY2" fmla="*/ 559837 h 559837"/>
              <a:gd name="connsiteX0" fmla="*/ 0 w 1819469"/>
              <a:gd name="connsiteY0" fmla="*/ 0 h 559837"/>
              <a:gd name="connsiteX1" fmla="*/ 1819469 w 1819469"/>
              <a:gd name="connsiteY1" fmla="*/ 559837 h 559837"/>
              <a:gd name="connsiteX0" fmla="*/ 0 w 1819469"/>
              <a:gd name="connsiteY0" fmla="*/ 0 h 559837"/>
              <a:gd name="connsiteX1" fmla="*/ 1819469 w 1819469"/>
              <a:gd name="connsiteY1" fmla="*/ 559837 h 559837"/>
              <a:gd name="connsiteX0" fmla="*/ 0 w 1819469"/>
              <a:gd name="connsiteY0" fmla="*/ 0 h 559837"/>
              <a:gd name="connsiteX1" fmla="*/ 1819469 w 1819469"/>
              <a:gd name="connsiteY1" fmla="*/ 559837 h 559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19469" h="559837">
                <a:moveTo>
                  <a:pt x="0" y="0"/>
                </a:moveTo>
                <a:cubicBezTo>
                  <a:pt x="27992" y="345232"/>
                  <a:pt x="1800808" y="177282"/>
                  <a:pt x="1819469" y="559837"/>
                </a:cubicBezTo>
              </a:path>
            </a:pathLst>
          </a:cu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DEF1A37-5CCD-4C9A-9E7F-5EFA7CFDBDC2}"/>
              </a:ext>
            </a:extLst>
          </p:cNvPr>
          <p:cNvSpPr txBox="1"/>
          <p:nvPr/>
        </p:nvSpPr>
        <p:spPr>
          <a:xfrm>
            <a:off x="7254086" y="6017351"/>
            <a:ext cx="336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accent1"/>
                </a:solidFill>
              </a:rPr>
              <a:t>{ }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FF80D29-B082-4C70-82B6-12A0214E4E86}"/>
              </a:ext>
            </a:extLst>
          </p:cNvPr>
          <p:cNvSpPr txBox="1"/>
          <p:nvPr/>
        </p:nvSpPr>
        <p:spPr>
          <a:xfrm>
            <a:off x="7219872" y="5302004"/>
            <a:ext cx="375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accent1"/>
                </a:solidFill>
              </a:rPr>
              <a:t>{x}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B031C2E-0A90-440B-9099-53753CFB6229}"/>
              </a:ext>
            </a:extLst>
          </p:cNvPr>
          <p:cNvSpPr txBox="1"/>
          <p:nvPr/>
        </p:nvSpPr>
        <p:spPr>
          <a:xfrm>
            <a:off x="4704722" y="4825792"/>
            <a:ext cx="375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accent1"/>
                </a:solidFill>
              </a:rPr>
              <a:t>{x}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E16AF04-AB61-4984-A03B-06F4E86659F6}"/>
              </a:ext>
            </a:extLst>
          </p:cNvPr>
          <p:cNvSpPr txBox="1"/>
          <p:nvPr/>
        </p:nvSpPr>
        <p:spPr>
          <a:xfrm>
            <a:off x="4706063" y="4257741"/>
            <a:ext cx="336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accent1"/>
                </a:solidFill>
              </a:rPr>
              <a:t>{ }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BD1DABB-4C5C-4D51-BED2-52E8B489AC27}"/>
              </a:ext>
            </a:extLst>
          </p:cNvPr>
          <p:cNvSpPr txBox="1"/>
          <p:nvPr/>
        </p:nvSpPr>
        <p:spPr>
          <a:xfrm>
            <a:off x="7060516" y="3904802"/>
            <a:ext cx="375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accent1"/>
                </a:solidFill>
              </a:rPr>
              <a:t>{x}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5DE78EE-EB11-4F56-B331-FEF0419AA136}"/>
              </a:ext>
            </a:extLst>
          </p:cNvPr>
          <p:cNvSpPr txBox="1"/>
          <p:nvPr/>
        </p:nvSpPr>
        <p:spPr>
          <a:xfrm>
            <a:off x="7123526" y="3367446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accent1"/>
                </a:solidFill>
              </a:rPr>
              <a:t>{t5, y}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3D77148-2EED-4152-BDB3-20D138DE4AEB}"/>
              </a:ext>
            </a:extLst>
          </p:cNvPr>
          <p:cNvSpPr txBox="1"/>
          <p:nvPr/>
        </p:nvSpPr>
        <p:spPr>
          <a:xfrm>
            <a:off x="8627954" y="3076764"/>
            <a:ext cx="2632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95D5B9B-99A6-430D-817D-4D8A8A80BCC8}"/>
              </a:ext>
            </a:extLst>
          </p:cNvPr>
          <p:cNvSpPr txBox="1"/>
          <p:nvPr/>
        </p:nvSpPr>
        <p:spPr>
          <a:xfrm>
            <a:off x="8627954" y="2180070"/>
            <a:ext cx="336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accent1"/>
                </a:solidFill>
              </a:rPr>
              <a:t>{ }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2A8AE38-7A99-4E76-B5DA-A21012966F92}"/>
              </a:ext>
            </a:extLst>
          </p:cNvPr>
          <p:cNvSpPr txBox="1"/>
          <p:nvPr/>
        </p:nvSpPr>
        <p:spPr>
          <a:xfrm>
            <a:off x="7739458" y="1836533"/>
            <a:ext cx="8410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accent1"/>
                </a:solidFill>
              </a:rPr>
              <a:t>{t5, y, t2}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4FA6AF2-9878-4B22-9A80-EC7AE1377047}"/>
              </a:ext>
            </a:extLst>
          </p:cNvPr>
          <p:cNvSpPr txBox="1"/>
          <p:nvPr/>
        </p:nvSpPr>
        <p:spPr>
          <a:xfrm>
            <a:off x="5622336" y="2780490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accent1"/>
                </a:solidFill>
              </a:rPr>
              <a:t>{t5, y}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BCFD9F1-426C-4092-A542-81A8DD50BB1B}"/>
              </a:ext>
            </a:extLst>
          </p:cNvPr>
          <p:cNvSpPr txBox="1"/>
          <p:nvPr/>
        </p:nvSpPr>
        <p:spPr>
          <a:xfrm>
            <a:off x="5622335" y="2326971"/>
            <a:ext cx="8410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accent1"/>
                </a:solidFill>
              </a:rPr>
              <a:t>{t5, y, t2}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45D5470-1C5D-4AE9-A94E-55DA413421C9}"/>
              </a:ext>
            </a:extLst>
          </p:cNvPr>
          <p:cNvSpPr txBox="1"/>
          <p:nvPr/>
        </p:nvSpPr>
        <p:spPr>
          <a:xfrm>
            <a:off x="7755938" y="1348786"/>
            <a:ext cx="835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accent1"/>
                </a:solidFill>
              </a:rPr>
              <a:t>{t5,t2,t1}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DCD84A0-1EA1-44CA-891E-0CC36720DDBC}"/>
              </a:ext>
            </a:extLst>
          </p:cNvPr>
          <p:cNvCxnSpPr>
            <a:cxnSpLocks/>
          </p:cNvCxnSpPr>
          <p:nvPr/>
        </p:nvCxnSpPr>
        <p:spPr>
          <a:xfrm flipV="1">
            <a:off x="3187496" y="2554316"/>
            <a:ext cx="1255171" cy="14087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BF784286-3388-40D7-9046-2D5FBD9A3D01}"/>
              </a:ext>
            </a:extLst>
          </p:cNvPr>
          <p:cNvSpPr txBox="1"/>
          <p:nvPr/>
        </p:nvSpPr>
        <p:spPr>
          <a:xfrm>
            <a:off x="3266689" y="2087103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</a:rPr>
              <a:t>Dead!</a:t>
            </a:r>
            <a:endParaRPr lang="en-US" b="1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65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8" grpId="0"/>
      <p:bldP spid="39" grpId="0"/>
      <p:bldP spid="41" grpId="0"/>
      <p:bldP spid="43" grpId="0"/>
      <p:bldP spid="45" grpId="0"/>
      <p:bldP spid="46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2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Example Analyses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Dataflow: Formalization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Let’s do some examples in this light</a:t>
            </a:r>
          </a:p>
          <a:p>
            <a:r>
              <a:rPr lang="en-US" dirty="0"/>
              <a:t>A slightly bigger dead code elimination example</a:t>
            </a:r>
          </a:p>
          <a:p>
            <a:r>
              <a:rPr lang="en-US" dirty="0"/>
              <a:t>Constant propagation</a:t>
            </a:r>
          </a:p>
          <a:p>
            <a:pPr lvl="1"/>
            <a:r>
              <a:rPr lang="en-US" dirty="0"/>
              <a:t>Recall: replace a variable with it’s known constant value</a:t>
            </a:r>
          </a:p>
          <a:p>
            <a:pPr lvl="1"/>
            <a:r>
              <a:rPr lang="en-US" dirty="0"/>
              <a:t>Forward analysis</a:t>
            </a:r>
          </a:p>
          <a:p>
            <a:pPr lvl="1"/>
            <a:r>
              <a:rPr lang="en-US" dirty="0"/>
              <a:t>Fact sets: variable to (sets of) known values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27</a:t>
            </a:fld>
            <a:endParaRPr lang="en-US"/>
          </a:p>
        </p:txBody>
      </p:sp>
      <p:sp>
        <p:nvSpPr>
          <p:cNvPr id="2" name="L-Shape 1">
            <a:extLst>
              <a:ext uri="{FF2B5EF4-FFF2-40B4-BE49-F238E27FC236}">
                <a16:creationId xmlns:a16="http://schemas.microsoft.com/office/drawing/2014/main" id="{C61DFE0F-E868-433B-AB4A-5402D9930123}"/>
              </a:ext>
            </a:extLst>
          </p:cNvPr>
          <p:cNvSpPr/>
          <p:nvPr/>
        </p:nvSpPr>
        <p:spPr>
          <a:xfrm rot="18920344">
            <a:off x="2214468" y="2281907"/>
            <a:ext cx="271047" cy="128544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645381"/>
      </p:ext>
    </p:extLst>
  </p:cSld>
  <p:clrMapOvr>
    <a:masterClrMapping/>
  </p:clrMapOvr>
</p:sld>
</file>

<file path=ppt/slides/slide2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 fontScale="90000"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Refresh Constant/Copy Propagation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Dataflow: Formalization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5829300" cy="5319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Copy Propagation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28</a:t>
            </a:fld>
            <a:endParaRPr lang="en-US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BEBE5C0B-89D1-44AC-BA26-5FB9DD389464}"/>
              </a:ext>
            </a:extLst>
          </p:cNvPr>
          <p:cNvSpPr txBox="1">
            <a:spLocks/>
          </p:cNvSpPr>
          <p:nvPr/>
        </p:nvSpPr>
        <p:spPr>
          <a:xfrm>
            <a:off x="2148098" y="4111968"/>
            <a:ext cx="5829300" cy="531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Constant folding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7B0D27C-7314-42B1-A37D-5115569B93F3}"/>
              </a:ext>
            </a:extLst>
          </p:cNvPr>
          <p:cNvSpPr/>
          <p:nvPr/>
        </p:nvSpPr>
        <p:spPr>
          <a:xfrm>
            <a:off x="6599825" y="1878175"/>
            <a:ext cx="1164118" cy="1811112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86C74F-C9FF-4CDF-9AE1-DDB3D7BED39D}"/>
              </a:ext>
            </a:extLst>
          </p:cNvPr>
          <p:cNvSpPr txBox="1"/>
          <p:nvPr/>
        </p:nvSpPr>
        <p:spPr>
          <a:xfrm>
            <a:off x="6716113" y="193312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:= 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143E18-B9E4-45D9-A557-9BBDC8B5DDF7}"/>
              </a:ext>
            </a:extLst>
          </p:cNvPr>
          <p:cNvSpPr txBox="1"/>
          <p:nvPr/>
        </p:nvSpPr>
        <p:spPr>
          <a:xfrm>
            <a:off x="6716113" y="2794028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 := x + 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16D6A8-8C35-4E74-AAED-5C7591C78AF1}"/>
              </a:ext>
            </a:extLst>
          </p:cNvPr>
          <p:cNvSpPr txBox="1"/>
          <p:nvPr/>
        </p:nvSpPr>
        <p:spPr>
          <a:xfrm>
            <a:off x="6716113" y="2363578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 := x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D93AACEF-71E1-4200-800C-F22CED51F0DC}"/>
              </a:ext>
            </a:extLst>
          </p:cNvPr>
          <p:cNvSpPr/>
          <p:nvPr/>
        </p:nvSpPr>
        <p:spPr>
          <a:xfrm>
            <a:off x="7905713" y="2491606"/>
            <a:ext cx="689612" cy="5990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56111B-77D4-4BE6-9828-DB212EE7DF49}"/>
              </a:ext>
            </a:extLst>
          </p:cNvPr>
          <p:cNvSpPr txBox="1"/>
          <p:nvPr/>
        </p:nvSpPr>
        <p:spPr>
          <a:xfrm>
            <a:off x="6727374" y="3224477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:= 3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80F2A4A-3DA3-4E40-9AE0-064254B7B38B}"/>
              </a:ext>
            </a:extLst>
          </p:cNvPr>
          <p:cNvSpPr/>
          <p:nvPr/>
        </p:nvSpPr>
        <p:spPr>
          <a:xfrm>
            <a:off x="8737095" y="1876344"/>
            <a:ext cx="1164118" cy="1811111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40FDECF-B6B8-4E43-A42D-AB990D30FC81}"/>
              </a:ext>
            </a:extLst>
          </p:cNvPr>
          <p:cNvSpPr txBox="1"/>
          <p:nvPr/>
        </p:nvSpPr>
        <p:spPr>
          <a:xfrm>
            <a:off x="8853383" y="1931297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:= 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C508AD5-9DC9-46DE-A72D-49AFEA135CCB}"/>
              </a:ext>
            </a:extLst>
          </p:cNvPr>
          <p:cNvSpPr txBox="1"/>
          <p:nvPr/>
        </p:nvSpPr>
        <p:spPr>
          <a:xfrm>
            <a:off x="8853383" y="2793417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 := 1 + 1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E47309-D558-4463-81F1-E16C6520FDBF}"/>
              </a:ext>
            </a:extLst>
          </p:cNvPr>
          <p:cNvSpPr txBox="1"/>
          <p:nvPr/>
        </p:nvSpPr>
        <p:spPr>
          <a:xfrm>
            <a:off x="8853382" y="2362357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 := 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1C1A5D2-9B6D-434F-A6B3-7A898792C55C}"/>
              </a:ext>
            </a:extLst>
          </p:cNvPr>
          <p:cNvSpPr txBox="1"/>
          <p:nvPr/>
        </p:nvSpPr>
        <p:spPr>
          <a:xfrm>
            <a:off x="8864644" y="3224477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:= 3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B2E9136-96A9-4020-92C7-B9B55B4ECB10}"/>
              </a:ext>
            </a:extLst>
          </p:cNvPr>
          <p:cNvSpPr/>
          <p:nvPr/>
        </p:nvSpPr>
        <p:spPr>
          <a:xfrm>
            <a:off x="6599825" y="4567736"/>
            <a:ext cx="1164118" cy="1574154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518D8F6-567C-4BEA-9DCB-0093EA9F01A3}"/>
              </a:ext>
            </a:extLst>
          </p:cNvPr>
          <p:cNvSpPr txBox="1"/>
          <p:nvPr/>
        </p:nvSpPr>
        <p:spPr>
          <a:xfrm>
            <a:off x="6716113" y="4622689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:= 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3CAF30E-3647-4FEC-9E54-AC6CBF1FD112}"/>
              </a:ext>
            </a:extLst>
          </p:cNvPr>
          <p:cNvSpPr txBox="1"/>
          <p:nvPr/>
        </p:nvSpPr>
        <p:spPr>
          <a:xfrm>
            <a:off x="6716113" y="5369666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 := 1 + 1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C9EF135-F02D-4803-A094-D2CAA5E1A44D}"/>
              </a:ext>
            </a:extLst>
          </p:cNvPr>
          <p:cNvSpPr txBox="1"/>
          <p:nvPr/>
        </p:nvSpPr>
        <p:spPr>
          <a:xfrm>
            <a:off x="6716112" y="4974319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 := 1</a:t>
            </a:r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3A4D39F2-56A7-4F54-89B3-8FCBF314501F}"/>
              </a:ext>
            </a:extLst>
          </p:cNvPr>
          <p:cNvSpPr/>
          <p:nvPr/>
        </p:nvSpPr>
        <p:spPr>
          <a:xfrm>
            <a:off x="7905713" y="4957233"/>
            <a:ext cx="689612" cy="5990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AF15744-1C87-4596-BF9D-BFB91F70F81A}"/>
              </a:ext>
            </a:extLst>
          </p:cNvPr>
          <p:cNvSpPr txBox="1"/>
          <p:nvPr/>
        </p:nvSpPr>
        <p:spPr>
          <a:xfrm>
            <a:off x="6727374" y="569943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:= 3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A38E100E-C58D-4C4B-BCFB-AC2BBBDCD9C7}"/>
              </a:ext>
            </a:extLst>
          </p:cNvPr>
          <p:cNvSpPr/>
          <p:nvPr/>
        </p:nvSpPr>
        <p:spPr>
          <a:xfrm>
            <a:off x="8737095" y="4565905"/>
            <a:ext cx="1164118" cy="1574154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2CED8B3-A7EF-48F3-AFB3-3D589FF02FB2}"/>
              </a:ext>
            </a:extLst>
          </p:cNvPr>
          <p:cNvSpPr txBox="1"/>
          <p:nvPr/>
        </p:nvSpPr>
        <p:spPr>
          <a:xfrm>
            <a:off x="8853383" y="462085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:= 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249A008-215A-4B8F-B879-FCBB795C1F07}"/>
              </a:ext>
            </a:extLst>
          </p:cNvPr>
          <p:cNvSpPr txBox="1"/>
          <p:nvPr/>
        </p:nvSpPr>
        <p:spPr>
          <a:xfrm>
            <a:off x="8853382" y="5367835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 := 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C6BB44F-0F4E-4CA4-8F4B-07AC11640531}"/>
              </a:ext>
            </a:extLst>
          </p:cNvPr>
          <p:cNvSpPr txBox="1"/>
          <p:nvPr/>
        </p:nvSpPr>
        <p:spPr>
          <a:xfrm>
            <a:off x="8853382" y="4972488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 := 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1B704DB-B7CD-4EDB-AB5C-5C663E6C6BFE}"/>
              </a:ext>
            </a:extLst>
          </p:cNvPr>
          <p:cNvSpPr txBox="1"/>
          <p:nvPr/>
        </p:nvSpPr>
        <p:spPr>
          <a:xfrm>
            <a:off x="8864644" y="5697599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:= 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0DDA2E-93F8-49CE-9498-F7AD0E4AC0FF}"/>
              </a:ext>
            </a:extLst>
          </p:cNvPr>
          <p:cNvSpPr txBox="1"/>
          <p:nvPr/>
        </p:nvSpPr>
        <p:spPr>
          <a:xfrm>
            <a:off x="2147842" y="2204983"/>
            <a:ext cx="3444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Replace RHS of simple assigns with value of assign (if known)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935A69F-1B5B-4C85-AF5B-8B1251F590F7}"/>
              </a:ext>
            </a:extLst>
          </p:cNvPr>
          <p:cNvSpPr txBox="1"/>
          <p:nvPr/>
        </p:nvSpPr>
        <p:spPr>
          <a:xfrm>
            <a:off x="2104301" y="2842573"/>
            <a:ext cx="3444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Forward analysis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3EBB4AD-000C-4B5E-A5C9-249EFFCBC7D5}"/>
              </a:ext>
            </a:extLst>
          </p:cNvPr>
          <p:cNvSpPr txBox="1"/>
          <p:nvPr/>
        </p:nvSpPr>
        <p:spPr>
          <a:xfrm>
            <a:off x="2085633" y="4588129"/>
            <a:ext cx="34443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Replace constant RHS expressions with value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Traversal order isn’t important</a:t>
            </a:r>
          </a:p>
        </p:txBody>
      </p:sp>
    </p:spTree>
    <p:extLst>
      <p:ext uri="{BB962C8B-B14F-4D97-AF65-F5344CB8AC3E}">
        <p14:creationId xmlns:p14="http://schemas.microsoft.com/office/powerpoint/2010/main" val="387415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5" grpId="0"/>
      <p:bldP spid="17" grpId="0"/>
      <p:bldP spid="19" grpId="0"/>
      <p:bldP spid="24" grpId="0" animBg="1"/>
      <p:bldP spid="25" grpId="0"/>
      <p:bldP spid="27" grpId="0" animBg="1"/>
      <p:bldP spid="28" grpId="0"/>
      <p:bldP spid="29" grpId="0"/>
      <p:bldP spid="30" grpId="0"/>
      <p:bldP spid="31" grpId="0"/>
      <p:bldP spid="32" grpId="0" animBg="1"/>
      <p:bldP spid="33" grpId="0"/>
      <p:bldP spid="34" grpId="0"/>
      <p:bldP spid="35" grpId="0"/>
      <p:bldP spid="36" grpId="0" animBg="1"/>
      <p:bldP spid="37" grpId="0"/>
      <p:bldP spid="38" grpId="0" animBg="1"/>
      <p:bldP spid="39" grpId="0"/>
      <p:bldP spid="40" grpId="0"/>
      <p:bldP spid="41" grpId="0"/>
      <p:bldP spid="42" grpId="0"/>
      <p:bldP spid="48" grpId="0"/>
    </p:bldLst>
  </p:timing>
</p:sld>
</file>

<file path=ppt/slides/slide2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Example Constant Propagation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Dataflow: Formalization - Example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29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74A3903-CBC6-4ECD-AC8A-CE4F9265FAB7}"/>
              </a:ext>
            </a:extLst>
          </p:cNvPr>
          <p:cNvSpPr/>
          <p:nvPr/>
        </p:nvSpPr>
        <p:spPr>
          <a:xfrm>
            <a:off x="3129883" y="2480963"/>
            <a:ext cx="2445902" cy="52345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[x] := 2</a:t>
            </a:r>
          </a:p>
          <a:p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ifz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[t2]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423783-11AF-4D54-9199-6C78BC49752A}"/>
              </a:ext>
            </a:extLst>
          </p:cNvPr>
          <p:cNvSpPr/>
          <p:nvPr/>
        </p:nvSpPr>
        <p:spPr>
          <a:xfrm>
            <a:off x="2573449" y="2467828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B2:</a:t>
            </a:r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D305229-555F-4BC8-A5F2-16BEAC9EBFC8}"/>
              </a:ext>
            </a:extLst>
          </p:cNvPr>
          <p:cNvSpPr/>
          <p:nvPr/>
        </p:nvSpPr>
        <p:spPr>
          <a:xfrm>
            <a:off x="3475453" y="4456312"/>
            <a:ext cx="1347120" cy="52345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[x] := 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80B801-0ED3-4D7D-8805-B2E66C426A0B}"/>
              </a:ext>
            </a:extLst>
          </p:cNvPr>
          <p:cNvSpPr/>
          <p:nvPr/>
        </p:nvSpPr>
        <p:spPr>
          <a:xfrm>
            <a:off x="2961796" y="4544865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B4:</a:t>
            </a:r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928A16F-CD56-4C85-8E12-D1D43133A56E}"/>
              </a:ext>
            </a:extLst>
          </p:cNvPr>
          <p:cNvSpPr/>
          <p:nvPr/>
        </p:nvSpPr>
        <p:spPr>
          <a:xfrm>
            <a:off x="4258402" y="3555934"/>
            <a:ext cx="2445902" cy="52345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[x] := [y]</a:t>
            </a:r>
          </a:p>
          <a:p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ifz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[t5]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BB6479-DD5A-4B7B-AFB1-8C168D746AE7}"/>
              </a:ext>
            </a:extLst>
          </p:cNvPr>
          <p:cNvSpPr/>
          <p:nvPr/>
        </p:nvSpPr>
        <p:spPr>
          <a:xfrm>
            <a:off x="3724891" y="3535459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B5:</a:t>
            </a:r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9D30054-B53B-4580-90EC-0927D4341257}"/>
              </a:ext>
            </a:extLst>
          </p:cNvPr>
          <p:cNvSpPr/>
          <p:nvPr/>
        </p:nvSpPr>
        <p:spPr>
          <a:xfrm>
            <a:off x="7809235" y="2482423"/>
            <a:ext cx="1529746" cy="977745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:= 2</a:t>
            </a:r>
          </a:p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:= 0</a:t>
            </a:r>
          </a:p>
          <a:p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6C0416-B6F2-40FA-8972-CF74479BEA9A}"/>
              </a:ext>
            </a:extLst>
          </p:cNvPr>
          <p:cNvSpPr/>
          <p:nvPr/>
        </p:nvSpPr>
        <p:spPr>
          <a:xfrm>
            <a:off x="7274511" y="2446791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B3:</a:t>
            </a:r>
            <a:endParaRPr lang="en-US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B136848-BC7F-4C58-B321-C5BACAECDDE7}"/>
              </a:ext>
            </a:extLst>
          </p:cNvPr>
          <p:cNvSpPr/>
          <p:nvPr/>
        </p:nvSpPr>
        <p:spPr>
          <a:xfrm>
            <a:off x="5333996" y="1499877"/>
            <a:ext cx="2518432" cy="52345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[y] := 0</a:t>
            </a:r>
          </a:p>
          <a:p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ifz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[t1]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6ECFF03-CB24-4619-B420-74C61ADAC55F}"/>
              </a:ext>
            </a:extLst>
          </p:cNvPr>
          <p:cNvSpPr/>
          <p:nvPr/>
        </p:nvSpPr>
        <p:spPr>
          <a:xfrm>
            <a:off x="4735756" y="1479405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B1:</a:t>
            </a:r>
            <a:endParaRPr lang="en-US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AB0D280-7652-4BAC-9491-69C4582792D2}"/>
              </a:ext>
            </a:extLst>
          </p:cNvPr>
          <p:cNvSpPr/>
          <p:nvPr/>
        </p:nvSpPr>
        <p:spPr>
          <a:xfrm>
            <a:off x="5164655" y="5496845"/>
            <a:ext cx="1625118" cy="52345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[z] := [x]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CE22712-FBEE-4595-9A78-1180289572D6}"/>
              </a:ext>
            </a:extLst>
          </p:cNvPr>
          <p:cNvSpPr/>
          <p:nvPr/>
        </p:nvSpPr>
        <p:spPr>
          <a:xfrm>
            <a:off x="4566415" y="5476373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B6:</a:t>
            </a:r>
            <a:endParaRPr lang="en-US" dirty="0"/>
          </a:p>
        </p:txBody>
      </p: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2CA2102B-4D86-4C3D-9425-B4F33BF76010}"/>
              </a:ext>
            </a:extLst>
          </p:cNvPr>
          <p:cNvCxnSpPr>
            <a:cxnSpLocks/>
            <a:stCxn id="15" idx="2"/>
            <a:endCxn id="5" idx="0"/>
          </p:cNvCxnSpPr>
          <p:nvPr/>
        </p:nvCxnSpPr>
        <p:spPr>
          <a:xfrm rot="5400000">
            <a:off x="5244206" y="1131957"/>
            <a:ext cx="457634" cy="2240378"/>
          </a:xfrm>
          <a:prstGeom prst="curvedConnector3">
            <a:avLst>
              <a:gd name="adj1" fmla="val 50000"/>
            </a:avLst>
          </a:pr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7F855F5-6770-404B-98C1-11B5234D5E58}"/>
              </a:ext>
            </a:extLst>
          </p:cNvPr>
          <p:cNvCxnSpPr>
            <a:cxnSpLocks/>
            <a:stCxn id="15" idx="2"/>
            <a:endCxn id="13" idx="0"/>
          </p:cNvCxnSpPr>
          <p:nvPr/>
        </p:nvCxnSpPr>
        <p:spPr>
          <a:xfrm>
            <a:off x="6593212" y="2023330"/>
            <a:ext cx="1980896" cy="459093"/>
          </a:xfrm>
          <a:prstGeom prst="straightConnector1">
            <a:avLst/>
          </a:pr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3021D89-1931-4806-8A19-61CC59D05B25}"/>
              </a:ext>
            </a:extLst>
          </p:cNvPr>
          <p:cNvSpPr txBox="1"/>
          <p:nvPr/>
        </p:nvSpPr>
        <p:spPr>
          <a:xfrm>
            <a:off x="4665189" y="2019194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/>
              <a:t>jmp</a:t>
            </a:r>
            <a:endParaRPr lang="en-US" sz="1400" b="1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40BF2DD-7273-472F-AD38-39D1BFF7728F}"/>
              </a:ext>
            </a:extLst>
          </p:cNvPr>
          <p:cNvSpPr/>
          <p:nvPr/>
        </p:nvSpPr>
        <p:spPr>
          <a:xfrm>
            <a:off x="3320323" y="3004412"/>
            <a:ext cx="1032512" cy="1468394"/>
          </a:xfrm>
          <a:custGeom>
            <a:avLst/>
            <a:gdLst>
              <a:gd name="connsiteX0" fmla="*/ 1367377 w 1463927"/>
              <a:gd name="connsiteY0" fmla="*/ 0 h 1439839"/>
              <a:gd name="connsiteX1" fmla="*/ 1360553 w 1463927"/>
              <a:gd name="connsiteY1" fmla="*/ 136477 h 1439839"/>
              <a:gd name="connsiteX2" fmla="*/ 309675 w 1463927"/>
              <a:gd name="connsiteY2" fmla="*/ 416257 h 1439839"/>
              <a:gd name="connsiteX3" fmla="*/ 23073 w 1463927"/>
              <a:gd name="connsiteY3" fmla="*/ 1071349 h 1439839"/>
              <a:gd name="connsiteX4" fmla="*/ 800995 w 1463927"/>
              <a:gd name="connsiteY4" fmla="*/ 1235122 h 1439839"/>
              <a:gd name="connsiteX5" fmla="*/ 917001 w 1463927"/>
              <a:gd name="connsiteY5" fmla="*/ 1439839 h 1439839"/>
              <a:gd name="connsiteX0" fmla="*/ 1367377 w 1463927"/>
              <a:gd name="connsiteY0" fmla="*/ 0 h 1476812"/>
              <a:gd name="connsiteX1" fmla="*/ 1360553 w 1463927"/>
              <a:gd name="connsiteY1" fmla="*/ 136477 h 1476812"/>
              <a:gd name="connsiteX2" fmla="*/ 309675 w 1463927"/>
              <a:gd name="connsiteY2" fmla="*/ 416257 h 1476812"/>
              <a:gd name="connsiteX3" fmla="*/ 23073 w 1463927"/>
              <a:gd name="connsiteY3" fmla="*/ 1071349 h 1476812"/>
              <a:gd name="connsiteX4" fmla="*/ 800995 w 1463927"/>
              <a:gd name="connsiteY4" fmla="*/ 1235122 h 1476812"/>
              <a:gd name="connsiteX5" fmla="*/ 749050 w 1463927"/>
              <a:gd name="connsiteY5" fmla="*/ 1476812 h 1476812"/>
              <a:gd name="connsiteX0" fmla="*/ 1359434 w 1455984"/>
              <a:gd name="connsiteY0" fmla="*/ 0 h 1476812"/>
              <a:gd name="connsiteX1" fmla="*/ 1352610 w 1455984"/>
              <a:gd name="connsiteY1" fmla="*/ 136477 h 1476812"/>
              <a:gd name="connsiteX2" fmla="*/ 301732 w 1455984"/>
              <a:gd name="connsiteY2" fmla="*/ 416257 h 1476812"/>
              <a:gd name="connsiteX3" fmla="*/ 15130 w 1455984"/>
              <a:gd name="connsiteY3" fmla="*/ 1071349 h 1476812"/>
              <a:gd name="connsiteX4" fmla="*/ 662424 w 1455984"/>
              <a:gd name="connsiteY4" fmla="*/ 1244365 h 1476812"/>
              <a:gd name="connsiteX5" fmla="*/ 741107 w 1455984"/>
              <a:gd name="connsiteY5" fmla="*/ 1476812 h 1476812"/>
              <a:gd name="connsiteX0" fmla="*/ 1359515 w 1359515"/>
              <a:gd name="connsiteY0" fmla="*/ 0 h 1476812"/>
              <a:gd name="connsiteX1" fmla="*/ 301813 w 1359515"/>
              <a:gd name="connsiteY1" fmla="*/ 416257 h 1476812"/>
              <a:gd name="connsiteX2" fmla="*/ 15211 w 1359515"/>
              <a:gd name="connsiteY2" fmla="*/ 1071349 h 1476812"/>
              <a:gd name="connsiteX3" fmla="*/ 662505 w 1359515"/>
              <a:gd name="connsiteY3" fmla="*/ 1244365 h 1476812"/>
              <a:gd name="connsiteX4" fmla="*/ 741188 w 1359515"/>
              <a:gd name="connsiteY4" fmla="*/ 1476812 h 1476812"/>
              <a:gd name="connsiteX0" fmla="*/ 1359515 w 1359515"/>
              <a:gd name="connsiteY0" fmla="*/ 0 h 1476812"/>
              <a:gd name="connsiteX1" fmla="*/ 301813 w 1359515"/>
              <a:gd name="connsiteY1" fmla="*/ 416257 h 1476812"/>
              <a:gd name="connsiteX2" fmla="*/ 15211 w 1359515"/>
              <a:gd name="connsiteY2" fmla="*/ 1071349 h 1476812"/>
              <a:gd name="connsiteX3" fmla="*/ 662505 w 1359515"/>
              <a:gd name="connsiteY3" fmla="*/ 1244365 h 1476812"/>
              <a:gd name="connsiteX4" fmla="*/ 741188 w 1359515"/>
              <a:gd name="connsiteY4" fmla="*/ 1476812 h 1476812"/>
              <a:gd name="connsiteX0" fmla="*/ 1344304 w 1344304"/>
              <a:gd name="connsiteY0" fmla="*/ 0 h 1476812"/>
              <a:gd name="connsiteX1" fmla="*/ 0 w 1344304"/>
              <a:gd name="connsiteY1" fmla="*/ 1071349 h 1476812"/>
              <a:gd name="connsiteX2" fmla="*/ 647294 w 1344304"/>
              <a:gd name="connsiteY2" fmla="*/ 1244365 h 1476812"/>
              <a:gd name="connsiteX3" fmla="*/ 725977 w 1344304"/>
              <a:gd name="connsiteY3" fmla="*/ 1476812 h 1476812"/>
              <a:gd name="connsiteX0" fmla="*/ 1280135 w 1280135"/>
              <a:gd name="connsiteY0" fmla="*/ 0 h 1476812"/>
              <a:gd name="connsiteX1" fmla="*/ 0 w 1280135"/>
              <a:gd name="connsiteY1" fmla="*/ 753511 h 1476812"/>
              <a:gd name="connsiteX2" fmla="*/ 583125 w 1280135"/>
              <a:gd name="connsiteY2" fmla="*/ 1244365 h 1476812"/>
              <a:gd name="connsiteX3" fmla="*/ 661808 w 1280135"/>
              <a:gd name="connsiteY3" fmla="*/ 1476812 h 1476812"/>
              <a:gd name="connsiteX0" fmla="*/ 1280243 w 1280243"/>
              <a:gd name="connsiteY0" fmla="*/ 0 h 1476812"/>
              <a:gd name="connsiteX1" fmla="*/ 108 w 1280243"/>
              <a:gd name="connsiteY1" fmla="*/ 753511 h 1476812"/>
              <a:gd name="connsiteX2" fmla="*/ 583233 w 1280243"/>
              <a:gd name="connsiteY2" fmla="*/ 1244365 h 1476812"/>
              <a:gd name="connsiteX3" fmla="*/ 661916 w 1280243"/>
              <a:gd name="connsiteY3" fmla="*/ 1476812 h 1476812"/>
              <a:gd name="connsiteX0" fmla="*/ 1291517 w 1291517"/>
              <a:gd name="connsiteY0" fmla="*/ 0 h 1476812"/>
              <a:gd name="connsiteX1" fmla="*/ 11382 w 1291517"/>
              <a:gd name="connsiteY1" fmla="*/ 753511 h 1476812"/>
              <a:gd name="connsiteX2" fmla="*/ 673190 w 1291517"/>
              <a:gd name="connsiteY2" fmla="*/ 1476812 h 1476812"/>
              <a:gd name="connsiteX0" fmla="*/ 1289191 w 1289191"/>
              <a:gd name="connsiteY0" fmla="*/ 0 h 1476812"/>
              <a:gd name="connsiteX1" fmla="*/ 9056 w 1289191"/>
              <a:gd name="connsiteY1" fmla="*/ 753511 h 1476812"/>
              <a:gd name="connsiteX2" fmla="*/ 670864 w 1289191"/>
              <a:gd name="connsiteY2" fmla="*/ 1476812 h 1476812"/>
              <a:gd name="connsiteX0" fmla="*/ 1280137 w 1280137"/>
              <a:gd name="connsiteY0" fmla="*/ 0 h 1476812"/>
              <a:gd name="connsiteX1" fmla="*/ 2 w 1280137"/>
              <a:gd name="connsiteY1" fmla="*/ 753511 h 1476812"/>
              <a:gd name="connsiteX2" fmla="*/ 661810 w 1280137"/>
              <a:gd name="connsiteY2" fmla="*/ 1476812 h 1476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80137" h="1476812">
                <a:moveTo>
                  <a:pt x="1280137" y="0"/>
                </a:moveTo>
                <a:cubicBezTo>
                  <a:pt x="1000074" y="223198"/>
                  <a:pt x="-1217" y="205429"/>
                  <a:pt x="2" y="753511"/>
                </a:cubicBezTo>
                <a:cubicBezTo>
                  <a:pt x="1221" y="1301593"/>
                  <a:pt x="708417" y="1040070"/>
                  <a:pt x="661810" y="1476812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id="{51B8F821-8937-46BF-A404-5B6EBE6BE8BD}"/>
              </a:ext>
            </a:extLst>
          </p:cNvPr>
          <p:cNvCxnSpPr>
            <a:cxnSpLocks/>
            <a:stCxn id="5" idx="2"/>
            <a:endCxn id="11" idx="0"/>
          </p:cNvCxnSpPr>
          <p:nvPr/>
        </p:nvCxnSpPr>
        <p:spPr>
          <a:xfrm rot="16200000" flipH="1">
            <a:off x="4641335" y="2715915"/>
            <a:ext cx="551519" cy="1128519"/>
          </a:xfrm>
          <a:prstGeom prst="curvedConnector3">
            <a:avLst/>
          </a:pr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ACFD548C-7DD9-4B3F-B04D-920C666FDD27}"/>
              </a:ext>
            </a:extLst>
          </p:cNvPr>
          <p:cNvSpPr txBox="1"/>
          <p:nvPr/>
        </p:nvSpPr>
        <p:spPr>
          <a:xfrm>
            <a:off x="2754689" y="3429001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/>
              <a:t>jmp</a:t>
            </a:r>
            <a:endParaRPr lang="en-US" sz="1400" b="1" dirty="0"/>
          </a:p>
        </p:txBody>
      </p:sp>
      <p:cxnSp>
        <p:nvCxnSpPr>
          <p:cNvPr id="37" name="Connector: Curved 36">
            <a:extLst>
              <a:ext uri="{FF2B5EF4-FFF2-40B4-BE49-F238E27FC236}">
                <a16:creationId xmlns:a16="http://schemas.microsoft.com/office/drawing/2014/main" id="{2E1CFBD7-6C30-496A-93F8-F006C852EFE3}"/>
              </a:ext>
            </a:extLst>
          </p:cNvPr>
          <p:cNvCxnSpPr>
            <a:cxnSpLocks/>
            <a:stCxn id="13" idx="2"/>
            <a:endCxn id="17" idx="0"/>
          </p:cNvCxnSpPr>
          <p:nvPr/>
        </p:nvCxnSpPr>
        <p:spPr>
          <a:xfrm rot="5400000">
            <a:off x="6257322" y="3180059"/>
            <a:ext cx="2036678" cy="2596894"/>
          </a:xfrm>
          <a:prstGeom prst="curvedConnector3">
            <a:avLst>
              <a:gd name="adj1" fmla="val 50000"/>
            </a:avLst>
          </a:pr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0" name="Connector: Curved 39">
            <a:extLst>
              <a:ext uri="{FF2B5EF4-FFF2-40B4-BE49-F238E27FC236}">
                <a16:creationId xmlns:a16="http://schemas.microsoft.com/office/drawing/2014/main" id="{5131F1A1-0172-4F69-897F-BA3AD547B5D2}"/>
              </a:ext>
            </a:extLst>
          </p:cNvPr>
          <p:cNvCxnSpPr>
            <a:cxnSpLocks/>
            <a:stCxn id="11" idx="2"/>
            <a:endCxn id="17" idx="0"/>
          </p:cNvCxnSpPr>
          <p:nvPr/>
        </p:nvCxnSpPr>
        <p:spPr>
          <a:xfrm rot="16200000" flipH="1">
            <a:off x="5020555" y="4540185"/>
            <a:ext cx="1417459" cy="495861"/>
          </a:xfrm>
          <a:prstGeom prst="curvedConnector3">
            <a:avLst>
              <a:gd name="adj1" fmla="val 50000"/>
            </a:avLst>
          </a:pr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4" name="Connector: Curved 43">
            <a:extLst>
              <a:ext uri="{FF2B5EF4-FFF2-40B4-BE49-F238E27FC236}">
                <a16:creationId xmlns:a16="http://schemas.microsoft.com/office/drawing/2014/main" id="{9FA4B59D-E70C-4CA4-9288-07091F85F41E}"/>
              </a:ext>
            </a:extLst>
          </p:cNvPr>
          <p:cNvCxnSpPr>
            <a:cxnSpLocks/>
            <a:stCxn id="11" idx="2"/>
            <a:endCxn id="7" idx="0"/>
          </p:cNvCxnSpPr>
          <p:nvPr/>
        </p:nvCxnSpPr>
        <p:spPr>
          <a:xfrm rot="5400000">
            <a:off x="4626720" y="3601679"/>
            <a:ext cx="376926" cy="1332340"/>
          </a:xfrm>
          <a:prstGeom prst="curvedConnector3">
            <a:avLst>
              <a:gd name="adj1" fmla="val 50000"/>
            </a:avLst>
          </a:pr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CF954891-86E3-447A-86C7-647667CB1BF5}"/>
              </a:ext>
            </a:extLst>
          </p:cNvPr>
          <p:cNvSpPr txBox="1"/>
          <p:nvPr/>
        </p:nvSpPr>
        <p:spPr>
          <a:xfrm>
            <a:off x="5251989" y="4584048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/>
              <a:t>jmp</a:t>
            </a:r>
            <a:endParaRPr lang="en-US" sz="1400" b="1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754CF96-1C4B-43CE-A1BF-DA468A401A5A}"/>
              </a:ext>
            </a:extLst>
          </p:cNvPr>
          <p:cNvSpPr txBox="1"/>
          <p:nvPr/>
        </p:nvSpPr>
        <p:spPr>
          <a:xfrm>
            <a:off x="8206509" y="3997535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/>
              <a:t>jmp</a:t>
            </a:r>
            <a:endParaRPr lang="en-US" sz="1400" b="1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7D80173-2BA4-439A-8D1E-AC6C5D05CE85}"/>
              </a:ext>
            </a:extLst>
          </p:cNvPr>
          <p:cNvSpPr txBox="1"/>
          <p:nvPr/>
        </p:nvSpPr>
        <p:spPr>
          <a:xfrm>
            <a:off x="4838081" y="6341814"/>
            <a:ext cx="3261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values can x take on at B6?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695E32-6E9F-4C3B-AA69-3CA5598FCB63}"/>
              </a:ext>
            </a:extLst>
          </p:cNvPr>
          <p:cNvSpPr txBox="1"/>
          <p:nvPr/>
        </p:nvSpPr>
        <p:spPr>
          <a:xfrm>
            <a:off x="7780379" y="1259953"/>
            <a:ext cx="336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{ }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A365422-47CA-4CA7-9D8B-83E8E7B15389}"/>
              </a:ext>
            </a:extLst>
          </p:cNvPr>
          <p:cNvSpPr txBox="1"/>
          <p:nvPr/>
        </p:nvSpPr>
        <p:spPr>
          <a:xfrm>
            <a:off x="8795077" y="3511841"/>
            <a:ext cx="1063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{</a:t>
            </a:r>
            <a:r>
              <a:rPr lang="en-US" sz="1400" i="1" dirty="0">
                <a:solidFill>
                  <a:schemeClr val="accent1"/>
                </a:solidFill>
              </a:rPr>
              <a:t>y = 0, x = 0</a:t>
            </a:r>
            <a:r>
              <a:rPr lang="en-US" sz="1400" dirty="0">
                <a:solidFill>
                  <a:schemeClr val="accent1"/>
                </a:solidFill>
              </a:rPr>
              <a:t>}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7E4477B-889C-455D-9A73-BE2F21E47B8A}"/>
              </a:ext>
            </a:extLst>
          </p:cNvPr>
          <p:cNvSpPr txBox="1"/>
          <p:nvPr/>
        </p:nvSpPr>
        <p:spPr>
          <a:xfrm>
            <a:off x="7802552" y="1805715"/>
            <a:ext cx="638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{</a:t>
            </a:r>
            <a:r>
              <a:rPr lang="en-US" sz="1400" i="1" dirty="0">
                <a:solidFill>
                  <a:schemeClr val="accent1"/>
                </a:solidFill>
              </a:rPr>
              <a:t>y = 0</a:t>
            </a:r>
            <a:r>
              <a:rPr lang="en-US" sz="1400" dirty="0">
                <a:solidFill>
                  <a:schemeClr val="accent1"/>
                </a:solidFill>
              </a:rPr>
              <a:t>}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9B2ADC4-96E3-43B4-ADCD-4E347915C676}"/>
              </a:ext>
            </a:extLst>
          </p:cNvPr>
          <p:cNvSpPr txBox="1"/>
          <p:nvPr/>
        </p:nvSpPr>
        <p:spPr>
          <a:xfrm>
            <a:off x="8844290" y="2153469"/>
            <a:ext cx="638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{</a:t>
            </a:r>
            <a:r>
              <a:rPr lang="en-US" sz="1400" i="1" dirty="0">
                <a:solidFill>
                  <a:schemeClr val="accent1"/>
                </a:solidFill>
              </a:rPr>
              <a:t>y = 0</a:t>
            </a:r>
            <a:r>
              <a:rPr lang="en-US" sz="1400" dirty="0">
                <a:solidFill>
                  <a:schemeClr val="accent1"/>
                </a:solidFill>
              </a:rPr>
              <a:t>}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7BDDFCC-007E-47AD-AEC9-B76F592AC659}"/>
              </a:ext>
            </a:extLst>
          </p:cNvPr>
          <p:cNvSpPr txBox="1"/>
          <p:nvPr/>
        </p:nvSpPr>
        <p:spPr>
          <a:xfrm>
            <a:off x="2599973" y="2224586"/>
            <a:ext cx="638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{</a:t>
            </a:r>
            <a:r>
              <a:rPr lang="en-US" sz="1400" i="1" dirty="0">
                <a:solidFill>
                  <a:schemeClr val="accent1"/>
                </a:solidFill>
              </a:rPr>
              <a:t>y = 0</a:t>
            </a:r>
            <a:r>
              <a:rPr lang="en-US" sz="1400" dirty="0">
                <a:solidFill>
                  <a:schemeClr val="accent1"/>
                </a:solidFill>
              </a:rPr>
              <a:t>}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57EECCC-8AA7-4C31-8FBF-CE6FE78DBE47}"/>
              </a:ext>
            </a:extLst>
          </p:cNvPr>
          <p:cNvSpPr txBox="1"/>
          <p:nvPr/>
        </p:nvSpPr>
        <p:spPr>
          <a:xfrm>
            <a:off x="2197804" y="2918355"/>
            <a:ext cx="1063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{</a:t>
            </a:r>
            <a:r>
              <a:rPr lang="en-US" sz="1400" i="1" dirty="0">
                <a:solidFill>
                  <a:schemeClr val="accent1"/>
                </a:solidFill>
              </a:rPr>
              <a:t>y = 0, x = 2</a:t>
            </a:r>
            <a:r>
              <a:rPr lang="en-US" sz="1400" dirty="0">
                <a:solidFill>
                  <a:schemeClr val="accent1"/>
                </a:solidFill>
              </a:rPr>
              <a:t>}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6F14C0B-E2F7-4881-B255-722FA8FF0395}"/>
              </a:ext>
            </a:extLst>
          </p:cNvPr>
          <p:cNvSpPr txBox="1"/>
          <p:nvPr/>
        </p:nvSpPr>
        <p:spPr>
          <a:xfrm>
            <a:off x="1854361" y="4163012"/>
            <a:ext cx="13917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{</a:t>
            </a:r>
            <a:r>
              <a:rPr lang="en-US" sz="1400" i="1" dirty="0">
                <a:solidFill>
                  <a:schemeClr val="accent1"/>
                </a:solidFill>
              </a:rPr>
              <a:t> y = 0, x = {0,2} </a:t>
            </a:r>
            <a:r>
              <a:rPr lang="en-US" sz="1400" dirty="0">
                <a:solidFill>
                  <a:schemeClr val="accent1"/>
                </a:solidFill>
              </a:rPr>
              <a:t>}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45720B8-C3E8-4404-87D3-D6D2D689540E}"/>
              </a:ext>
            </a:extLst>
          </p:cNvPr>
          <p:cNvSpPr txBox="1"/>
          <p:nvPr/>
        </p:nvSpPr>
        <p:spPr>
          <a:xfrm>
            <a:off x="2204448" y="4952467"/>
            <a:ext cx="1063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{</a:t>
            </a:r>
            <a:r>
              <a:rPr lang="en-US" sz="1400" i="1" dirty="0">
                <a:solidFill>
                  <a:schemeClr val="accent1"/>
                </a:solidFill>
              </a:rPr>
              <a:t>y = 0, x = 0</a:t>
            </a:r>
            <a:r>
              <a:rPr lang="en-US" sz="1400" dirty="0">
                <a:solidFill>
                  <a:schemeClr val="accent1"/>
                </a:solidFill>
              </a:rPr>
              <a:t>}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8FE536D-5049-4751-84A6-09FA8856AC5A}"/>
              </a:ext>
            </a:extLst>
          </p:cNvPr>
          <p:cNvSpPr txBox="1"/>
          <p:nvPr/>
        </p:nvSpPr>
        <p:spPr>
          <a:xfrm>
            <a:off x="6483317" y="3275217"/>
            <a:ext cx="1063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{</a:t>
            </a:r>
            <a:r>
              <a:rPr lang="en-US" sz="1400" i="1" dirty="0">
                <a:solidFill>
                  <a:schemeClr val="accent1"/>
                </a:solidFill>
              </a:rPr>
              <a:t>y = 0, x = 2</a:t>
            </a:r>
            <a:r>
              <a:rPr lang="en-US" sz="1400" dirty="0">
                <a:solidFill>
                  <a:schemeClr val="accent1"/>
                </a:solidFill>
              </a:rPr>
              <a:t>}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C34E4DA-1799-44AA-A580-9DCB48045551}"/>
              </a:ext>
            </a:extLst>
          </p:cNvPr>
          <p:cNvSpPr txBox="1"/>
          <p:nvPr/>
        </p:nvSpPr>
        <p:spPr>
          <a:xfrm>
            <a:off x="6474417" y="4050085"/>
            <a:ext cx="1063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{</a:t>
            </a:r>
            <a:r>
              <a:rPr lang="en-US" sz="1400" i="1" dirty="0">
                <a:solidFill>
                  <a:schemeClr val="accent1"/>
                </a:solidFill>
              </a:rPr>
              <a:t>y = 0, x = 0</a:t>
            </a:r>
            <a:r>
              <a:rPr lang="en-US" sz="1400" dirty="0">
                <a:solidFill>
                  <a:schemeClr val="accent1"/>
                </a:solidFill>
              </a:rPr>
              <a:t>}</a:t>
            </a:r>
          </a:p>
        </p:txBody>
      </p:sp>
      <p:cxnSp>
        <p:nvCxnSpPr>
          <p:cNvPr id="50" name="Connector: Curved 49">
            <a:extLst>
              <a:ext uri="{FF2B5EF4-FFF2-40B4-BE49-F238E27FC236}">
                <a16:creationId xmlns:a16="http://schemas.microsoft.com/office/drawing/2014/main" id="{C3068E54-D26D-413E-870D-BE12BDDF5DBA}"/>
              </a:ext>
            </a:extLst>
          </p:cNvPr>
          <p:cNvCxnSpPr>
            <a:cxnSpLocks/>
            <a:stCxn id="7" idx="2"/>
            <a:endCxn id="17" idx="0"/>
          </p:cNvCxnSpPr>
          <p:nvPr/>
        </p:nvCxnSpPr>
        <p:spPr>
          <a:xfrm rot="16200000" flipH="1">
            <a:off x="4804574" y="4324204"/>
            <a:ext cx="517081" cy="1828201"/>
          </a:xfrm>
          <a:prstGeom prst="curvedConnector3">
            <a:avLst>
              <a:gd name="adj1" fmla="val 50000"/>
            </a:avLst>
          </a:pr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F09FD342-5C9C-4C70-BDA9-E2AB9D0A63BE}"/>
              </a:ext>
            </a:extLst>
          </p:cNvPr>
          <p:cNvSpPr txBox="1"/>
          <p:nvPr/>
        </p:nvSpPr>
        <p:spPr>
          <a:xfrm>
            <a:off x="6506618" y="5130692"/>
            <a:ext cx="1063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{</a:t>
            </a:r>
            <a:r>
              <a:rPr lang="en-US" sz="1400" i="1" dirty="0">
                <a:solidFill>
                  <a:schemeClr val="accent1"/>
                </a:solidFill>
              </a:rPr>
              <a:t>y = 0, x = 0</a:t>
            </a:r>
            <a:r>
              <a:rPr lang="en-US" sz="1400" dirty="0">
                <a:solidFill>
                  <a:schemeClr val="accent1"/>
                </a:solidFill>
              </a:rPr>
              <a:t>}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8202C2F-62FF-4FE1-B588-D27A7C7C4C7D}"/>
              </a:ext>
            </a:extLst>
          </p:cNvPr>
          <p:cNvSpPr txBox="1"/>
          <p:nvPr/>
        </p:nvSpPr>
        <p:spPr>
          <a:xfrm>
            <a:off x="6536386" y="6007806"/>
            <a:ext cx="1479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{</a:t>
            </a:r>
            <a:r>
              <a:rPr lang="en-US" sz="1400" i="1" dirty="0">
                <a:solidFill>
                  <a:schemeClr val="accent1"/>
                </a:solidFill>
              </a:rPr>
              <a:t>y = 0, x = 0, z = 0</a:t>
            </a:r>
            <a:r>
              <a:rPr lang="en-US" sz="1400" dirty="0">
                <a:solidFill>
                  <a:schemeClr val="accent1"/>
                </a:solidFill>
              </a:rPr>
              <a:t>}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9244E0F-C6C5-4162-9D76-D2FC37D81C46}"/>
              </a:ext>
            </a:extLst>
          </p:cNvPr>
          <p:cNvCxnSpPr/>
          <p:nvPr/>
        </p:nvCxnSpPr>
        <p:spPr>
          <a:xfrm flipV="1">
            <a:off x="6185662" y="5654842"/>
            <a:ext cx="487855" cy="256674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AB44BED-D817-4646-B1E7-002FD0783E4B}"/>
              </a:ext>
            </a:extLst>
          </p:cNvPr>
          <p:cNvSpPr txBox="1"/>
          <p:nvPr/>
        </p:nvSpPr>
        <p:spPr>
          <a:xfrm>
            <a:off x="6760334" y="55572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56448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/>
      <p:bldP spid="31" grpId="0"/>
      <p:bldP spid="32" grpId="0"/>
      <p:bldP spid="34" grpId="0"/>
      <p:bldP spid="38" grpId="0"/>
      <p:bldP spid="39" grpId="0"/>
      <p:bldP spid="41" grpId="0"/>
      <p:bldP spid="42" grpId="0"/>
      <p:bldP spid="43" grpId="0"/>
      <p:bldP spid="56" grpId="0"/>
      <p:bldP spid="57" grpId="0"/>
      <p:bldP spid="20" grpId="0"/>
    </p:bldLst>
  </p:timing>
</p:sld>
</file>

<file path=ppt/slides/slide3.xml><?xml version="1.0" encoding="utf-8"?>
<p:sld xmlns:a16="http://schemas.microsoft.com/office/drawing/2014/main" xmlns:a14="http://schemas.microsoft.com/office/drawing/2010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1.photofunia.com/2/results/y/G/yGlTb48ruKK_-04DaAz2aA_r.jpg">
            <a:extLst>
              <a:ext uri="{FF2B5EF4-FFF2-40B4-BE49-F238E27FC236}">
                <a16:creationId xmlns:a16="http://schemas.microsoft.com/office/drawing/2014/main" id="{E4F3A9B3-B38F-49C3-835B-8A2D4CD23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74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77B9F08-CD24-4EB9-B9EC-2A06831BC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0646" y="4801805"/>
            <a:ext cx="8581292" cy="1954163"/>
          </a:xfrm>
        </p:spPr>
        <p:txBody>
          <a:bodyPr>
            <a:normAutofit/>
          </a:bodyPr>
          <a:lstStyle/>
          <a:p>
            <a:r>
              <a:rPr lang="en-US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Dataflow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09E856A-1E9C-448D-86BC-6F5DAF07E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0" y="305771"/>
            <a:ext cx="6858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Drew Davidson | University of Kansas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462B00-A2A4-42D1-B3F8-6A6DA3B7D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3510" y="6356352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1E4D22D-60C6-4454-B0A0-104164FF2ADA}"/>
                  </a:ext>
                </a:extLst>
              </p14:cNvPr>
              <p14:cNvContentPartPr/>
              <p14:nvPr/>
            </p14:nvContentPartPr>
            <p14:xfrm>
              <a:off x="7073040" y="3343680"/>
              <a:ext cx="3600" cy="7920"/>
            </p14:xfrm>
          </p:contentPart>
        </mc:Choice>
        <mc:Fallback xmlns:a16="http://schemas.microsoft.com/office/drawing/2014/main" xmlns:a14="http://schemas.microsoft.com/office/drawing/2010/main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1E4D22D-60C6-4454-B0A0-104164FF2AD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63680" y="3334320"/>
                <a:ext cx="22320" cy="2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3966879"/>
      </p:ext>
    </p:extLst>
  </p:cSld>
  <p:clrMapOvr>
    <a:masterClrMapping/>
  </p:clrMapOvr>
</p:sld>
</file>

<file path=ppt/slides/slide3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 fontScale="90000"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Handling Practical Data Abstractions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Global Dataflow: Formalization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C61F04D6-F553-4B28-90D3-9B0C57D2C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Global variables</a:t>
            </a:r>
          </a:p>
          <a:p>
            <a:r>
              <a:rPr lang="en-US" dirty="0"/>
              <a:t>We only have visibility into 1 procedure </a:t>
            </a:r>
          </a:p>
          <a:p>
            <a:r>
              <a:rPr lang="en-US" dirty="0"/>
              <a:t>Be conservative about the effect of other procedures</a:t>
            </a:r>
          </a:p>
          <a:p>
            <a:pPr lvl="1"/>
            <a:r>
              <a:rPr lang="en-US" dirty="0"/>
              <a:t>Reset fact sets across a call</a:t>
            </a:r>
          </a:p>
          <a:p>
            <a:pPr lvl="1"/>
            <a:r>
              <a:rPr lang="en-US" dirty="0"/>
              <a:t>Consider global variables live at function end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353772"/>
      </p:ext>
    </p:extLst>
  </p:cSld>
  <p:clrMapOvr>
    <a:masterClrMapping/>
  </p:clrMapOvr>
</p:sld>
</file>

<file path=ppt/slides/slide3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Analysis Termination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Dataflow: Formalization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C61F04D6-F553-4B28-90D3-9B0C57D2C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32" y="1682843"/>
            <a:ext cx="522905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In the previous examples, we completed in one pass over the CFG</a:t>
            </a:r>
          </a:p>
          <a:p>
            <a:r>
              <a:rPr lang="en-US" dirty="0"/>
              <a:t>This won’t always be the case, due to a fundamental construct…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3EF710-02B2-4B1C-93A5-0C28C64E1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4528" y="1736476"/>
            <a:ext cx="3879272" cy="383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822688"/>
      </p:ext>
    </p:extLst>
  </p:cSld>
  <p:clrMapOvr>
    <a:masterClrMapping/>
  </p:clrMapOvr>
</p:sld>
</file>

<file path=ppt/slides/slide3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6959376-5116-4E4A-AA80-67C5C6B1A2C9}"/>
              </a:ext>
            </a:extLst>
          </p:cNvPr>
          <p:cNvSpPr/>
          <p:nvPr/>
        </p:nvSpPr>
        <p:spPr>
          <a:xfrm>
            <a:off x="2035728" y="2625145"/>
            <a:ext cx="3531767" cy="866199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Loops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Dataflow: Formalization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C61F04D6-F553-4B28-90D3-9B0C57D2C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39433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Loops complicate dataflow analysis</a:t>
            </a:r>
          </a:p>
          <a:p>
            <a:r>
              <a:rPr lang="en-US" dirty="0"/>
              <a:t>Create cyclic dependencies</a:t>
            </a:r>
          </a:p>
          <a:p>
            <a:r>
              <a:rPr lang="en-US" dirty="0"/>
              <a:t>Complicate fact sets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8E4164-2AA9-41A2-AEDD-CD1B0A523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1502" y="2481003"/>
            <a:ext cx="3557848" cy="23282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07929BD-7E68-431A-826C-AD9B78E45FF6}"/>
              </a:ext>
            </a:extLst>
          </p:cNvPr>
          <p:cNvSpPr txBox="1"/>
          <p:nvPr/>
        </p:nvSpPr>
        <p:spPr>
          <a:xfrm>
            <a:off x="6181024" y="4809259"/>
            <a:ext cx="4059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Oh </a:t>
            </a:r>
            <a:r>
              <a:rPr lang="en-US" b="1" i="1" dirty="0" err="1"/>
              <a:t>bröther</a:t>
            </a:r>
            <a:r>
              <a:rPr lang="en-US" b="1" i="1" dirty="0"/>
              <a:t>, you might have some </a:t>
            </a:r>
            <a:r>
              <a:rPr lang="en-US" b="1" i="1" dirty="0" err="1"/>
              <a:t>lööps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10570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Loops: Dependency cycles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Dataflow: Formalization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C61F04D6-F553-4B28-90D3-9B0C57D2C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735" y="1603148"/>
            <a:ext cx="44623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Solution: Saturate fact sets</a:t>
            </a:r>
            <a:endParaRPr lang="en-US" sz="2400" dirty="0"/>
          </a:p>
          <a:p>
            <a:r>
              <a:rPr lang="en-US" sz="2200" dirty="0"/>
              <a:t>Start sets “TBD” (</a:t>
            </a:r>
            <a:r>
              <a:rPr lang="en-US" sz="2400" dirty="0">
                <a:solidFill>
                  <a:srgbClr val="E8E7E3"/>
                </a:solidFill>
                <a:latin typeface="apple color emoji"/>
              </a:rPr>
              <a:t>🤷</a:t>
            </a:r>
            <a:r>
              <a:rPr lang="en-US" sz="2400" dirty="0"/>
              <a:t>)</a:t>
            </a:r>
            <a:r>
              <a:rPr lang="en-US" sz="2200" dirty="0"/>
              <a:t> value</a:t>
            </a:r>
          </a:p>
          <a:p>
            <a:r>
              <a:rPr lang="en-US" sz="2200" dirty="0"/>
              <a:t>Run the algorithm until sets don’t change</a:t>
            </a:r>
          </a:p>
          <a:p>
            <a:pPr marL="0" indent="0">
              <a:buNone/>
            </a:pPr>
            <a:r>
              <a:rPr lang="en-US" sz="2400" b="1" dirty="0"/>
              <a:t>We’ve seen the saturation approach before </a:t>
            </a:r>
          </a:p>
          <a:p>
            <a:r>
              <a:rPr lang="en-US" sz="2200" dirty="0"/>
              <a:t>(FIRST and FOLLOW sets)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06988" y="6492875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33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C2DF1BF-D5D7-42F8-A512-59EDCF5E9B13}"/>
              </a:ext>
            </a:extLst>
          </p:cNvPr>
          <p:cNvSpPr/>
          <p:nvPr/>
        </p:nvSpPr>
        <p:spPr>
          <a:xfrm>
            <a:off x="6227614" y="3751871"/>
            <a:ext cx="3161935" cy="1043691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ifz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rand()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D85864-10B9-4EB5-B47F-2D7BE57CBC95}"/>
              </a:ext>
            </a:extLst>
          </p:cNvPr>
          <p:cNvSpPr/>
          <p:nvPr/>
        </p:nvSpPr>
        <p:spPr>
          <a:xfrm>
            <a:off x="6265870" y="3788935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B2: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F62B9ED-991F-484E-B981-3D3458AA08BB}"/>
              </a:ext>
            </a:extLst>
          </p:cNvPr>
          <p:cNvSpPr/>
          <p:nvPr/>
        </p:nvSpPr>
        <p:spPr>
          <a:xfrm>
            <a:off x="9374361" y="2850172"/>
            <a:ext cx="1042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cs typeface="Courier New" panose="02070309020205020404" pitchFamily="49" charset="0"/>
              </a:rPr>
              <a:t>OUT(B1):</a:t>
            </a:r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1E0DB475-4FB4-4B49-87A6-D88E4AC34484}"/>
              </a:ext>
            </a:extLst>
          </p:cNvPr>
          <p:cNvCxnSpPr>
            <a:cxnSpLocks/>
          </p:cNvCxnSpPr>
          <p:nvPr/>
        </p:nvCxnSpPr>
        <p:spPr>
          <a:xfrm rot="5400000" flipH="1">
            <a:off x="6873468" y="4273716"/>
            <a:ext cx="1043691" cy="12700"/>
          </a:xfrm>
          <a:prstGeom prst="bentConnector5">
            <a:avLst>
              <a:gd name="adj1" fmla="val -21903"/>
              <a:gd name="adj2" fmla="val 10732630"/>
              <a:gd name="adj3" fmla="val 121903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61C5C33-0BB1-4881-9F05-E0F54C544872}"/>
              </a:ext>
            </a:extLst>
          </p:cNvPr>
          <p:cNvCxnSpPr>
            <a:cxnSpLocks/>
          </p:cNvCxnSpPr>
          <p:nvPr/>
        </p:nvCxnSpPr>
        <p:spPr>
          <a:xfrm>
            <a:off x="8481031" y="4816032"/>
            <a:ext cx="0" cy="6743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80A2FD9-21A2-4094-9CC4-4E246618DCC6}"/>
              </a:ext>
            </a:extLst>
          </p:cNvPr>
          <p:cNvSpPr txBox="1"/>
          <p:nvPr/>
        </p:nvSpPr>
        <p:spPr>
          <a:xfrm>
            <a:off x="5553830" y="4097931"/>
            <a:ext cx="473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/>
              <a:t>jmp</a:t>
            </a:r>
            <a:endParaRPr lang="en-US" sz="1400" b="1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5D2EB1B-A13C-4755-8B0D-A268D8A3FC59}"/>
              </a:ext>
            </a:extLst>
          </p:cNvPr>
          <p:cNvCxnSpPr>
            <a:cxnSpLocks/>
          </p:cNvCxnSpPr>
          <p:nvPr/>
        </p:nvCxnSpPr>
        <p:spPr>
          <a:xfrm>
            <a:off x="8027078" y="2996188"/>
            <a:ext cx="0" cy="7633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06E5B424-1E41-41AA-9B26-DD8DCB9235E1}"/>
              </a:ext>
            </a:extLst>
          </p:cNvPr>
          <p:cNvSpPr/>
          <p:nvPr/>
        </p:nvSpPr>
        <p:spPr>
          <a:xfrm>
            <a:off x="6743536" y="4097930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[x]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:=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77AA532-39CD-4B3A-97E7-DA66CB85B228}"/>
              </a:ext>
            </a:extLst>
          </p:cNvPr>
          <p:cNvSpPr/>
          <p:nvPr/>
        </p:nvSpPr>
        <p:spPr>
          <a:xfrm>
            <a:off x="6736545" y="3788935"/>
            <a:ext cx="1473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[y]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:=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[x]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781F24-1986-4E08-BFE1-9BD2E0FF272E}"/>
              </a:ext>
            </a:extLst>
          </p:cNvPr>
          <p:cNvSpPr txBox="1"/>
          <p:nvPr/>
        </p:nvSpPr>
        <p:spPr>
          <a:xfrm>
            <a:off x="6491419" y="1397464"/>
            <a:ext cx="32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IN(B2) requires knowing OUT(B2)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AF5A26-69DA-4840-9457-0AA94FD480F9}"/>
              </a:ext>
            </a:extLst>
          </p:cNvPr>
          <p:cNvSpPr txBox="1"/>
          <p:nvPr/>
        </p:nvSpPr>
        <p:spPr>
          <a:xfrm>
            <a:off x="6510816" y="1691179"/>
            <a:ext cx="32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OUT(B2) requires knowing IN(B2)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9EFA6D-88B7-4155-9297-854F9D4DDDD8}"/>
              </a:ext>
            </a:extLst>
          </p:cNvPr>
          <p:cNvSpPr txBox="1"/>
          <p:nvPr/>
        </p:nvSpPr>
        <p:spPr>
          <a:xfrm>
            <a:off x="6901513" y="1101676"/>
            <a:ext cx="2251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Constant propagation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4A7A900-9488-477B-A6E7-3EA68C86776E}"/>
              </a:ext>
            </a:extLst>
          </p:cNvPr>
          <p:cNvSpPr/>
          <p:nvPr/>
        </p:nvSpPr>
        <p:spPr>
          <a:xfrm>
            <a:off x="6271149" y="2274737"/>
            <a:ext cx="3161935" cy="715100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B1: enter</a:t>
            </a:r>
          </a:p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[x] := 3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1DD0737-0851-43C0-8F04-F9192A869EB2}"/>
              </a:ext>
            </a:extLst>
          </p:cNvPr>
          <p:cNvSpPr/>
          <p:nvPr/>
        </p:nvSpPr>
        <p:spPr>
          <a:xfrm>
            <a:off x="6446110" y="5530081"/>
            <a:ext cx="3161935" cy="731951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B3: leave</a:t>
            </a:r>
          </a:p>
          <a:p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6CC7302-5B85-47EE-A50E-926CC531992E}"/>
              </a:ext>
            </a:extLst>
          </p:cNvPr>
          <p:cNvSpPr/>
          <p:nvPr/>
        </p:nvSpPr>
        <p:spPr>
          <a:xfrm>
            <a:off x="9420218" y="2028268"/>
            <a:ext cx="837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cs typeface="Courier New" panose="02070309020205020404" pitchFamily="49" charset="0"/>
              </a:rPr>
              <a:t>IN(B1):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3F60A88-A5CF-449E-AA6A-7C12DAC956D0}"/>
              </a:ext>
            </a:extLst>
          </p:cNvPr>
          <p:cNvSpPr/>
          <p:nvPr/>
        </p:nvSpPr>
        <p:spPr>
          <a:xfrm>
            <a:off x="9382416" y="3574827"/>
            <a:ext cx="837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cs typeface="Courier New" panose="02070309020205020404" pitchFamily="49" charset="0"/>
              </a:rPr>
              <a:t>IN(B2):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2DD270E-CF5E-4F5D-A9AC-9D2F006B5B21}"/>
              </a:ext>
            </a:extLst>
          </p:cNvPr>
          <p:cNvSpPr/>
          <p:nvPr/>
        </p:nvSpPr>
        <p:spPr>
          <a:xfrm>
            <a:off x="9385188" y="4575127"/>
            <a:ext cx="1042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cs typeface="Courier New" panose="02070309020205020404" pitchFamily="49" charset="0"/>
              </a:rPr>
              <a:t>OUT(B2):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610BAF5-A4CA-4EC2-B676-AEA5D794752D}"/>
              </a:ext>
            </a:extLst>
          </p:cNvPr>
          <p:cNvSpPr txBox="1"/>
          <p:nvPr/>
        </p:nvSpPr>
        <p:spPr>
          <a:xfrm>
            <a:off x="10153795" y="2038481"/>
            <a:ext cx="14540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cs typeface="Courier New" panose="02070309020205020404" pitchFamily="49" charset="0"/>
              </a:rPr>
              <a:t>{x=</a:t>
            </a:r>
            <a:r>
              <a:rPr lang="en-US" dirty="0">
                <a:solidFill>
                  <a:srgbClr val="E8E7E3"/>
                </a:solidFill>
              </a:rPr>
              <a:t>🤷</a:t>
            </a:r>
            <a:r>
              <a:rPr lang="en-US" dirty="0">
                <a:solidFill>
                  <a:schemeClr val="accent1"/>
                </a:solidFill>
                <a:cs typeface="Courier New" panose="02070309020205020404" pitchFamily="49" charset="0"/>
              </a:rPr>
              <a:t>,y=</a:t>
            </a:r>
            <a:r>
              <a:rPr lang="en-US" dirty="0">
                <a:solidFill>
                  <a:srgbClr val="E8E7E3"/>
                </a:solidFill>
              </a:rPr>
              <a:t>🤷</a:t>
            </a:r>
            <a:r>
              <a:rPr lang="en-US" dirty="0">
                <a:solidFill>
                  <a:schemeClr val="accent1"/>
                </a:solidFill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E1C914F-5714-450C-8116-04686DC7BD29}"/>
              </a:ext>
            </a:extLst>
          </p:cNvPr>
          <p:cNvSpPr txBox="1"/>
          <p:nvPr/>
        </p:nvSpPr>
        <p:spPr>
          <a:xfrm>
            <a:off x="10346557" y="2850172"/>
            <a:ext cx="12612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cs typeface="Courier New" panose="02070309020205020404" pitchFamily="49" charset="0"/>
              </a:rPr>
              <a:t>{x=3,y=</a:t>
            </a:r>
            <a:r>
              <a:rPr lang="en-US" dirty="0">
                <a:solidFill>
                  <a:srgbClr val="E8E7E3"/>
                </a:solidFill>
              </a:rPr>
              <a:t>🤷</a:t>
            </a:r>
            <a:r>
              <a:rPr lang="en-US" dirty="0">
                <a:solidFill>
                  <a:schemeClr val="accent1"/>
                </a:solidFill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88FC7AB-695D-4343-B2B1-6ADB5A8EEBCE}"/>
              </a:ext>
            </a:extLst>
          </p:cNvPr>
          <p:cNvSpPr txBox="1"/>
          <p:nvPr/>
        </p:nvSpPr>
        <p:spPr>
          <a:xfrm>
            <a:off x="10130998" y="3856822"/>
            <a:ext cx="14540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cs typeface="Courier New" panose="02070309020205020404" pitchFamily="49" charset="0"/>
              </a:rPr>
              <a:t>{x= 3,   y=</a:t>
            </a:r>
            <a:r>
              <a:rPr lang="en-US" dirty="0">
                <a:solidFill>
                  <a:srgbClr val="E8E7E3"/>
                </a:solidFill>
              </a:rPr>
              <a:t>🤷</a:t>
            </a:r>
            <a:r>
              <a:rPr lang="en-US" dirty="0">
                <a:solidFill>
                  <a:schemeClr val="accent1"/>
                </a:solidFill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7ACB3B5-9698-4FB7-90BB-35F2A12177FC}"/>
              </a:ext>
            </a:extLst>
          </p:cNvPr>
          <p:cNvSpPr txBox="1"/>
          <p:nvPr/>
        </p:nvSpPr>
        <p:spPr>
          <a:xfrm>
            <a:off x="10120831" y="3568009"/>
            <a:ext cx="14540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cs typeface="Courier New" panose="02070309020205020404" pitchFamily="49" charset="0"/>
              </a:rPr>
              <a:t>{x=</a:t>
            </a:r>
            <a:r>
              <a:rPr lang="en-US" dirty="0">
                <a:solidFill>
                  <a:srgbClr val="E8E7E3"/>
                </a:solidFill>
              </a:rPr>
              <a:t>🤷</a:t>
            </a:r>
            <a:r>
              <a:rPr lang="en-US" dirty="0">
                <a:solidFill>
                  <a:schemeClr val="accent1"/>
                </a:solidFill>
                <a:cs typeface="Courier New" panose="02070309020205020404" pitchFamily="49" charset="0"/>
              </a:rPr>
              <a:t>,y=</a:t>
            </a:r>
            <a:r>
              <a:rPr lang="en-US" dirty="0">
                <a:solidFill>
                  <a:srgbClr val="E8E7E3"/>
                </a:solidFill>
              </a:rPr>
              <a:t>🤷</a:t>
            </a:r>
            <a:r>
              <a:rPr lang="en-US" dirty="0">
                <a:solidFill>
                  <a:schemeClr val="accent1"/>
                </a:solidFill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4DE8843-728B-4467-9673-A310DC4EB72F}"/>
              </a:ext>
            </a:extLst>
          </p:cNvPr>
          <p:cNvSpPr txBox="1"/>
          <p:nvPr/>
        </p:nvSpPr>
        <p:spPr>
          <a:xfrm>
            <a:off x="10290628" y="4573777"/>
            <a:ext cx="14540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cs typeface="Courier New" panose="02070309020205020404" pitchFamily="49" charset="0"/>
              </a:rPr>
              <a:t>{x=3, y=</a:t>
            </a:r>
            <a:r>
              <a:rPr lang="en-US" dirty="0">
                <a:solidFill>
                  <a:srgbClr val="E8E7E3"/>
                </a:solidFill>
              </a:rPr>
              <a:t>🤷</a:t>
            </a:r>
            <a:r>
              <a:rPr lang="en-US" dirty="0">
                <a:solidFill>
                  <a:schemeClr val="accent1"/>
                </a:solidFill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487C281-2540-4CE6-BB17-89B311DB1FC5}"/>
              </a:ext>
            </a:extLst>
          </p:cNvPr>
          <p:cNvSpPr txBox="1"/>
          <p:nvPr/>
        </p:nvSpPr>
        <p:spPr>
          <a:xfrm>
            <a:off x="10300415" y="4843623"/>
            <a:ext cx="14540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cs typeface="Courier New" panose="02070309020205020404" pitchFamily="49" charset="0"/>
              </a:rPr>
              <a:t>{x=3, y= 3  }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403868D-0481-4D79-A1AA-36ED0E41107F}"/>
              </a:ext>
            </a:extLst>
          </p:cNvPr>
          <p:cNvCxnSpPr>
            <a:cxnSpLocks/>
          </p:cNvCxnSpPr>
          <p:nvPr/>
        </p:nvCxnSpPr>
        <p:spPr>
          <a:xfrm flipH="1">
            <a:off x="10180419" y="3691915"/>
            <a:ext cx="1302882" cy="159155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8B2370F-0DFA-4C04-B954-E33A4AF5F735}"/>
              </a:ext>
            </a:extLst>
          </p:cNvPr>
          <p:cNvCxnSpPr>
            <a:cxnSpLocks/>
          </p:cNvCxnSpPr>
          <p:nvPr/>
        </p:nvCxnSpPr>
        <p:spPr>
          <a:xfrm flipH="1">
            <a:off x="10300415" y="4690227"/>
            <a:ext cx="1302882" cy="159155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D9D3BC99-448D-4F17-BC1B-F3506527AC77}"/>
              </a:ext>
            </a:extLst>
          </p:cNvPr>
          <p:cNvSpPr/>
          <p:nvPr/>
        </p:nvSpPr>
        <p:spPr>
          <a:xfrm>
            <a:off x="9576594" y="5305716"/>
            <a:ext cx="837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cs typeface="Courier New" panose="02070309020205020404" pitchFamily="49" charset="0"/>
              </a:rPr>
              <a:t>IN(B3):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1B9CD17-56A9-4AAC-A4CC-44BE2B8B7BDC}"/>
              </a:ext>
            </a:extLst>
          </p:cNvPr>
          <p:cNvSpPr txBox="1"/>
          <p:nvPr/>
        </p:nvSpPr>
        <p:spPr>
          <a:xfrm>
            <a:off x="10259816" y="5318356"/>
            <a:ext cx="14540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cs typeface="Courier New" panose="02070309020205020404" pitchFamily="49" charset="0"/>
              </a:rPr>
              <a:t>{x=3,y=</a:t>
            </a:r>
            <a:r>
              <a:rPr lang="en-US" dirty="0">
                <a:solidFill>
                  <a:srgbClr val="E8E7E3"/>
                </a:solidFill>
              </a:rPr>
              <a:t>🤷</a:t>
            </a:r>
            <a:r>
              <a:rPr lang="en-US" dirty="0">
                <a:solidFill>
                  <a:schemeClr val="accent1"/>
                </a:solidFill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E151A02-381D-4D7C-B32B-3C3CAC67307A}"/>
              </a:ext>
            </a:extLst>
          </p:cNvPr>
          <p:cNvSpPr/>
          <p:nvPr/>
        </p:nvSpPr>
        <p:spPr>
          <a:xfrm>
            <a:off x="9510880" y="6146014"/>
            <a:ext cx="1042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cs typeface="Courier New" panose="02070309020205020404" pitchFamily="49" charset="0"/>
              </a:rPr>
              <a:t>OUT(B3):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5E88A97-7B45-4104-93D0-288AE4AEBF0B}"/>
              </a:ext>
            </a:extLst>
          </p:cNvPr>
          <p:cNvSpPr txBox="1"/>
          <p:nvPr/>
        </p:nvSpPr>
        <p:spPr>
          <a:xfrm>
            <a:off x="10311548" y="6158654"/>
            <a:ext cx="14540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cs typeface="Courier New" panose="02070309020205020404" pitchFamily="49" charset="0"/>
              </a:rPr>
              <a:t>{x=3,y=</a:t>
            </a:r>
            <a:r>
              <a:rPr lang="en-US" dirty="0">
                <a:solidFill>
                  <a:srgbClr val="E8E7E3"/>
                </a:solidFill>
              </a:rPr>
              <a:t>🤷</a:t>
            </a:r>
            <a:r>
              <a:rPr lang="en-US" dirty="0">
                <a:solidFill>
                  <a:schemeClr val="accent1"/>
                </a:solidFill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E260BAB-8152-40AF-9FCB-7F16B65DE683}"/>
              </a:ext>
            </a:extLst>
          </p:cNvPr>
          <p:cNvSpPr txBox="1"/>
          <p:nvPr/>
        </p:nvSpPr>
        <p:spPr>
          <a:xfrm>
            <a:off x="10259868" y="5549697"/>
            <a:ext cx="14540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cs typeface="Courier New" panose="02070309020205020404" pitchFamily="49" charset="0"/>
              </a:rPr>
              <a:t>{x=3, y= 3  }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8B24847-4080-4B63-881D-E49FD3275AFB}"/>
              </a:ext>
            </a:extLst>
          </p:cNvPr>
          <p:cNvCxnSpPr>
            <a:cxnSpLocks/>
          </p:cNvCxnSpPr>
          <p:nvPr/>
        </p:nvCxnSpPr>
        <p:spPr>
          <a:xfrm flipH="1">
            <a:off x="10259868" y="5396301"/>
            <a:ext cx="1302882" cy="159155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EB1DCEA7-39CB-44CE-AC1C-C85918A8BBDC}"/>
              </a:ext>
            </a:extLst>
          </p:cNvPr>
          <p:cNvSpPr txBox="1"/>
          <p:nvPr/>
        </p:nvSpPr>
        <p:spPr>
          <a:xfrm>
            <a:off x="10303211" y="6423551"/>
            <a:ext cx="14540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cs typeface="Courier New" panose="02070309020205020404" pitchFamily="49" charset="0"/>
              </a:rPr>
              <a:t>{x=3, y= 3  }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9D7FD8C-A1F8-428E-A354-41A2905EDA36}"/>
              </a:ext>
            </a:extLst>
          </p:cNvPr>
          <p:cNvCxnSpPr>
            <a:cxnSpLocks/>
          </p:cNvCxnSpPr>
          <p:nvPr/>
        </p:nvCxnSpPr>
        <p:spPr>
          <a:xfrm flipH="1">
            <a:off x="10303211" y="6270155"/>
            <a:ext cx="1302882" cy="159155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257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" grpId="0"/>
      <p:bldP spid="14" grpId="0"/>
      <p:bldP spid="24" grpId="0"/>
      <p:bldP spid="25" grpId="0"/>
      <p:bldP spid="4" grpId="0"/>
      <p:bldP spid="21" grpId="0"/>
      <p:bldP spid="22" grpId="0"/>
      <p:bldP spid="23" grpId="0" animBg="1"/>
      <p:bldP spid="31" grpId="0" animBg="1"/>
      <p:bldP spid="34" grpId="0"/>
      <p:bldP spid="35" grpId="0"/>
      <p:bldP spid="36" grpId="0"/>
      <p:bldP spid="32" grpId="0"/>
      <p:bldP spid="33" grpId="0"/>
      <p:bldP spid="40" grpId="0"/>
      <p:bldP spid="42" grpId="0"/>
      <p:bldP spid="43" grpId="0"/>
      <p:bldP spid="44" grpId="0"/>
      <p:bldP spid="48" grpId="0"/>
      <p:bldP spid="49" grpId="0"/>
      <p:bldP spid="50" grpId="0"/>
      <p:bldP spid="51" grpId="0"/>
      <p:bldP spid="52" grpId="0"/>
      <p:bldP spid="56" grpId="0"/>
    </p:bldLst>
  </p:timing>
</p:sld>
</file>

<file path=ppt/slides/slide3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6959376-5116-4E4A-AA80-67C5C6B1A2C9}"/>
              </a:ext>
            </a:extLst>
          </p:cNvPr>
          <p:cNvSpPr/>
          <p:nvPr/>
        </p:nvSpPr>
        <p:spPr>
          <a:xfrm>
            <a:off x="2035728" y="3473044"/>
            <a:ext cx="3531767" cy="494950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Loops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Dataflow: Formalization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C61F04D6-F553-4B28-90D3-9B0C57D2C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39433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Loops complicate dataflow analysis</a:t>
            </a:r>
          </a:p>
          <a:p>
            <a:r>
              <a:rPr lang="en-US" dirty="0"/>
              <a:t>Create cyclic dependencies</a:t>
            </a:r>
          </a:p>
          <a:p>
            <a:r>
              <a:rPr lang="en-US" dirty="0"/>
              <a:t>Complicate fact sets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8E4164-2AA9-41A2-AEDD-CD1B0A523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1502" y="2481003"/>
            <a:ext cx="3557848" cy="23282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07929BD-7E68-431A-826C-AD9B78E45FF6}"/>
              </a:ext>
            </a:extLst>
          </p:cNvPr>
          <p:cNvSpPr txBox="1"/>
          <p:nvPr/>
        </p:nvSpPr>
        <p:spPr>
          <a:xfrm>
            <a:off x="6181024" y="4809259"/>
            <a:ext cx="4059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Oh </a:t>
            </a:r>
            <a:r>
              <a:rPr lang="en-US" b="1" i="1" dirty="0" err="1"/>
              <a:t>bröther</a:t>
            </a:r>
            <a:r>
              <a:rPr lang="en-US" b="1" i="1" dirty="0"/>
              <a:t>, you might have some </a:t>
            </a:r>
            <a:r>
              <a:rPr lang="en-US" b="1" i="1" dirty="0" err="1"/>
              <a:t>lööps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225140699"/>
      </p:ext>
    </p:extLst>
  </p:cSld>
  <p:clrMapOvr>
    <a:masterClrMapping/>
  </p:clrMapOvr>
</p:sld>
</file>

<file path=ppt/slides/slide3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Dealing with Loops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Dataflow: Formalization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C61F04D6-F553-4B28-90D3-9B0C57D2C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39433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Complicate fact sets</a:t>
            </a:r>
            <a:endParaRPr lang="en-US" sz="2400" dirty="0"/>
          </a:p>
          <a:p>
            <a:r>
              <a:rPr lang="en-US" sz="2200" dirty="0"/>
              <a:t>Can get out of hand quickly</a:t>
            </a:r>
          </a:p>
          <a:p>
            <a:pPr marL="0" indent="0">
              <a:buNone/>
            </a:pPr>
            <a:r>
              <a:rPr lang="en-US" sz="2400" b="1" dirty="0"/>
              <a:t>We need a way to keep analysis manageable</a:t>
            </a:r>
          </a:p>
          <a:p>
            <a:r>
              <a:rPr lang="en-US" sz="2200" dirty="0"/>
              <a:t>Only gather useful fact sets</a:t>
            </a:r>
          </a:p>
          <a:p>
            <a:r>
              <a:rPr lang="en-US" sz="2200" dirty="0"/>
              <a:t>Not get into super-long loops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35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BD21984-8A86-4DB1-AD6B-59920FE0E4DE}"/>
              </a:ext>
            </a:extLst>
          </p:cNvPr>
          <p:cNvGrpSpPr/>
          <p:nvPr/>
        </p:nvGrpSpPr>
        <p:grpSpPr>
          <a:xfrm>
            <a:off x="6128574" y="2104099"/>
            <a:ext cx="4347772" cy="2966665"/>
            <a:chOff x="4604574" y="2104098"/>
            <a:chExt cx="4347772" cy="2966665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C2DF1BF-D5D7-42F8-A512-59EDCF5E9B13}"/>
                </a:ext>
              </a:extLst>
            </p:cNvPr>
            <p:cNvSpPr/>
            <p:nvPr/>
          </p:nvSpPr>
          <p:spPr>
            <a:xfrm>
              <a:off x="5353415" y="3245675"/>
              <a:ext cx="3598931" cy="104369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en-US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iftrue</a:t>
              </a:r>
              <a:r>
                <a:rPr lang="en-US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random() </a:t>
              </a:r>
              <a:r>
                <a:rPr lang="en-US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goto</a:t>
              </a:r>
              <a:r>
                <a:rPr lang="en-US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B2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FD85864-10B9-4EB5-B47F-2D7BE57CBC95}"/>
                </a:ext>
              </a:extLst>
            </p:cNvPr>
            <p:cNvSpPr/>
            <p:nvPr/>
          </p:nvSpPr>
          <p:spPr>
            <a:xfrm>
              <a:off x="4604574" y="3398188"/>
              <a:ext cx="59824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B2:</a:t>
              </a:r>
              <a:endParaRPr lang="en-US" dirty="0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F62B9ED-991F-484E-B981-3D3458AA08BB}"/>
                </a:ext>
              </a:extLst>
            </p:cNvPr>
            <p:cNvSpPr/>
            <p:nvPr/>
          </p:nvSpPr>
          <p:spPr>
            <a:xfrm>
              <a:off x="7152880" y="2457068"/>
              <a:ext cx="10118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accent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x := 2</a:t>
              </a:r>
            </a:p>
          </p:txBody>
        </p:sp>
        <p:cxnSp>
          <p:nvCxnSpPr>
            <p:cNvPr id="8" name="Connector: Elbow 7">
              <a:extLst>
                <a:ext uri="{FF2B5EF4-FFF2-40B4-BE49-F238E27FC236}">
                  <a16:creationId xmlns:a16="http://schemas.microsoft.com/office/drawing/2014/main" id="{1E0DB475-4FB4-4B49-87A6-D88E4AC34484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5999269" y="3767521"/>
              <a:ext cx="1043691" cy="12700"/>
            </a:xfrm>
            <a:prstGeom prst="bentConnector5">
              <a:avLst>
                <a:gd name="adj1" fmla="val -21903"/>
                <a:gd name="adj2" fmla="val 10732630"/>
                <a:gd name="adj3" fmla="val 121903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61C5C33-0BB1-4881-9F05-E0F54C544872}"/>
                </a:ext>
              </a:extLst>
            </p:cNvPr>
            <p:cNvCxnSpPr/>
            <p:nvPr/>
          </p:nvCxnSpPr>
          <p:spPr>
            <a:xfrm>
              <a:off x="7606833" y="4309837"/>
              <a:ext cx="0" cy="76092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80A2FD9-21A2-4094-9CC4-4E246618DCC6}"/>
                </a:ext>
              </a:extLst>
            </p:cNvPr>
            <p:cNvSpPr txBox="1"/>
            <p:nvPr/>
          </p:nvSpPr>
          <p:spPr>
            <a:xfrm>
              <a:off x="4921425" y="4536411"/>
              <a:ext cx="4732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/>
                <a:t>jmp</a:t>
              </a:r>
              <a:endParaRPr lang="en-US" sz="1400" b="1" dirty="0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5D2EB1B-A13C-4755-8B0D-A268D8A3FC59}"/>
                </a:ext>
              </a:extLst>
            </p:cNvPr>
            <p:cNvCxnSpPr/>
            <p:nvPr/>
          </p:nvCxnSpPr>
          <p:spPr>
            <a:xfrm>
              <a:off x="7152880" y="2104098"/>
              <a:ext cx="0" cy="108162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327A11E-3505-4820-9451-8E831A7392DA}"/>
                </a:ext>
              </a:extLst>
            </p:cNvPr>
            <p:cNvSpPr/>
            <p:nvPr/>
          </p:nvSpPr>
          <p:spPr>
            <a:xfrm>
              <a:off x="5428187" y="3576819"/>
              <a:ext cx="15632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x := x + 1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FE5ECB8-7315-4227-A285-048DC07D48AA}"/>
                </a:ext>
              </a:extLst>
            </p:cNvPr>
            <p:cNvSpPr/>
            <p:nvPr/>
          </p:nvSpPr>
          <p:spPr>
            <a:xfrm>
              <a:off x="5421191" y="3282740"/>
              <a:ext cx="10118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y := x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55A8352B-3B36-4B0A-BEFE-2E53E999263A}"/>
              </a:ext>
            </a:extLst>
          </p:cNvPr>
          <p:cNvSpPr/>
          <p:nvPr/>
        </p:nvSpPr>
        <p:spPr>
          <a:xfrm>
            <a:off x="8136694" y="5025401"/>
            <a:ext cx="873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:=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E5AC9F-1F2D-4EC6-82C4-5D72BA325AEB}"/>
              </a:ext>
            </a:extLst>
          </p:cNvPr>
          <p:cNvSpPr/>
          <p:nvPr/>
        </p:nvSpPr>
        <p:spPr>
          <a:xfrm>
            <a:off x="8814738" y="5025401"/>
            <a:ext cx="114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3,4,5,…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C3EDC4-73CD-419B-B8C3-EA01900645FD}"/>
              </a:ext>
            </a:extLst>
          </p:cNvPr>
          <p:cNvSpPr/>
          <p:nvPr/>
        </p:nvSpPr>
        <p:spPr>
          <a:xfrm>
            <a:off x="8751818" y="5321544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,INT_MAX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55EAD79-A3A6-4235-903F-826FA4203646}"/>
              </a:ext>
            </a:extLst>
          </p:cNvPr>
          <p:cNvSpPr/>
          <p:nvPr/>
        </p:nvSpPr>
        <p:spPr>
          <a:xfrm>
            <a:off x="8751818" y="5622132"/>
            <a:ext cx="1425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…,INT_MIN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3B812DE-D20A-4941-BC9B-F1B354D033F7}"/>
              </a:ext>
            </a:extLst>
          </p:cNvPr>
          <p:cNvSpPr/>
          <p:nvPr/>
        </p:nvSpPr>
        <p:spPr>
          <a:xfrm>
            <a:off x="8751819" y="5925632"/>
            <a:ext cx="1701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…,INT_MIN+1</a:t>
            </a:r>
          </a:p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…,0,1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5F82600-5C2E-4227-A4DC-8043DE5C8129}"/>
              </a:ext>
            </a:extLst>
          </p:cNvPr>
          <p:cNvSpPr/>
          <p:nvPr/>
        </p:nvSpPr>
        <p:spPr>
          <a:xfrm>
            <a:off x="5948031" y="5025401"/>
            <a:ext cx="873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 :=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F827EDE-5A76-4A5B-8375-017D83C6941A}"/>
              </a:ext>
            </a:extLst>
          </p:cNvPr>
          <p:cNvSpPr/>
          <p:nvPr/>
        </p:nvSpPr>
        <p:spPr>
          <a:xfrm>
            <a:off x="6626075" y="5025401"/>
            <a:ext cx="1425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2,3,4,5,…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BD7369E-199F-4762-AA79-E85E27659379}"/>
              </a:ext>
            </a:extLst>
          </p:cNvPr>
          <p:cNvSpPr/>
          <p:nvPr/>
        </p:nvSpPr>
        <p:spPr>
          <a:xfrm>
            <a:off x="6563155" y="5321544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,INT_MAX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D1ABB03-F1BD-4B98-B378-F573E5974F3F}"/>
              </a:ext>
            </a:extLst>
          </p:cNvPr>
          <p:cNvSpPr/>
          <p:nvPr/>
        </p:nvSpPr>
        <p:spPr>
          <a:xfrm>
            <a:off x="6563155" y="5622132"/>
            <a:ext cx="1425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…,INT_MIN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A7FF22F-6FF8-4B91-A2CB-A4D75A1E9EEC}"/>
              </a:ext>
            </a:extLst>
          </p:cNvPr>
          <p:cNvSpPr/>
          <p:nvPr/>
        </p:nvSpPr>
        <p:spPr>
          <a:xfrm>
            <a:off x="6563156" y="5925632"/>
            <a:ext cx="1701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…,INT_MIN+1</a:t>
            </a:r>
          </a:p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…,0,1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513B4BF-55E6-451B-9118-51F60D00853A}"/>
              </a:ext>
            </a:extLst>
          </p:cNvPr>
          <p:cNvSpPr/>
          <p:nvPr/>
        </p:nvSpPr>
        <p:spPr>
          <a:xfrm>
            <a:off x="6698683" y="2604199"/>
            <a:ext cx="114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3,4,5,…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AE34FDF-5F87-45F7-858E-564FE4F47A58}"/>
              </a:ext>
            </a:extLst>
          </p:cNvPr>
          <p:cNvSpPr/>
          <p:nvPr/>
        </p:nvSpPr>
        <p:spPr>
          <a:xfrm>
            <a:off x="6098415" y="2594122"/>
            <a:ext cx="873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:=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67634D6-8702-4BEC-BACC-155BB1BE576A}"/>
              </a:ext>
            </a:extLst>
          </p:cNvPr>
          <p:cNvSpPr/>
          <p:nvPr/>
        </p:nvSpPr>
        <p:spPr>
          <a:xfrm>
            <a:off x="6094864" y="2282970"/>
            <a:ext cx="873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 :=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8D13B19-47A6-479E-A2A5-BBF5D3B572B7}"/>
              </a:ext>
            </a:extLst>
          </p:cNvPr>
          <p:cNvSpPr/>
          <p:nvPr/>
        </p:nvSpPr>
        <p:spPr>
          <a:xfrm>
            <a:off x="6772908" y="2282970"/>
            <a:ext cx="1425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2,3,4,5,…</a:t>
            </a:r>
          </a:p>
        </p:txBody>
      </p:sp>
    </p:spTree>
    <p:extLst>
      <p:ext uri="{BB962C8B-B14F-4D97-AF65-F5344CB8AC3E}">
        <p14:creationId xmlns:p14="http://schemas.microsoft.com/office/powerpoint/2010/main" val="356039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4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0" grpId="0"/>
    </p:bldLst>
  </p:timing>
</p:sld>
</file>

<file path=ppt/slides/slide36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930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Abstract Interpretation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Detour – Dataflow Frameworks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0580CED-0C44-467A-8329-6EB1620D7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Consider Constant Propagation</a:t>
            </a:r>
          </a:p>
          <a:p>
            <a:r>
              <a:rPr lang="en-US" dirty="0"/>
              <a:t>We only care if a variable has 1 unique value</a:t>
            </a:r>
          </a:p>
          <a:p>
            <a:r>
              <a:rPr lang="en-US" dirty="0"/>
              <a:t>More than 1 value – it doesn’t matter what the values 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36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C7385A-FBB2-4E5E-9088-BE1DEBD610C4}"/>
              </a:ext>
            </a:extLst>
          </p:cNvPr>
          <p:cNvSpPr txBox="1"/>
          <p:nvPr/>
        </p:nvSpPr>
        <p:spPr>
          <a:xfrm>
            <a:off x="5398906" y="5670915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0188307-2723-4D82-9912-A6E558384586}"/>
                  </a:ext>
                </a:extLst>
              </p:cNvPr>
              <p:cNvSpPr txBox="1"/>
              <p:nvPr/>
            </p:nvSpPr>
            <p:spPr>
              <a:xfrm rot="10800000">
                <a:off x="5452895" y="3670601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0188307-2723-4D82-9912-A6E5583845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5452895" y="3670601"/>
                <a:ext cx="38985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FE98B81-79A1-435E-9901-EFD953B6C01C}"/>
              </a:ext>
            </a:extLst>
          </p:cNvPr>
          <p:cNvSpPr txBox="1"/>
          <p:nvPr/>
        </p:nvSpPr>
        <p:spPr>
          <a:xfrm>
            <a:off x="4742855" y="4654014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-1 }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773885-3DDB-4FC9-8794-581A83818260}"/>
              </a:ext>
            </a:extLst>
          </p:cNvPr>
          <p:cNvSpPr txBox="1"/>
          <p:nvPr/>
        </p:nvSpPr>
        <p:spPr>
          <a:xfrm>
            <a:off x="5322787" y="4654014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0 }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27F301-9D44-4CC0-B7E0-3583E966E66A}"/>
              </a:ext>
            </a:extLst>
          </p:cNvPr>
          <p:cNvSpPr txBox="1"/>
          <p:nvPr/>
        </p:nvSpPr>
        <p:spPr>
          <a:xfrm>
            <a:off x="5832187" y="4654014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1 }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7EA6A7-8CAB-47BE-A906-A74FA185CDE1}"/>
              </a:ext>
            </a:extLst>
          </p:cNvPr>
          <p:cNvSpPr txBox="1"/>
          <p:nvPr/>
        </p:nvSpPr>
        <p:spPr>
          <a:xfrm>
            <a:off x="6341587" y="4654014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2 }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C7C228-E94A-496E-BEA4-53C1A081D594}"/>
              </a:ext>
            </a:extLst>
          </p:cNvPr>
          <p:cNvSpPr txBox="1"/>
          <p:nvPr/>
        </p:nvSpPr>
        <p:spPr>
          <a:xfrm>
            <a:off x="4162923" y="4654014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-2 }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B9AAFF-664A-49B5-B34F-AA1E28BDDB75}"/>
              </a:ext>
            </a:extLst>
          </p:cNvPr>
          <p:cNvSpPr txBox="1"/>
          <p:nvPr/>
        </p:nvSpPr>
        <p:spPr>
          <a:xfrm>
            <a:off x="6850988" y="4617113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2AF7AC-9A81-4C4D-B35E-EE84DD9AC0BC}"/>
              </a:ext>
            </a:extLst>
          </p:cNvPr>
          <p:cNvSpPr txBox="1"/>
          <p:nvPr/>
        </p:nvSpPr>
        <p:spPr>
          <a:xfrm>
            <a:off x="3861913" y="4654014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3FFD75E-C9C5-4F65-9CB0-4C59D7BCEECA}"/>
              </a:ext>
            </a:extLst>
          </p:cNvPr>
          <p:cNvCxnSpPr>
            <a:stCxn id="14" idx="0"/>
            <a:endCxn id="7" idx="0"/>
          </p:cNvCxnSpPr>
          <p:nvPr/>
        </p:nvCxnSpPr>
        <p:spPr>
          <a:xfrm flipV="1">
            <a:off x="4474066" y="4039934"/>
            <a:ext cx="1173754" cy="6140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ACA5AC1-1BF2-4A67-82EA-C3DFCDDCE95E}"/>
              </a:ext>
            </a:extLst>
          </p:cNvPr>
          <p:cNvCxnSpPr>
            <a:cxnSpLocks/>
            <a:stCxn id="3" idx="0"/>
            <a:endCxn id="7" idx="0"/>
          </p:cNvCxnSpPr>
          <p:nvPr/>
        </p:nvCxnSpPr>
        <p:spPr>
          <a:xfrm flipV="1">
            <a:off x="5053998" y="4039934"/>
            <a:ext cx="593822" cy="6140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212E252-EB41-4B29-813B-CC9FAB539C6F}"/>
              </a:ext>
            </a:extLst>
          </p:cNvPr>
          <p:cNvCxnSpPr>
            <a:cxnSpLocks/>
            <a:stCxn id="10" idx="0"/>
            <a:endCxn id="7" idx="0"/>
          </p:cNvCxnSpPr>
          <p:nvPr/>
        </p:nvCxnSpPr>
        <p:spPr>
          <a:xfrm flipV="1">
            <a:off x="5598664" y="4039934"/>
            <a:ext cx="49156" cy="6140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1E8F51F-BF57-43C6-9362-3BDD7F4590CA}"/>
              </a:ext>
            </a:extLst>
          </p:cNvPr>
          <p:cNvCxnSpPr>
            <a:cxnSpLocks/>
            <a:stCxn id="11" idx="0"/>
            <a:endCxn id="7" idx="0"/>
          </p:cNvCxnSpPr>
          <p:nvPr/>
        </p:nvCxnSpPr>
        <p:spPr>
          <a:xfrm flipH="1" flipV="1">
            <a:off x="5647820" y="4039934"/>
            <a:ext cx="460244" cy="6140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464E189-E3FE-4B31-9758-9733111A80A3}"/>
              </a:ext>
            </a:extLst>
          </p:cNvPr>
          <p:cNvCxnSpPr>
            <a:cxnSpLocks/>
            <a:stCxn id="12" idx="0"/>
            <a:endCxn id="7" idx="0"/>
          </p:cNvCxnSpPr>
          <p:nvPr/>
        </p:nvCxnSpPr>
        <p:spPr>
          <a:xfrm flipH="1" flipV="1">
            <a:off x="5647820" y="4039934"/>
            <a:ext cx="969644" cy="6140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B348C76-F7B9-449A-BB5A-33E678858991}"/>
              </a:ext>
            </a:extLst>
          </p:cNvPr>
          <p:cNvCxnSpPr>
            <a:cxnSpLocks/>
            <a:stCxn id="16" idx="0"/>
            <a:endCxn id="7" idx="0"/>
          </p:cNvCxnSpPr>
          <p:nvPr/>
        </p:nvCxnSpPr>
        <p:spPr>
          <a:xfrm flipV="1">
            <a:off x="4033596" y="4039934"/>
            <a:ext cx="1614225" cy="6140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6071BFB-B985-40E4-A90E-3C08D0A6EEA8}"/>
              </a:ext>
            </a:extLst>
          </p:cNvPr>
          <p:cNvCxnSpPr>
            <a:cxnSpLocks/>
            <a:stCxn id="15" idx="0"/>
            <a:endCxn id="7" idx="0"/>
          </p:cNvCxnSpPr>
          <p:nvPr/>
        </p:nvCxnSpPr>
        <p:spPr>
          <a:xfrm flipH="1" flipV="1">
            <a:off x="5647820" y="4039933"/>
            <a:ext cx="1374850" cy="5771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DA5163F-22D3-48C6-AFF3-458F756A8CCC}"/>
              </a:ext>
            </a:extLst>
          </p:cNvPr>
          <p:cNvCxnSpPr>
            <a:cxnSpLocks/>
            <a:stCxn id="2" idx="0"/>
            <a:endCxn id="15" idx="2"/>
          </p:cNvCxnSpPr>
          <p:nvPr/>
        </p:nvCxnSpPr>
        <p:spPr>
          <a:xfrm flipV="1">
            <a:off x="5589824" y="4986445"/>
            <a:ext cx="1432846" cy="6844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18A145E-7CEF-4259-B31E-161692A899D3}"/>
              </a:ext>
            </a:extLst>
          </p:cNvPr>
          <p:cNvCxnSpPr>
            <a:cxnSpLocks/>
            <a:stCxn id="2" idx="0"/>
            <a:endCxn id="12" idx="2"/>
          </p:cNvCxnSpPr>
          <p:nvPr/>
        </p:nvCxnSpPr>
        <p:spPr>
          <a:xfrm flipV="1">
            <a:off x="5589824" y="5023347"/>
            <a:ext cx="1027640" cy="6475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E9B44D1-B985-4F54-B934-E642F6728A01}"/>
              </a:ext>
            </a:extLst>
          </p:cNvPr>
          <p:cNvCxnSpPr>
            <a:cxnSpLocks/>
            <a:stCxn id="2" idx="0"/>
            <a:endCxn id="11" idx="2"/>
          </p:cNvCxnSpPr>
          <p:nvPr/>
        </p:nvCxnSpPr>
        <p:spPr>
          <a:xfrm flipV="1">
            <a:off x="5589824" y="5023347"/>
            <a:ext cx="518240" cy="6475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612F4A3-156E-4366-A842-95AAC6F5D6CB}"/>
              </a:ext>
            </a:extLst>
          </p:cNvPr>
          <p:cNvCxnSpPr>
            <a:cxnSpLocks/>
            <a:stCxn id="2" idx="0"/>
            <a:endCxn id="10" idx="2"/>
          </p:cNvCxnSpPr>
          <p:nvPr/>
        </p:nvCxnSpPr>
        <p:spPr>
          <a:xfrm flipV="1">
            <a:off x="5589824" y="5023347"/>
            <a:ext cx="8840" cy="6475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5E8A2D0-5437-4FF5-896C-8F69A0600F43}"/>
              </a:ext>
            </a:extLst>
          </p:cNvPr>
          <p:cNvCxnSpPr>
            <a:cxnSpLocks/>
            <a:stCxn id="2" idx="0"/>
            <a:endCxn id="3" idx="2"/>
          </p:cNvCxnSpPr>
          <p:nvPr/>
        </p:nvCxnSpPr>
        <p:spPr>
          <a:xfrm flipH="1" flipV="1">
            <a:off x="5053998" y="5023347"/>
            <a:ext cx="535826" cy="6475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70AC496-0096-44BA-80CF-05AD341EA5C8}"/>
              </a:ext>
            </a:extLst>
          </p:cNvPr>
          <p:cNvCxnSpPr>
            <a:cxnSpLocks/>
            <a:stCxn id="2" idx="0"/>
            <a:endCxn id="14" idx="2"/>
          </p:cNvCxnSpPr>
          <p:nvPr/>
        </p:nvCxnSpPr>
        <p:spPr>
          <a:xfrm flipH="1" flipV="1">
            <a:off x="4474066" y="5023347"/>
            <a:ext cx="1115758" cy="6475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60126D7-D6FB-475D-8154-679270BF6A0A}"/>
              </a:ext>
            </a:extLst>
          </p:cNvPr>
          <p:cNvCxnSpPr>
            <a:cxnSpLocks/>
            <a:stCxn id="2" idx="0"/>
            <a:endCxn id="16" idx="2"/>
          </p:cNvCxnSpPr>
          <p:nvPr/>
        </p:nvCxnSpPr>
        <p:spPr>
          <a:xfrm flipH="1" flipV="1">
            <a:off x="4033596" y="5023347"/>
            <a:ext cx="1556229" cy="6475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Image result for detour">
            <a:extLst>
              <a:ext uri="{FF2B5EF4-FFF2-40B4-BE49-F238E27FC236}">
                <a16:creationId xmlns:a16="http://schemas.microsoft.com/office/drawing/2014/main" id="{DBBE9F57-85C5-4F99-94A7-C773E4C1EC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10" b="25390"/>
          <a:stretch/>
        </p:blipFill>
        <p:spPr bwMode="auto">
          <a:xfrm>
            <a:off x="10833939" y="81857"/>
            <a:ext cx="1250343" cy="60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639244"/>
      </p:ext>
    </p:extLst>
  </p:cSld>
  <p:clrMapOvr>
    <a:masterClrMapping/>
  </p:clrMapOvr>
</p:sld>
</file>

<file path=ppt/slides/slide37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930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Reaching a Fixpoint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Detour – Abstract Interpretation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37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C7385A-FBB2-4E5E-9088-BE1DEBD610C4}"/>
              </a:ext>
            </a:extLst>
          </p:cNvPr>
          <p:cNvSpPr txBox="1"/>
          <p:nvPr/>
        </p:nvSpPr>
        <p:spPr>
          <a:xfrm>
            <a:off x="3164162" y="3276253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0188307-2723-4D82-9912-A6E558384586}"/>
                  </a:ext>
                </a:extLst>
              </p:cNvPr>
              <p:cNvSpPr txBox="1"/>
              <p:nvPr/>
            </p:nvSpPr>
            <p:spPr>
              <a:xfrm rot="10800000">
                <a:off x="3218151" y="1275939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0188307-2723-4D82-9912-A6E5583845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3218151" y="1275939"/>
                <a:ext cx="38985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FE98B81-79A1-435E-9901-EFD953B6C01C}"/>
              </a:ext>
            </a:extLst>
          </p:cNvPr>
          <p:cNvSpPr txBox="1"/>
          <p:nvPr/>
        </p:nvSpPr>
        <p:spPr>
          <a:xfrm>
            <a:off x="2508111" y="2259352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-1 }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773885-3DDB-4FC9-8794-581A83818260}"/>
              </a:ext>
            </a:extLst>
          </p:cNvPr>
          <p:cNvSpPr txBox="1"/>
          <p:nvPr/>
        </p:nvSpPr>
        <p:spPr>
          <a:xfrm>
            <a:off x="3088043" y="2259352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0 }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27F301-9D44-4CC0-B7E0-3583E966E66A}"/>
              </a:ext>
            </a:extLst>
          </p:cNvPr>
          <p:cNvSpPr txBox="1"/>
          <p:nvPr/>
        </p:nvSpPr>
        <p:spPr>
          <a:xfrm>
            <a:off x="3597443" y="2259352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1 }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7EA6A7-8CAB-47BE-A906-A74FA185CDE1}"/>
              </a:ext>
            </a:extLst>
          </p:cNvPr>
          <p:cNvSpPr txBox="1"/>
          <p:nvPr/>
        </p:nvSpPr>
        <p:spPr>
          <a:xfrm>
            <a:off x="4106843" y="2259352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2 }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C7C228-E94A-496E-BEA4-53C1A081D594}"/>
              </a:ext>
            </a:extLst>
          </p:cNvPr>
          <p:cNvSpPr txBox="1"/>
          <p:nvPr/>
        </p:nvSpPr>
        <p:spPr>
          <a:xfrm>
            <a:off x="1928179" y="2259352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-2 }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B9AAFF-664A-49B5-B34F-AA1E28BDDB75}"/>
              </a:ext>
            </a:extLst>
          </p:cNvPr>
          <p:cNvSpPr txBox="1"/>
          <p:nvPr/>
        </p:nvSpPr>
        <p:spPr>
          <a:xfrm>
            <a:off x="4616244" y="2222451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2AF7AC-9A81-4C4D-B35E-EE84DD9AC0BC}"/>
              </a:ext>
            </a:extLst>
          </p:cNvPr>
          <p:cNvSpPr txBox="1"/>
          <p:nvPr/>
        </p:nvSpPr>
        <p:spPr>
          <a:xfrm>
            <a:off x="1627169" y="225935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3FFD75E-C9C5-4F65-9CB0-4C59D7BCEECA}"/>
              </a:ext>
            </a:extLst>
          </p:cNvPr>
          <p:cNvCxnSpPr>
            <a:stCxn id="14" idx="0"/>
            <a:endCxn id="7" idx="0"/>
          </p:cNvCxnSpPr>
          <p:nvPr/>
        </p:nvCxnSpPr>
        <p:spPr>
          <a:xfrm flipV="1">
            <a:off x="2239322" y="1645272"/>
            <a:ext cx="1173754" cy="6140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ACA5AC1-1BF2-4A67-82EA-C3DFCDDCE95E}"/>
              </a:ext>
            </a:extLst>
          </p:cNvPr>
          <p:cNvCxnSpPr>
            <a:cxnSpLocks/>
            <a:stCxn id="3" idx="0"/>
            <a:endCxn id="7" idx="0"/>
          </p:cNvCxnSpPr>
          <p:nvPr/>
        </p:nvCxnSpPr>
        <p:spPr>
          <a:xfrm flipV="1">
            <a:off x="2819254" y="1645272"/>
            <a:ext cx="593822" cy="6140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212E252-EB41-4B29-813B-CC9FAB539C6F}"/>
              </a:ext>
            </a:extLst>
          </p:cNvPr>
          <p:cNvCxnSpPr>
            <a:cxnSpLocks/>
            <a:stCxn id="10" idx="0"/>
            <a:endCxn id="7" idx="0"/>
          </p:cNvCxnSpPr>
          <p:nvPr/>
        </p:nvCxnSpPr>
        <p:spPr>
          <a:xfrm flipV="1">
            <a:off x="3363920" y="1645272"/>
            <a:ext cx="49156" cy="6140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1E8F51F-BF57-43C6-9362-3BDD7F4590CA}"/>
              </a:ext>
            </a:extLst>
          </p:cNvPr>
          <p:cNvCxnSpPr>
            <a:cxnSpLocks/>
            <a:stCxn id="11" idx="0"/>
            <a:endCxn id="7" idx="0"/>
          </p:cNvCxnSpPr>
          <p:nvPr/>
        </p:nvCxnSpPr>
        <p:spPr>
          <a:xfrm flipH="1" flipV="1">
            <a:off x="3413076" y="1645272"/>
            <a:ext cx="460244" cy="6140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464E189-E3FE-4B31-9758-9733111A80A3}"/>
              </a:ext>
            </a:extLst>
          </p:cNvPr>
          <p:cNvCxnSpPr>
            <a:cxnSpLocks/>
            <a:stCxn id="12" idx="0"/>
            <a:endCxn id="7" idx="0"/>
          </p:cNvCxnSpPr>
          <p:nvPr/>
        </p:nvCxnSpPr>
        <p:spPr>
          <a:xfrm flipH="1" flipV="1">
            <a:off x="3413076" y="1645272"/>
            <a:ext cx="969644" cy="6140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B348C76-F7B9-449A-BB5A-33E678858991}"/>
              </a:ext>
            </a:extLst>
          </p:cNvPr>
          <p:cNvCxnSpPr>
            <a:cxnSpLocks/>
            <a:stCxn id="16" idx="0"/>
            <a:endCxn id="7" idx="0"/>
          </p:cNvCxnSpPr>
          <p:nvPr/>
        </p:nvCxnSpPr>
        <p:spPr>
          <a:xfrm flipV="1">
            <a:off x="1798852" y="1645272"/>
            <a:ext cx="1614225" cy="6140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6071BFB-B985-40E4-A90E-3C08D0A6EEA8}"/>
              </a:ext>
            </a:extLst>
          </p:cNvPr>
          <p:cNvCxnSpPr>
            <a:cxnSpLocks/>
            <a:stCxn id="15" idx="0"/>
            <a:endCxn id="7" idx="0"/>
          </p:cNvCxnSpPr>
          <p:nvPr/>
        </p:nvCxnSpPr>
        <p:spPr>
          <a:xfrm flipH="1" flipV="1">
            <a:off x="3413076" y="1645271"/>
            <a:ext cx="1374850" cy="5771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DA5163F-22D3-48C6-AFF3-458F756A8CCC}"/>
              </a:ext>
            </a:extLst>
          </p:cNvPr>
          <p:cNvCxnSpPr>
            <a:cxnSpLocks/>
            <a:stCxn id="2" idx="0"/>
            <a:endCxn id="15" idx="2"/>
          </p:cNvCxnSpPr>
          <p:nvPr/>
        </p:nvCxnSpPr>
        <p:spPr>
          <a:xfrm flipV="1">
            <a:off x="3355080" y="2591783"/>
            <a:ext cx="1432846" cy="6844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18A145E-7CEF-4259-B31E-161692A899D3}"/>
              </a:ext>
            </a:extLst>
          </p:cNvPr>
          <p:cNvCxnSpPr>
            <a:cxnSpLocks/>
            <a:stCxn id="2" idx="0"/>
            <a:endCxn id="12" idx="2"/>
          </p:cNvCxnSpPr>
          <p:nvPr/>
        </p:nvCxnSpPr>
        <p:spPr>
          <a:xfrm flipV="1">
            <a:off x="3355080" y="2628685"/>
            <a:ext cx="1027640" cy="6475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E9B44D1-B985-4F54-B934-E642F6728A01}"/>
              </a:ext>
            </a:extLst>
          </p:cNvPr>
          <p:cNvCxnSpPr>
            <a:cxnSpLocks/>
            <a:stCxn id="2" idx="0"/>
            <a:endCxn id="11" idx="2"/>
          </p:cNvCxnSpPr>
          <p:nvPr/>
        </p:nvCxnSpPr>
        <p:spPr>
          <a:xfrm flipV="1">
            <a:off x="3355080" y="2628685"/>
            <a:ext cx="518240" cy="6475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612F4A3-156E-4366-A842-95AAC6F5D6CB}"/>
              </a:ext>
            </a:extLst>
          </p:cNvPr>
          <p:cNvCxnSpPr>
            <a:cxnSpLocks/>
            <a:stCxn id="2" idx="0"/>
            <a:endCxn id="10" idx="2"/>
          </p:cNvCxnSpPr>
          <p:nvPr/>
        </p:nvCxnSpPr>
        <p:spPr>
          <a:xfrm flipV="1">
            <a:off x="3355080" y="2628685"/>
            <a:ext cx="8840" cy="6475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5E8A2D0-5437-4FF5-896C-8F69A0600F43}"/>
              </a:ext>
            </a:extLst>
          </p:cNvPr>
          <p:cNvCxnSpPr>
            <a:cxnSpLocks/>
            <a:stCxn id="2" idx="0"/>
            <a:endCxn id="3" idx="2"/>
          </p:cNvCxnSpPr>
          <p:nvPr/>
        </p:nvCxnSpPr>
        <p:spPr>
          <a:xfrm flipH="1" flipV="1">
            <a:off x="2819254" y="2628685"/>
            <a:ext cx="535826" cy="6475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70AC496-0096-44BA-80CF-05AD341EA5C8}"/>
              </a:ext>
            </a:extLst>
          </p:cNvPr>
          <p:cNvCxnSpPr>
            <a:cxnSpLocks/>
            <a:stCxn id="2" idx="0"/>
            <a:endCxn id="14" idx="2"/>
          </p:cNvCxnSpPr>
          <p:nvPr/>
        </p:nvCxnSpPr>
        <p:spPr>
          <a:xfrm flipH="1" flipV="1">
            <a:off x="2239322" y="2628685"/>
            <a:ext cx="1115758" cy="6475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60126D7-D6FB-475D-8154-679270BF6A0A}"/>
              </a:ext>
            </a:extLst>
          </p:cNvPr>
          <p:cNvCxnSpPr>
            <a:cxnSpLocks/>
            <a:stCxn id="2" idx="0"/>
            <a:endCxn id="16" idx="2"/>
          </p:cNvCxnSpPr>
          <p:nvPr/>
        </p:nvCxnSpPr>
        <p:spPr>
          <a:xfrm flipH="1" flipV="1">
            <a:off x="1798852" y="2628685"/>
            <a:ext cx="1556229" cy="6475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BEDA481-1D9D-4CD5-A2B6-AA5A0E7C8FD1}"/>
              </a:ext>
            </a:extLst>
          </p:cNvPr>
          <p:cNvSpPr/>
          <p:nvPr/>
        </p:nvSpPr>
        <p:spPr>
          <a:xfrm>
            <a:off x="6411088" y="4897179"/>
            <a:ext cx="2820987" cy="54477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L6: write [x]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CC3CAC8-9F6B-4E67-8390-C6EB3A272F75}"/>
              </a:ext>
            </a:extLst>
          </p:cNvPr>
          <p:cNvSpPr/>
          <p:nvPr/>
        </p:nvSpPr>
        <p:spPr>
          <a:xfrm>
            <a:off x="6398788" y="3534331"/>
            <a:ext cx="2820988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L4: [x] := [x] + [y]</a:t>
            </a:r>
          </a:p>
          <a:p>
            <a:r>
              <a:rPr lang="en-US" dirty="0"/>
              <a:t>L5: </a:t>
            </a:r>
            <a:r>
              <a:rPr lang="en-US" dirty="0" err="1"/>
              <a:t>jmp</a:t>
            </a:r>
            <a:r>
              <a:rPr lang="en-US" dirty="0"/>
              <a:t> L3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54C72C1-F293-4B69-A91E-10AB8D1578EF}"/>
              </a:ext>
            </a:extLst>
          </p:cNvPr>
          <p:cNvSpPr/>
          <p:nvPr/>
        </p:nvSpPr>
        <p:spPr>
          <a:xfrm>
            <a:off x="6398788" y="2558680"/>
            <a:ext cx="2820989" cy="5272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L3:  </a:t>
            </a:r>
            <a:r>
              <a:rPr lang="en-US" dirty="0" err="1"/>
              <a:t>ifz</a:t>
            </a:r>
            <a:r>
              <a:rPr lang="en-US" dirty="0"/>
              <a:t> [x] LT64 7 </a:t>
            </a:r>
            <a:r>
              <a:rPr lang="en-US" dirty="0" err="1"/>
              <a:t>goto</a:t>
            </a:r>
            <a:r>
              <a:rPr lang="en-US" dirty="0"/>
              <a:t> L6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24D16F9-CE94-4315-8E42-E994BEE59B7E}"/>
              </a:ext>
            </a:extLst>
          </p:cNvPr>
          <p:cNvSpPr/>
          <p:nvPr/>
        </p:nvSpPr>
        <p:spPr>
          <a:xfrm>
            <a:off x="6398788" y="1361261"/>
            <a:ext cx="2820989" cy="8353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L0: enter</a:t>
            </a:r>
          </a:p>
          <a:p>
            <a:r>
              <a:rPr lang="en-US" dirty="0"/>
              <a:t>L1: </a:t>
            </a:r>
            <a:r>
              <a:rPr lang="en-US" dirty="0" err="1"/>
              <a:t>getarg</a:t>
            </a:r>
            <a:r>
              <a:rPr lang="en-US" dirty="0"/>
              <a:t> 1, [x]</a:t>
            </a:r>
          </a:p>
          <a:p>
            <a:r>
              <a:rPr lang="en-US" dirty="0"/>
              <a:t>L2: </a:t>
            </a:r>
            <a:r>
              <a:rPr lang="en-US" dirty="0" err="1"/>
              <a:t>getarg</a:t>
            </a:r>
            <a:r>
              <a:rPr lang="en-US" dirty="0"/>
              <a:t> 2, [y]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9D789BC-E02C-48D9-92C7-C1519814661E}"/>
              </a:ext>
            </a:extLst>
          </p:cNvPr>
          <p:cNvCxnSpPr>
            <a:stCxn id="35" idx="2"/>
            <a:endCxn id="34" idx="0"/>
          </p:cNvCxnSpPr>
          <p:nvPr/>
        </p:nvCxnSpPr>
        <p:spPr>
          <a:xfrm>
            <a:off x="7809282" y="2196618"/>
            <a:ext cx="0" cy="362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37A69DB-EB5C-47EF-9AAD-E5ED3A65A079}"/>
              </a:ext>
            </a:extLst>
          </p:cNvPr>
          <p:cNvCxnSpPr>
            <a:cxnSpLocks/>
            <a:stCxn id="34" idx="2"/>
            <a:endCxn id="32" idx="0"/>
          </p:cNvCxnSpPr>
          <p:nvPr/>
        </p:nvCxnSpPr>
        <p:spPr>
          <a:xfrm>
            <a:off x="7809282" y="3085885"/>
            <a:ext cx="0" cy="4484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6234E7E8-3DD9-46C6-B810-6AEE6C046DDE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7352081" y="3094637"/>
            <a:ext cx="423735" cy="1811294"/>
          </a:xfrm>
          <a:prstGeom prst="bentConnector4">
            <a:avLst>
              <a:gd name="adj1" fmla="val -339418"/>
              <a:gd name="adj2" fmla="val 87297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3313F9FF-0DF4-457B-B0C3-4A8D86CADD20}"/>
              </a:ext>
            </a:extLst>
          </p:cNvPr>
          <p:cNvSpPr txBox="1"/>
          <p:nvPr/>
        </p:nvSpPr>
        <p:spPr>
          <a:xfrm>
            <a:off x="5398931" y="3645585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jmp</a:t>
            </a:r>
            <a:endParaRPr lang="en-US" b="1" dirty="0"/>
          </a:p>
        </p:txBody>
      </p:sp>
      <p:pic>
        <p:nvPicPr>
          <p:cNvPr id="38" name="Picture 37" descr="Image result for detour">
            <a:extLst>
              <a:ext uri="{FF2B5EF4-FFF2-40B4-BE49-F238E27FC236}">
                <a16:creationId xmlns:a16="http://schemas.microsoft.com/office/drawing/2014/main" id="{49A778E1-411E-46E2-90C3-6929C3CABA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10" b="25390"/>
          <a:stretch/>
        </p:blipFill>
        <p:spPr bwMode="auto">
          <a:xfrm>
            <a:off x="10700935" y="136525"/>
            <a:ext cx="1250343" cy="60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719067"/>
      </p:ext>
    </p:extLst>
  </p:cSld>
  <p:clrMapOvr>
    <a:masterClrMapping/>
  </p:clrMapOvr>
</p:sld>
</file>

<file path=ppt/slides/slide3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930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Summary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Underview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0580CED-0C44-467A-8329-6EB1620D7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Covered some key optimization concepts</a:t>
            </a:r>
          </a:p>
          <a:p>
            <a:r>
              <a:rPr lang="en-US" dirty="0"/>
              <a:t>Inter-block (global) analysis</a:t>
            </a:r>
          </a:p>
          <a:p>
            <a:r>
              <a:rPr lang="en-US" dirty="0"/>
              <a:t>Dataflow frameworks: </a:t>
            </a:r>
          </a:p>
          <a:p>
            <a:pPr lvl="1"/>
            <a:r>
              <a:rPr lang="en-US" dirty="0"/>
              <a:t>Define fact sets and how they interact</a:t>
            </a:r>
          </a:p>
          <a:p>
            <a:pPr marL="0" indent="0">
              <a:buNone/>
            </a:pPr>
            <a:r>
              <a:rPr lang="en-US" b="1" dirty="0"/>
              <a:t>Next Time – Static Single Assignment (SSA)</a:t>
            </a:r>
          </a:p>
          <a:p>
            <a:r>
              <a:rPr lang="en-US" dirty="0"/>
              <a:t>A program form that eases and enhances optimization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90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1937613"/>
      </p:ext>
    </p:extLst>
  </p:cSld>
  <p:clrMapOvr>
    <a:masterClrMapping/>
  </p:clrMapOvr>
</p:sld>
</file>

<file path=ppt/slides/slide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Previously…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 Lecture: Flowgraphs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B046F299-FE0E-43CC-A9CB-B96DD7466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6837" y="1699469"/>
            <a:ext cx="4455467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 b="1" dirty="0"/>
              <a:t>Control flow graphs:</a:t>
            </a:r>
            <a:endParaRPr lang="en-US" sz="2600" dirty="0"/>
          </a:p>
          <a:p>
            <a:pPr marL="0" indent="0">
              <a:buNone/>
            </a:pPr>
            <a:r>
              <a:rPr lang="en-US" sz="2400" i="1" dirty="0"/>
              <a:t>A hybrid IR/ a structural overlay</a:t>
            </a:r>
          </a:p>
          <a:p>
            <a:r>
              <a:rPr lang="en-US" dirty="0"/>
              <a:t>Rationale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sz="2200" i="1" dirty="0"/>
              <a:t>Useful for visualizing program flow</a:t>
            </a:r>
            <a:endParaRPr lang="en-US" sz="2200" dirty="0"/>
          </a:p>
          <a:p>
            <a:r>
              <a:rPr lang="en-US" dirty="0"/>
              <a:t>Construction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sz="2200" i="1" dirty="0"/>
              <a:t>Identify basic blocks (BBLs)</a:t>
            </a:r>
          </a:p>
          <a:p>
            <a:pPr marL="0" indent="0">
              <a:buNone/>
            </a:pPr>
            <a:r>
              <a:rPr lang="en-US" i="1" dirty="0"/>
              <a:t>    </a:t>
            </a:r>
            <a:r>
              <a:rPr lang="en-US" sz="2200" i="1" dirty="0"/>
              <a:t>Connect edges on control transfer</a:t>
            </a:r>
          </a:p>
          <a:p>
            <a:r>
              <a:rPr lang="en-US" dirty="0"/>
              <a:t>Uses</a:t>
            </a:r>
          </a:p>
          <a:p>
            <a:pPr marL="0" indent="0">
              <a:buNone/>
            </a:pPr>
            <a:r>
              <a:rPr lang="en-US" sz="2200" i="1" dirty="0"/>
              <a:t>     Program understanding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DD6826-1E7D-4D79-805E-A55826E90E32}"/>
              </a:ext>
            </a:extLst>
          </p:cNvPr>
          <p:cNvSpPr txBox="1"/>
          <p:nvPr/>
        </p:nvSpPr>
        <p:spPr>
          <a:xfrm>
            <a:off x="8073616" y="6241491"/>
            <a:ext cx="1425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Optimization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943DBC-F732-4AF0-834B-7F5F2F55DE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96"/>
          <a:stretch/>
        </p:blipFill>
        <p:spPr>
          <a:xfrm>
            <a:off x="7981950" y="3887419"/>
            <a:ext cx="1609172" cy="231616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D05C8D1-0621-430A-96C9-1C456A3778A1}"/>
              </a:ext>
            </a:extLst>
          </p:cNvPr>
          <p:cNvSpPr/>
          <p:nvPr/>
        </p:nvSpPr>
        <p:spPr>
          <a:xfrm>
            <a:off x="6266121" y="1101564"/>
            <a:ext cx="4200286" cy="28218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u="sng" dirty="0"/>
              <a:t>You should know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Basic Blocks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to build a CFG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idea of some local optimizations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Dead Code Elimination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Common Subexpression Elimination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Constant/Copy Propagation</a:t>
            </a:r>
          </a:p>
        </p:txBody>
      </p:sp>
    </p:spTree>
    <p:extLst>
      <p:ext uri="{BB962C8B-B14F-4D97-AF65-F5344CB8AC3E}">
        <p14:creationId xmlns:p14="http://schemas.microsoft.com/office/powerpoint/2010/main" val="43683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0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2202388"/>
      </p:ext>
    </p:extLst>
  </p:cSld>
  <p:clrMapOvr>
    <a:masterClrMapping/>
  </p:clrMapOvr>
</p:sld>
</file>

<file path=ppt/slides/slide4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8160091"/>
      </p:ext>
    </p:extLst>
  </p:cSld>
  <p:clrMapOvr>
    <a:masterClrMapping/>
  </p:clrMapOvr>
</p:sld>
</file>

<file path=ppt/slides/slide42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271960"/>
      </p:ext>
    </p:extLst>
  </p:cSld>
  <p:clrMapOvr>
    <a:masterClrMapping/>
  </p:clrMapOvr>
</p:sld>
</file>

<file path=ppt/slides/slide43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21240"/>
      </p:ext>
    </p:extLst>
  </p:cSld>
  <p:clrMapOvr>
    <a:masterClrMapping/>
  </p:clrMapOvr>
</p:sld>
</file>

<file path=ppt/slides/slide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Recall: Some Local Optimizations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 - Basic Block Optimization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5</a:t>
            </a:fld>
            <a:endParaRPr lang="en-US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4AAB48DD-FE6F-42BC-8E78-FBFB5520973B}"/>
              </a:ext>
            </a:extLst>
          </p:cNvPr>
          <p:cNvSpPr/>
          <p:nvPr/>
        </p:nvSpPr>
        <p:spPr>
          <a:xfrm>
            <a:off x="4897994" y="1375585"/>
            <a:ext cx="1776084" cy="1323646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2380BC2-1A11-4282-B589-14BA48C97160}"/>
              </a:ext>
            </a:extLst>
          </p:cNvPr>
          <p:cNvSpPr txBox="1"/>
          <p:nvPr/>
        </p:nvSpPr>
        <p:spPr>
          <a:xfrm>
            <a:off x="5114401" y="1503263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[x] := 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1065884-9329-445B-B07B-CCCADDE60B6C}"/>
              </a:ext>
            </a:extLst>
          </p:cNvPr>
          <p:cNvSpPr txBox="1"/>
          <p:nvPr/>
        </p:nvSpPr>
        <p:spPr>
          <a:xfrm>
            <a:off x="5114401" y="1872595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[x] := 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EE7B956-8987-4A91-BE2B-B838E12DA635}"/>
              </a:ext>
            </a:extLst>
          </p:cNvPr>
          <p:cNvSpPr txBox="1"/>
          <p:nvPr/>
        </p:nvSpPr>
        <p:spPr>
          <a:xfrm>
            <a:off x="5114400" y="2257028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 [x]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30E4D3-222B-4D84-8F31-993D341826F8}"/>
              </a:ext>
            </a:extLst>
          </p:cNvPr>
          <p:cNvSpPr txBox="1"/>
          <p:nvPr/>
        </p:nvSpPr>
        <p:spPr>
          <a:xfrm>
            <a:off x="6977785" y="1271397"/>
            <a:ext cx="49959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Dead Code Elimination: Guaranteed </a:t>
            </a:r>
            <a:r>
              <a:rPr lang="en-US" b="1" i="1" u="sng" dirty="0">
                <a:solidFill>
                  <a:schemeClr val="accent2"/>
                </a:solidFill>
              </a:rPr>
              <a:t>no future use</a:t>
            </a:r>
            <a:r>
              <a:rPr lang="en-US" b="1" i="1" dirty="0">
                <a:solidFill>
                  <a:schemeClr val="accent2"/>
                </a:solidFill>
              </a:rPr>
              <a:t> </a:t>
            </a:r>
          </a:p>
          <a:p>
            <a:r>
              <a:rPr lang="en-US" b="1" i="1" dirty="0">
                <a:solidFill>
                  <a:schemeClr val="accent2"/>
                </a:solidFill>
              </a:rPr>
              <a:t>of this definition (the assignment is not “live”)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D9316F-5535-4C35-9FBF-0ECA8C7C8EBF}"/>
              </a:ext>
            </a:extLst>
          </p:cNvPr>
          <p:cNvCxnSpPr>
            <a:cxnSpLocks/>
          </p:cNvCxnSpPr>
          <p:nvPr/>
        </p:nvCxnSpPr>
        <p:spPr>
          <a:xfrm flipV="1">
            <a:off x="5162323" y="1613787"/>
            <a:ext cx="777945" cy="184666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73FA916-A622-4723-ADF3-D53FB83B654C}"/>
              </a:ext>
            </a:extLst>
          </p:cNvPr>
          <p:cNvSpPr txBox="1"/>
          <p:nvPr/>
        </p:nvSpPr>
        <p:spPr>
          <a:xfrm>
            <a:off x="6949217" y="2004403"/>
            <a:ext cx="3595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7030A0"/>
                </a:solidFill>
              </a:rPr>
              <a:t>Constant Propagation: Guaranteed </a:t>
            </a:r>
          </a:p>
          <a:p>
            <a:r>
              <a:rPr lang="en-US" b="1" i="1" u="sng" dirty="0">
                <a:solidFill>
                  <a:srgbClr val="7030A0"/>
                </a:solidFill>
              </a:rPr>
              <a:t>previous static definition</a:t>
            </a:r>
            <a:r>
              <a:rPr lang="en-US" b="1" i="1" dirty="0">
                <a:solidFill>
                  <a:srgbClr val="7030A0"/>
                </a:solidFill>
              </a:rPr>
              <a:t> of this use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8958FE4-4B20-457F-AB75-8E57C3FD2AB1}"/>
              </a:ext>
            </a:extLst>
          </p:cNvPr>
          <p:cNvCxnSpPr>
            <a:cxnSpLocks/>
            <a:stCxn id="4" idx="1"/>
            <a:endCxn id="44" idx="3"/>
          </p:cNvCxnSpPr>
          <p:nvPr/>
        </p:nvCxnSpPr>
        <p:spPr>
          <a:xfrm flipH="1">
            <a:off x="5940268" y="1594563"/>
            <a:ext cx="1037517" cy="93367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04A9C02-3AA8-4D5B-8D1E-2E56B65C8CC2}"/>
              </a:ext>
            </a:extLst>
          </p:cNvPr>
          <p:cNvCxnSpPr>
            <a:cxnSpLocks/>
            <a:stCxn id="27" idx="1"/>
          </p:cNvCxnSpPr>
          <p:nvPr/>
        </p:nvCxnSpPr>
        <p:spPr>
          <a:xfrm flipH="1">
            <a:off x="6301011" y="2327569"/>
            <a:ext cx="648206" cy="96837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D21A3CB-516F-4FCF-B5B9-330E95FCC34E}"/>
              </a:ext>
            </a:extLst>
          </p:cNvPr>
          <p:cNvCxnSpPr>
            <a:cxnSpLocks/>
          </p:cNvCxnSpPr>
          <p:nvPr/>
        </p:nvCxnSpPr>
        <p:spPr>
          <a:xfrm flipV="1">
            <a:off x="5993723" y="2349021"/>
            <a:ext cx="307288" cy="226392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6C18F93A-68FA-4DFE-A6C3-B3DB9185F8C3}"/>
              </a:ext>
            </a:extLst>
          </p:cNvPr>
          <p:cNvSpPr/>
          <p:nvPr/>
        </p:nvSpPr>
        <p:spPr>
          <a:xfrm>
            <a:off x="4651361" y="2090684"/>
            <a:ext cx="578675" cy="986589"/>
          </a:xfrm>
          <a:custGeom>
            <a:avLst/>
            <a:gdLst>
              <a:gd name="connsiteX0" fmla="*/ 859095 w 995453"/>
              <a:gd name="connsiteY0" fmla="*/ 0 h 802105"/>
              <a:gd name="connsiteX1" fmla="*/ 843 w 995453"/>
              <a:gd name="connsiteY1" fmla="*/ 224590 h 802105"/>
              <a:gd name="connsiteX2" fmla="*/ 995453 w 995453"/>
              <a:gd name="connsiteY2" fmla="*/ 802105 h 802105"/>
              <a:gd name="connsiteX0" fmla="*/ 859095 w 995453"/>
              <a:gd name="connsiteY0" fmla="*/ 0 h 802105"/>
              <a:gd name="connsiteX1" fmla="*/ 843 w 995453"/>
              <a:gd name="connsiteY1" fmla="*/ 224590 h 802105"/>
              <a:gd name="connsiteX2" fmla="*/ 995453 w 995453"/>
              <a:gd name="connsiteY2" fmla="*/ 802105 h 802105"/>
              <a:gd name="connsiteX0" fmla="*/ 0 w 136358"/>
              <a:gd name="connsiteY0" fmla="*/ 0 h 802105"/>
              <a:gd name="connsiteX1" fmla="*/ 136358 w 136358"/>
              <a:gd name="connsiteY1" fmla="*/ 802105 h 802105"/>
              <a:gd name="connsiteX0" fmla="*/ 575934 w 712292"/>
              <a:gd name="connsiteY0" fmla="*/ 0 h 802105"/>
              <a:gd name="connsiteX1" fmla="*/ 712292 w 712292"/>
              <a:gd name="connsiteY1" fmla="*/ 802105 h 802105"/>
              <a:gd name="connsiteX0" fmla="*/ 751768 w 888126"/>
              <a:gd name="connsiteY0" fmla="*/ 0 h 806564"/>
              <a:gd name="connsiteX1" fmla="*/ 888126 w 888126"/>
              <a:gd name="connsiteY1" fmla="*/ 802105 h 806564"/>
              <a:gd name="connsiteX0" fmla="*/ 1039729 w 1176087"/>
              <a:gd name="connsiteY0" fmla="*/ 0 h 806332"/>
              <a:gd name="connsiteX1" fmla="*/ 229602 w 1176087"/>
              <a:gd name="connsiteY1" fmla="*/ 200525 h 806332"/>
              <a:gd name="connsiteX2" fmla="*/ 1176087 w 1176087"/>
              <a:gd name="connsiteY2" fmla="*/ 802105 h 806332"/>
              <a:gd name="connsiteX0" fmla="*/ 857188 w 993546"/>
              <a:gd name="connsiteY0" fmla="*/ 0 h 815076"/>
              <a:gd name="connsiteX1" fmla="*/ 47061 w 993546"/>
              <a:gd name="connsiteY1" fmla="*/ 200525 h 815076"/>
              <a:gd name="connsiteX2" fmla="*/ 993546 w 993546"/>
              <a:gd name="connsiteY2" fmla="*/ 802105 h 815076"/>
              <a:gd name="connsiteX0" fmla="*/ 857188 w 993546"/>
              <a:gd name="connsiteY0" fmla="*/ 0 h 815076"/>
              <a:gd name="connsiteX1" fmla="*/ 47061 w 993546"/>
              <a:gd name="connsiteY1" fmla="*/ 200525 h 815076"/>
              <a:gd name="connsiteX2" fmla="*/ 993546 w 993546"/>
              <a:gd name="connsiteY2" fmla="*/ 802105 h 815076"/>
              <a:gd name="connsiteX0" fmla="*/ 0 w 136358"/>
              <a:gd name="connsiteY0" fmla="*/ 0 h 802105"/>
              <a:gd name="connsiteX1" fmla="*/ 136358 w 136358"/>
              <a:gd name="connsiteY1" fmla="*/ 802105 h 802105"/>
              <a:gd name="connsiteX0" fmla="*/ 398120 w 534478"/>
              <a:gd name="connsiteY0" fmla="*/ 0 h 802105"/>
              <a:gd name="connsiteX1" fmla="*/ 534478 w 534478"/>
              <a:gd name="connsiteY1" fmla="*/ 802105 h 802105"/>
              <a:gd name="connsiteX0" fmla="*/ 573798 w 710156"/>
              <a:gd name="connsiteY0" fmla="*/ 0 h 803748"/>
              <a:gd name="connsiteX1" fmla="*/ 710156 w 710156"/>
              <a:gd name="connsiteY1" fmla="*/ 802105 h 803748"/>
              <a:gd name="connsiteX0" fmla="*/ 959285 w 959285"/>
              <a:gd name="connsiteY0" fmla="*/ 633663 h 673261"/>
              <a:gd name="connsiteX1" fmla="*/ 389790 w 959285"/>
              <a:gd name="connsiteY1" fmla="*/ 0 h 673261"/>
              <a:gd name="connsiteX0" fmla="*/ 599931 w 672120"/>
              <a:gd name="connsiteY0" fmla="*/ 986589 h 1015708"/>
              <a:gd name="connsiteX1" fmla="*/ 672120 w 672120"/>
              <a:gd name="connsiteY1" fmla="*/ 0 h 1015708"/>
              <a:gd name="connsiteX0" fmla="*/ 506486 w 578675"/>
              <a:gd name="connsiteY0" fmla="*/ 986589 h 986589"/>
              <a:gd name="connsiteX1" fmla="*/ 578675 w 578675"/>
              <a:gd name="connsiteY1" fmla="*/ 0 h 986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8675" h="986589">
                <a:moveTo>
                  <a:pt x="506486" y="986589"/>
                </a:moveTo>
                <a:cubicBezTo>
                  <a:pt x="-210060" y="620294"/>
                  <a:pt x="-148568" y="37432"/>
                  <a:pt x="578675" y="0"/>
                </a:cubicBezTo>
              </a:path>
            </a:pathLst>
          </a:custGeom>
          <a:noFill/>
          <a:ln w="1905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1816EDC-AEDA-4FB7-A7F3-3B967D68FE83}"/>
              </a:ext>
            </a:extLst>
          </p:cNvPr>
          <p:cNvSpPr txBox="1"/>
          <p:nvPr/>
        </p:nvSpPr>
        <p:spPr>
          <a:xfrm>
            <a:off x="5114401" y="2874741"/>
            <a:ext cx="2210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Is this definition live?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5C5F921-DFEB-48DB-8898-0223EA93DB01}"/>
              </a:ext>
            </a:extLst>
          </p:cNvPr>
          <p:cNvSpPr txBox="1"/>
          <p:nvPr/>
        </p:nvSpPr>
        <p:spPr>
          <a:xfrm>
            <a:off x="4825657" y="3464238"/>
            <a:ext cx="12310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¯\_(</a:t>
            </a:r>
            <a:r>
              <a:rPr lang="ja-JP" altLang="en-US" dirty="0"/>
              <a:t>ツ</a:t>
            </a:r>
            <a:r>
              <a:rPr lang="en-US" altLang="ja-JP" dirty="0"/>
              <a:t>)_/¯</a:t>
            </a:r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8EF5814-5A3D-45D6-B335-7C0371CF33C3}"/>
              </a:ext>
            </a:extLst>
          </p:cNvPr>
          <p:cNvSpPr txBox="1"/>
          <p:nvPr/>
        </p:nvSpPr>
        <p:spPr>
          <a:xfrm>
            <a:off x="6056678" y="3316524"/>
            <a:ext cx="25244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Without knowing x’s use </a:t>
            </a:r>
          </a:p>
          <a:p>
            <a:r>
              <a:rPr lang="en-US" i="1" dirty="0"/>
              <a:t>outside this block</a:t>
            </a:r>
          </a:p>
          <a:p>
            <a:r>
              <a:rPr lang="en-US" dirty="0"/>
              <a:t>We have to keep it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C3F5278-6F7A-45F0-8EC7-95A6104F569B}"/>
              </a:ext>
            </a:extLst>
          </p:cNvPr>
          <p:cNvSpPr txBox="1"/>
          <p:nvPr/>
        </p:nvSpPr>
        <p:spPr>
          <a:xfrm>
            <a:off x="6096000" y="1989190"/>
            <a:ext cx="2718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488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/>
      <p:bldP spid="45" grpId="0"/>
      <p:bldP spid="47" grpId="0"/>
      <p:bldP spid="4" grpId="0"/>
      <p:bldP spid="27" grpId="0"/>
      <p:bldP spid="37" grpId="0" animBg="1"/>
      <p:bldP spid="38" grpId="0"/>
      <p:bldP spid="39" grpId="0"/>
      <p:bldP spid="40" grpId="0"/>
      <p:bldP spid="42" grpId="0"/>
    </p:bldLst>
  </p:timing>
</p:sld>
</file>

<file path=ppt/slides/slide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Dataflow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Dataflow analysis</a:t>
            </a:r>
          </a:p>
          <a:p>
            <a:r>
              <a:rPr lang="en-US" dirty="0"/>
              <a:t>Intuition</a:t>
            </a:r>
          </a:p>
          <a:p>
            <a:r>
              <a:rPr lang="en-US" dirty="0"/>
              <a:t>Concepts</a:t>
            </a:r>
          </a:p>
          <a:p>
            <a:r>
              <a:rPr lang="en-US" dirty="0"/>
              <a:t>Dataflow frameworks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6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3E8DEE-1E7F-4490-9869-87A3719B11CA}"/>
              </a:ext>
            </a:extLst>
          </p:cNvPr>
          <p:cNvSpPr txBox="1"/>
          <p:nvPr/>
        </p:nvSpPr>
        <p:spPr>
          <a:xfrm>
            <a:off x="8137411" y="5543768"/>
            <a:ext cx="1425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Optimization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1A93AE8-70F6-4086-8430-3D5A1557FB78}"/>
              </a:ext>
            </a:extLst>
          </p:cNvPr>
          <p:cNvSpPr/>
          <p:nvPr/>
        </p:nvSpPr>
        <p:spPr>
          <a:xfrm>
            <a:off x="2046514" y="2167325"/>
            <a:ext cx="1978090" cy="587829"/>
          </a:xfrm>
          <a:prstGeom prst="round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DB32B9-02D9-49C9-B4D2-9245008DA8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96"/>
          <a:stretch/>
        </p:blipFill>
        <p:spPr>
          <a:xfrm>
            <a:off x="7744332" y="2462726"/>
            <a:ext cx="2211998" cy="318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12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Consider </a:t>
            </a:r>
            <a:r>
              <a:rPr lang="en-US" sz="5000" u="sng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What</a:t>
            </a: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Info We Know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Basic Block Optimization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7</a:t>
            </a:fld>
            <a:endParaRPr lang="en-US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4AAB48DD-FE6F-42BC-8E78-FBFB5520973B}"/>
              </a:ext>
            </a:extLst>
          </p:cNvPr>
          <p:cNvSpPr/>
          <p:nvPr/>
        </p:nvSpPr>
        <p:spPr>
          <a:xfrm>
            <a:off x="2137370" y="1375585"/>
            <a:ext cx="1776084" cy="1924964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2380BC2-1A11-4282-B589-14BA48C97160}"/>
              </a:ext>
            </a:extLst>
          </p:cNvPr>
          <p:cNvSpPr txBox="1"/>
          <p:nvPr/>
        </p:nvSpPr>
        <p:spPr>
          <a:xfrm>
            <a:off x="2353777" y="1503263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[x] := 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1065884-9329-445B-B07B-CCCADDE60B6C}"/>
              </a:ext>
            </a:extLst>
          </p:cNvPr>
          <p:cNvSpPr txBox="1"/>
          <p:nvPr/>
        </p:nvSpPr>
        <p:spPr>
          <a:xfrm>
            <a:off x="2353777" y="206418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[x] := 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EE7B956-8987-4A91-BE2B-B838E12DA635}"/>
              </a:ext>
            </a:extLst>
          </p:cNvPr>
          <p:cNvSpPr txBox="1"/>
          <p:nvPr/>
        </p:nvSpPr>
        <p:spPr>
          <a:xfrm>
            <a:off x="2353776" y="2631499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 [x]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30E4D3-222B-4D84-8F31-993D341826F8}"/>
              </a:ext>
            </a:extLst>
          </p:cNvPr>
          <p:cNvSpPr txBox="1"/>
          <p:nvPr/>
        </p:nvSpPr>
        <p:spPr>
          <a:xfrm>
            <a:off x="6977785" y="1271397"/>
            <a:ext cx="49959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Dead Code Elimination: Guaranteed </a:t>
            </a:r>
            <a:r>
              <a:rPr lang="en-US" b="1" i="1" u="sng" dirty="0">
                <a:solidFill>
                  <a:schemeClr val="accent2"/>
                </a:solidFill>
              </a:rPr>
              <a:t>no future use</a:t>
            </a:r>
            <a:r>
              <a:rPr lang="en-US" b="1" i="1" dirty="0">
                <a:solidFill>
                  <a:schemeClr val="accent2"/>
                </a:solidFill>
              </a:rPr>
              <a:t> </a:t>
            </a:r>
          </a:p>
          <a:p>
            <a:r>
              <a:rPr lang="en-US" b="1" i="1" dirty="0">
                <a:solidFill>
                  <a:schemeClr val="accent2"/>
                </a:solidFill>
              </a:rPr>
              <a:t>of this definition (the assignment is not “live”)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73FA916-A622-4723-ADF3-D53FB83B654C}"/>
              </a:ext>
            </a:extLst>
          </p:cNvPr>
          <p:cNvSpPr txBox="1"/>
          <p:nvPr/>
        </p:nvSpPr>
        <p:spPr>
          <a:xfrm>
            <a:off x="6949217" y="2004403"/>
            <a:ext cx="3595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7030A0"/>
                </a:solidFill>
              </a:rPr>
              <a:t>Constant Propagation: Guaranteed </a:t>
            </a:r>
          </a:p>
          <a:p>
            <a:r>
              <a:rPr lang="en-US" b="1" i="1" u="sng" dirty="0">
                <a:solidFill>
                  <a:srgbClr val="7030A0"/>
                </a:solidFill>
              </a:rPr>
              <a:t>previous static definition</a:t>
            </a:r>
            <a:r>
              <a:rPr lang="en-US" b="1" i="1" dirty="0">
                <a:solidFill>
                  <a:srgbClr val="7030A0"/>
                </a:solidFill>
              </a:rPr>
              <a:t> of this use</a:t>
            </a:r>
          </a:p>
        </p:txBody>
      </p:sp>
      <p:graphicFrame>
        <p:nvGraphicFramePr>
          <p:cNvPr id="19" name="Table 8">
            <a:extLst>
              <a:ext uri="{FF2B5EF4-FFF2-40B4-BE49-F238E27FC236}">
                <a16:creationId xmlns:a16="http://schemas.microsoft.com/office/drawing/2014/main" id="{5F36E083-F83B-4AAD-B929-D531008279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349160"/>
              </p:ext>
            </p:extLst>
          </p:nvPr>
        </p:nvGraphicFramePr>
        <p:xfrm>
          <a:off x="1412242" y="4924233"/>
          <a:ext cx="3193894" cy="951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608">
                  <a:extLst>
                    <a:ext uri="{9D8B030D-6E8A-4147-A177-3AD203B41FA5}">
                      <a16:colId xmlns:a16="http://schemas.microsoft.com/office/drawing/2014/main" val="1729212496"/>
                    </a:ext>
                  </a:extLst>
                </a:gridCol>
                <a:gridCol w="1206437">
                  <a:extLst>
                    <a:ext uri="{9D8B030D-6E8A-4147-A177-3AD203B41FA5}">
                      <a16:colId xmlns:a16="http://schemas.microsoft.com/office/drawing/2014/main" val="61036171"/>
                    </a:ext>
                  </a:extLst>
                </a:gridCol>
                <a:gridCol w="1180849">
                  <a:extLst>
                    <a:ext uri="{9D8B030D-6E8A-4147-A177-3AD203B41FA5}">
                      <a16:colId xmlns:a16="http://schemas.microsoft.com/office/drawing/2014/main" val="1128327490"/>
                    </a:ext>
                  </a:extLst>
                </a:gridCol>
              </a:tblGrid>
              <a:tr h="40300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Known</a:t>
                      </a:r>
                    </a:p>
                    <a:p>
                      <a:pPr algn="ctr"/>
                      <a:r>
                        <a:rPr lang="en-US" dirty="0"/>
                        <a:t>Live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Known</a:t>
                      </a:r>
                    </a:p>
                    <a:p>
                      <a:pPr algn="ctr"/>
                      <a:r>
                        <a:rPr lang="en-US" dirty="0"/>
                        <a:t>Dead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Not Enough Info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373380"/>
                  </a:ext>
                </a:extLst>
              </a:tr>
              <a:tr h="4030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408795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46B7065F-8990-4422-AC6C-1D600D3FB630}"/>
              </a:ext>
            </a:extLst>
          </p:cNvPr>
          <p:cNvSpPr txBox="1"/>
          <p:nvPr/>
        </p:nvSpPr>
        <p:spPr>
          <a:xfrm>
            <a:off x="2680558" y="5495364"/>
            <a:ext cx="4397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0" i="0" dirty="0">
                <a:solidFill>
                  <a:srgbClr val="E8E7E3"/>
                </a:solidFill>
                <a:effectLst/>
                <a:latin typeface="apple color emoji"/>
              </a:rPr>
              <a:t>💀</a:t>
            </a:r>
            <a:endParaRPr lang="en-US" b="1" i="0" dirty="0">
              <a:solidFill>
                <a:srgbClr val="E8E7E3"/>
              </a:solidFill>
              <a:effectLst/>
              <a:latin typeface="helvetica neue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8997D4-4AFD-41A4-BDD4-9EA837C3B013}"/>
              </a:ext>
            </a:extLst>
          </p:cNvPr>
          <p:cNvSpPr txBox="1"/>
          <p:nvPr/>
        </p:nvSpPr>
        <p:spPr>
          <a:xfrm>
            <a:off x="3731157" y="5486655"/>
            <a:ext cx="4397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endParaRPr lang="en-US" b="1" i="0" dirty="0">
              <a:solidFill>
                <a:srgbClr val="E8E7E3"/>
              </a:solidFill>
              <a:effectLst/>
              <a:latin typeface="helvetica neue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6579CC0-9A6B-4CA7-BDEF-AE64B7FA6352}"/>
              </a:ext>
            </a:extLst>
          </p:cNvPr>
          <p:cNvSpPr txBox="1"/>
          <p:nvPr/>
        </p:nvSpPr>
        <p:spPr>
          <a:xfrm>
            <a:off x="1554304" y="5495364"/>
            <a:ext cx="4397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0" i="0" dirty="0">
                <a:solidFill>
                  <a:srgbClr val="E8E7E3"/>
                </a:solidFill>
                <a:effectLst/>
                <a:latin typeface="apple color emoji"/>
              </a:rPr>
              <a:t>😊</a:t>
            </a:r>
            <a:endParaRPr lang="en-US" b="1" i="0" dirty="0">
              <a:solidFill>
                <a:srgbClr val="E8E7E3"/>
              </a:solidFill>
              <a:effectLst/>
              <a:latin typeface="helvetica neue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3796377-025E-4FA5-BF6A-616C92CBFDB6}"/>
              </a:ext>
            </a:extLst>
          </p:cNvPr>
          <p:cNvSpPr txBox="1"/>
          <p:nvPr/>
        </p:nvSpPr>
        <p:spPr>
          <a:xfrm>
            <a:off x="1556699" y="4275369"/>
            <a:ext cx="2945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For Dead Code Elimination, </a:t>
            </a:r>
          </a:p>
          <a:p>
            <a:r>
              <a:rPr lang="en-US" b="1" i="1" dirty="0">
                <a:solidFill>
                  <a:schemeClr val="accent2"/>
                </a:solidFill>
              </a:rPr>
              <a:t>definition could be marked</a:t>
            </a:r>
          </a:p>
        </p:txBody>
      </p:sp>
      <p:graphicFrame>
        <p:nvGraphicFramePr>
          <p:cNvPr id="24" name="Table 8">
            <a:extLst>
              <a:ext uri="{FF2B5EF4-FFF2-40B4-BE49-F238E27FC236}">
                <a16:creationId xmlns:a16="http://schemas.microsoft.com/office/drawing/2014/main" id="{DCF658E0-3007-441B-AF83-192FC3591D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208337"/>
              </p:ext>
            </p:extLst>
          </p:nvPr>
        </p:nvGraphicFramePr>
        <p:xfrm>
          <a:off x="6250830" y="4924233"/>
          <a:ext cx="4386867" cy="951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1982">
                  <a:extLst>
                    <a:ext uri="{9D8B030D-6E8A-4147-A177-3AD203B41FA5}">
                      <a16:colId xmlns:a16="http://schemas.microsoft.com/office/drawing/2014/main" val="1729212496"/>
                    </a:ext>
                  </a:extLst>
                </a:gridCol>
                <a:gridCol w="1757611">
                  <a:extLst>
                    <a:ext uri="{9D8B030D-6E8A-4147-A177-3AD203B41FA5}">
                      <a16:colId xmlns:a16="http://schemas.microsoft.com/office/drawing/2014/main" val="61036171"/>
                    </a:ext>
                  </a:extLst>
                </a:gridCol>
                <a:gridCol w="1267274">
                  <a:extLst>
                    <a:ext uri="{9D8B030D-6E8A-4147-A177-3AD203B41FA5}">
                      <a16:colId xmlns:a16="http://schemas.microsoft.com/office/drawing/2014/main" val="1128327490"/>
                    </a:ext>
                  </a:extLst>
                </a:gridCol>
              </a:tblGrid>
              <a:tr h="40300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Guaranteed Constant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Guaranteed</a:t>
                      </a:r>
                    </a:p>
                    <a:p>
                      <a:pPr algn="ctr"/>
                      <a:r>
                        <a:rPr lang="en-US" dirty="0"/>
                        <a:t>Non-Constant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Not Enough Info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373380"/>
                  </a:ext>
                </a:extLst>
              </a:tr>
              <a:tr h="4030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408795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29EA21DD-EB1B-4262-89E6-0115D25355DB}"/>
              </a:ext>
            </a:extLst>
          </p:cNvPr>
          <p:cNvSpPr txBox="1"/>
          <p:nvPr/>
        </p:nvSpPr>
        <p:spPr>
          <a:xfrm>
            <a:off x="9773190" y="5472573"/>
            <a:ext cx="4397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endParaRPr lang="en-US" b="1" i="0" dirty="0">
              <a:solidFill>
                <a:srgbClr val="E8E7E3"/>
              </a:solidFill>
              <a:effectLst/>
              <a:latin typeface="helvetica neue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13D5744-DB9D-4A1D-BBFC-66AA7C7BBA18}"/>
              </a:ext>
            </a:extLst>
          </p:cNvPr>
          <p:cNvSpPr txBox="1"/>
          <p:nvPr/>
        </p:nvSpPr>
        <p:spPr>
          <a:xfrm>
            <a:off x="7259781" y="4243930"/>
            <a:ext cx="27016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 i="1">
                <a:solidFill>
                  <a:srgbClr val="7030A0"/>
                </a:solidFill>
              </a:defRPr>
            </a:lvl1pPr>
          </a:lstStyle>
          <a:p>
            <a:pPr algn="ctr"/>
            <a:r>
              <a:rPr lang="en-US" dirty="0"/>
              <a:t>For Constant Propagation,</a:t>
            </a:r>
          </a:p>
          <a:p>
            <a:pPr algn="ctr"/>
            <a:r>
              <a:rPr lang="en-US" dirty="0"/>
              <a:t>use could be marked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31E063-7488-4CF8-BA56-84E205B7FBB7}"/>
              </a:ext>
            </a:extLst>
          </p:cNvPr>
          <p:cNvSpPr txBox="1"/>
          <p:nvPr/>
        </p:nvSpPr>
        <p:spPr>
          <a:xfrm>
            <a:off x="6532861" y="5486655"/>
            <a:ext cx="917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&lt;value&gt;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652B04-4868-47CD-9148-B5FD027270FF}"/>
              </a:ext>
            </a:extLst>
          </p:cNvPr>
          <p:cNvSpPr txBox="1"/>
          <p:nvPr/>
        </p:nvSpPr>
        <p:spPr>
          <a:xfrm>
            <a:off x="7742389" y="5465139"/>
            <a:ext cx="1332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&gt; 1 value or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CBE608C-5F02-4015-8D60-513F0B517255}"/>
              </a:ext>
            </a:extLst>
          </p:cNvPr>
          <p:cNvSpPr txBox="1"/>
          <p:nvPr/>
        </p:nvSpPr>
        <p:spPr>
          <a:xfrm>
            <a:off x="8868018" y="5465139"/>
            <a:ext cx="4131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0" i="0" dirty="0">
                <a:solidFill>
                  <a:srgbClr val="E8E7E3"/>
                </a:solidFill>
                <a:effectLst/>
                <a:latin typeface="apple color emoji"/>
              </a:rPr>
              <a:t>⚡</a:t>
            </a:r>
            <a:endParaRPr lang="en-US" b="1" i="0" dirty="0">
              <a:solidFill>
                <a:srgbClr val="E8E7E3"/>
              </a:solidFill>
              <a:effectLst/>
              <a:latin typeface="helvetica neue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B85577-08B1-4F88-9738-FD544ABA9E79}"/>
              </a:ext>
            </a:extLst>
          </p:cNvPr>
          <p:cNvSpPr txBox="1"/>
          <p:nvPr/>
        </p:nvSpPr>
        <p:spPr>
          <a:xfrm>
            <a:off x="491629" y="2918075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(DCE) x: </a:t>
            </a:r>
            <a:r>
              <a:rPr lang="en-US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r>
              <a:rPr lang="en-US" dirty="0"/>
              <a:t>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2613503-F687-47BD-B39F-0C73D9FF3609}"/>
              </a:ext>
            </a:extLst>
          </p:cNvPr>
          <p:cNvSpPr txBox="1"/>
          <p:nvPr/>
        </p:nvSpPr>
        <p:spPr>
          <a:xfrm>
            <a:off x="544528" y="2348962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(DCE) x:</a:t>
            </a:r>
            <a:r>
              <a:rPr lang="en-US" b="0" i="0" dirty="0">
                <a:solidFill>
                  <a:srgbClr val="E8E7E3"/>
                </a:solidFill>
                <a:effectLst/>
                <a:latin typeface="apple color emoji"/>
              </a:rPr>
              <a:t> 😊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101216-5427-4562-AD50-25ABDC26EBF0}"/>
              </a:ext>
            </a:extLst>
          </p:cNvPr>
          <p:cNvSpPr txBox="1"/>
          <p:nvPr/>
        </p:nvSpPr>
        <p:spPr>
          <a:xfrm>
            <a:off x="560558" y="1776547"/>
            <a:ext cx="127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(DCE) x:</a:t>
            </a:r>
            <a:r>
              <a:rPr lang="en-US" b="0" i="0" dirty="0">
                <a:solidFill>
                  <a:srgbClr val="E8E7E3"/>
                </a:solidFill>
                <a:effectLst/>
                <a:latin typeface="apple color emoji"/>
              </a:rPr>
              <a:t> 💀</a:t>
            </a:r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32977E9-F925-4472-9DAE-6261E76A41F4}"/>
              </a:ext>
            </a:extLst>
          </p:cNvPr>
          <p:cNvSpPr txBox="1"/>
          <p:nvPr/>
        </p:nvSpPr>
        <p:spPr>
          <a:xfrm>
            <a:off x="560558" y="1284508"/>
            <a:ext cx="127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(DCE) x:</a:t>
            </a:r>
            <a:r>
              <a:rPr lang="en-US" b="0" i="0" dirty="0">
                <a:solidFill>
                  <a:srgbClr val="E8E7E3"/>
                </a:solidFill>
                <a:effectLst/>
                <a:latin typeface="apple color emoji"/>
              </a:rPr>
              <a:t> 💀</a:t>
            </a:r>
            <a:endParaRPr lang="en-US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BE2C94E-1CA8-4106-B971-C2275C0D2B8C}"/>
              </a:ext>
            </a:extLst>
          </p:cNvPr>
          <p:cNvCxnSpPr>
            <a:cxnSpLocks/>
          </p:cNvCxnSpPr>
          <p:nvPr/>
        </p:nvCxnSpPr>
        <p:spPr>
          <a:xfrm>
            <a:off x="1741497" y="3102741"/>
            <a:ext cx="1297788" cy="0"/>
          </a:xfrm>
          <a:prstGeom prst="line">
            <a:avLst/>
          </a:prstGeom>
          <a:ln w="28575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AE9D6B4-9C8C-44A6-AECD-21BEAAB18F5A}"/>
              </a:ext>
            </a:extLst>
          </p:cNvPr>
          <p:cNvCxnSpPr>
            <a:cxnSpLocks/>
          </p:cNvCxnSpPr>
          <p:nvPr/>
        </p:nvCxnSpPr>
        <p:spPr>
          <a:xfrm>
            <a:off x="1728431" y="2523618"/>
            <a:ext cx="1297788" cy="0"/>
          </a:xfrm>
          <a:prstGeom prst="line">
            <a:avLst/>
          </a:prstGeom>
          <a:ln w="28575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FC2B54C-3704-4C0E-AFFD-06E7936BDC71}"/>
              </a:ext>
            </a:extLst>
          </p:cNvPr>
          <p:cNvCxnSpPr>
            <a:cxnSpLocks/>
          </p:cNvCxnSpPr>
          <p:nvPr/>
        </p:nvCxnSpPr>
        <p:spPr>
          <a:xfrm>
            <a:off x="1706657" y="1996750"/>
            <a:ext cx="1297788" cy="0"/>
          </a:xfrm>
          <a:prstGeom prst="line">
            <a:avLst/>
          </a:prstGeom>
          <a:ln w="28575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8B499BC-CC86-4027-854F-9FB5AA4CDB4C}"/>
              </a:ext>
            </a:extLst>
          </p:cNvPr>
          <p:cNvCxnSpPr>
            <a:cxnSpLocks/>
          </p:cNvCxnSpPr>
          <p:nvPr/>
        </p:nvCxnSpPr>
        <p:spPr>
          <a:xfrm>
            <a:off x="1711010" y="1478587"/>
            <a:ext cx="1297788" cy="0"/>
          </a:xfrm>
          <a:prstGeom prst="line">
            <a:avLst/>
          </a:prstGeom>
          <a:ln w="28575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20EA5C1C-097D-4511-A7C9-4458B70C0487}"/>
              </a:ext>
            </a:extLst>
          </p:cNvPr>
          <p:cNvSpPr txBox="1"/>
          <p:nvPr/>
        </p:nvSpPr>
        <p:spPr>
          <a:xfrm>
            <a:off x="4092971" y="1297448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(CP) x:</a:t>
            </a:r>
            <a:r>
              <a:rPr lang="en-US" b="0" i="0" dirty="0">
                <a:solidFill>
                  <a:srgbClr val="E8E7E3"/>
                </a:solidFill>
                <a:effectLst/>
                <a:latin typeface="apple color emoji"/>
              </a:rPr>
              <a:t> 🤷</a:t>
            </a:r>
            <a:endParaRPr lang="en-US" dirty="0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429AC3A-184C-41B8-AF6F-CCD36CC1B3A3}"/>
              </a:ext>
            </a:extLst>
          </p:cNvPr>
          <p:cNvCxnSpPr>
            <a:cxnSpLocks/>
          </p:cNvCxnSpPr>
          <p:nvPr/>
        </p:nvCxnSpPr>
        <p:spPr>
          <a:xfrm flipH="1">
            <a:off x="3161198" y="1491650"/>
            <a:ext cx="896996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8AAA3AE1-2AAD-4829-A2D4-4C6BFBE500FA}"/>
              </a:ext>
            </a:extLst>
          </p:cNvPr>
          <p:cNvSpPr txBox="1"/>
          <p:nvPr/>
        </p:nvSpPr>
        <p:spPr>
          <a:xfrm>
            <a:off x="4092971" y="1798192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(CP) x: 1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2943FC3-0233-48CF-AEFA-E1F21DB9C604}"/>
              </a:ext>
            </a:extLst>
          </p:cNvPr>
          <p:cNvCxnSpPr>
            <a:cxnSpLocks/>
          </p:cNvCxnSpPr>
          <p:nvPr/>
        </p:nvCxnSpPr>
        <p:spPr>
          <a:xfrm flipH="1">
            <a:off x="3130715" y="1992394"/>
            <a:ext cx="896996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D71ADAAB-CCF4-47DB-B903-07CC98871A5E}"/>
              </a:ext>
            </a:extLst>
          </p:cNvPr>
          <p:cNvSpPr txBox="1"/>
          <p:nvPr/>
        </p:nvSpPr>
        <p:spPr>
          <a:xfrm>
            <a:off x="4092971" y="2333767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(CP) x: 2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FEAE048-1B1B-473C-A923-BD58A6EA6E8E}"/>
              </a:ext>
            </a:extLst>
          </p:cNvPr>
          <p:cNvCxnSpPr>
            <a:cxnSpLocks/>
          </p:cNvCxnSpPr>
          <p:nvPr/>
        </p:nvCxnSpPr>
        <p:spPr>
          <a:xfrm flipH="1">
            <a:off x="3161193" y="2527969"/>
            <a:ext cx="896996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8175A28E-3745-4B81-9F88-8F5B42263CBC}"/>
              </a:ext>
            </a:extLst>
          </p:cNvPr>
          <p:cNvSpPr txBox="1"/>
          <p:nvPr/>
        </p:nvSpPr>
        <p:spPr>
          <a:xfrm>
            <a:off x="4092971" y="2904180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(CP) x: 2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87F643E-73FC-4384-AEC6-FE3132C6184E}"/>
              </a:ext>
            </a:extLst>
          </p:cNvPr>
          <p:cNvCxnSpPr>
            <a:cxnSpLocks/>
          </p:cNvCxnSpPr>
          <p:nvPr/>
        </p:nvCxnSpPr>
        <p:spPr>
          <a:xfrm flipH="1">
            <a:off x="3191670" y="3098382"/>
            <a:ext cx="896996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91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6" grpId="0"/>
      <p:bldP spid="29" grpId="0"/>
      <p:bldP spid="2" grpId="0"/>
      <p:bldP spid="30" grpId="0"/>
      <p:bldP spid="32" grpId="0"/>
      <p:bldP spid="6" grpId="0"/>
      <p:bldP spid="34" grpId="0"/>
      <p:bldP spid="35" grpId="0"/>
      <p:bldP spid="36" grpId="0"/>
      <p:bldP spid="50" grpId="0"/>
      <p:bldP spid="52" grpId="0"/>
      <p:bldP spid="54" grpId="0"/>
      <p:bldP spid="56" grpId="0"/>
    </p:bldLst>
  </p:timing>
</p:sld>
</file>

<file path=ppt/slides/slide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Consider </a:t>
            </a:r>
            <a:r>
              <a:rPr lang="en-US" sz="5000" u="sng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Where</a:t>
            </a: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We Learn Info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Basic Block Optimization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8</a:t>
            </a:fld>
            <a:endParaRPr lang="en-US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4AAB48DD-FE6F-42BC-8E78-FBFB5520973B}"/>
              </a:ext>
            </a:extLst>
          </p:cNvPr>
          <p:cNvSpPr/>
          <p:nvPr/>
        </p:nvSpPr>
        <p:spPr>
          <a:xfrm>
            <a:off x="2137370" y="1375585"/>
            <a:ext cx="1776084" cy="1924964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2380BC2-1A11-4282-B589-14BA48C97160}"/>
              </a:ext>
            </a:extLst>
          </p:cNvPr>
          <p:cNvSpPr txBox="1"/>
          <p:nvPr/>
        </p:nvSpPr>
        <p:spPr>
          <a:xfrm>
            <a:off x="2353777" y="1503263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[x] := 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1065884-9329-445B-B07B-CCCADDE60B6C}"/>
              </a:ext>
            </a:extLst>
          </p:cNvPr>
          <p:cNvSpPr txBox="1"/>
          <p:nvPr/>
        </p:nvSpPr>
        <p:spPr>
          <a:xfrm>
            <a:off x="2353777" y="206418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[x] := 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EE7B956-8987-4A91-BE2B-B838E12DA635}"/>
              </a:ext>
            </a:extLst>
          </p:cNvPr>
          <p:cNvSpPr txBox="1"/>
          <p:nvPr/>
        </p:nvSpPr>
        <p:spPr>
          <a:xfrm>
            <a:off x="2353776" y="2631499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 [x]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30E4D3-222B-4D84-8F31-993D341826F8}"/>
              </a:ext>
            </a:extLst>
          </p:cNvPr>
          <p:cNvSpPr txBox="1"/>
          <p:nvPr/>
        </p:nvSpPr>
        <p:spPr>
          <a:xfrm>
            <a:off x="6977785" y="1271397"/>
            <a:ext cx="49959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Dead Code Elimination: Guaranteed </a:t>
            </a:r>
            <a:r>
              <a:rPr lang="en-US" b="1" i="1" u="sng" dirty="0">
                <a:solidFill>
                  <a:schemeClr val="accent2"/>
                </a:solidFill>
              </a:rPr>
              <a:t>no future use</a:t>
            </a:r>
            <a:r>
              <a:rPr lang="en-US" b="1" i="1" dirty="0">
                <a:solidFill>
                  <a:schemeClr val="accent2"/>
                </a:solidFill>
              </a:rPr>
              <a:t> </a:t>
            </a:r>
          </a:p>
          <a:p>
            <a:r>
              <a:rPr lang="en-US" b="1" i="1" dirty="0">
                <a:solidFill>
                  <a:schemeClr val="accent2"/>
                </a:solidFill>
              </a:rPr>
              <a:t>of this definition (the assignment is not “live”)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73FA916-A622-4723-ADF3-D53FB83B654C}"/>
              </a:ext>
            </a:extLst>
          </p:cNvPr>
          <p:cNvSpPr txBox="1"/>
          <p:nvPr/>
        </p:nvSpPr>
        <p:spPr>
          <a:xfrm>
            <a:off x="6949217" y="2004403"/>
            <a:ext cx="3595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7030A0"/>
                </a:solidFill>
              </a:rPr>
              <a:t>Constant Propagation: Guaranteed </a:t>
            </a:r>
          </a:p>
          <a:p>
            <a:r>
              <a:rPr lang="en-US" b="1" i="1" u="sng" dirty="0">
                <a:solidFill>
                  <a:srgbClr val="7030A0"/>
                </a:solidFill>
              </a:rPr>
              <a:t>previous static definition</a:t>
            </a:r>
            <a:r>
              <a:rPr lang="en-US" b="1" i="1" dirty="0">
                <a:solidFill>
                  <a:srgbClr val="7030A0"/>
                </a:solidFill>
              </a:rPr>
              <a:t> of this use</a:t>
            </a:r>
          </a:p>
        </p:txBody>
      </p:sp>
      <p:graphicFrame>
        <p:nvGraphicFramePr>
          <p:cNvPr id="19" name="Table 8">
            <a:extLst>
              <a:ext uri="{FF2B5EF4-FFF2-40B4-BE49-F238E27FC236}">
                <a16:creationId xmlns:a16="http://schemas.microsoft.com/office/drawing/2014/main" id="{5F36E083-F83B-4AAD-B929-D53100827989}"/>
              </a:ext>
            </a:extLst>
          </p:cNvPr>
          <p:cNvGraphicFramePr>
            <a:graphicFrameLocks noGrp="1"/>
          </p:cNvGraphicFramePr>
          <p:nvPr/>
        </p:nvGraphicFramePr>
        <p:xfrm>
          <a:off x="1412242" y="4924233"/>
          <a:ext cx="3193894" cy="951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608">
                  <a:extLst>
                    <a:ext uri="{9D8B030D-6E8A-4147-A177-3AD203B41FA5}">
                      <a16:colId xmlns:a16="http://schemas.microsoft.com/office/drawing/2014/main" val="1729212496"/>
                    </a:ext>
                  </a:extLst>
                </a:gridCol>
                <a:gridCol w="1206437">
                  <a:extLst>
                    <a:ext uri="{9D8B030D-6E8A-4147-A177-3AD203B41FA5}">
                      <a16:colId xmlns:a16="http://schemas.microsoft.com/office/drawing/2014/main" val="61036171"/>
                    </a:ext>
                  </a:extLst>
                </a:gridCol>
                <a:gridCol w="1180849">
                  <a:extLst>
                    <a:ext uri="{9D8B030D-6E8A-4147-A177-3AD203B41FA5}">
                      <a16:colId xmlns:a16="http://schemas.microsoft.com/office/drawing/2014/main" val="1128327490"/>
                    </a:ext>
                  </a:extLst>
                </a:gridCol>
              </a:tblGrid>
              <a:tr h="40300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Known</a:t>
                      </a:r>
                    </a:p>
                    <a:p>
                      <a:pPr algn="ctr"/>
                      <a:r>
                        <a:rPr lang="en-US" dirty="0"/>
                        <a:t>Live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Known</a:t>
                      </a:r>
                    </a:p>
                    <a:p>
                      <a:pPr algn="ctr"/>
                      <a:r>
                        <a:rPr lang="en-US" dirty="0"/>
                        <a:t>Dead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Not Enough Info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373380"/>
                  </a:ext>
                </a:extLst>
              </a:tr>
              <a:tr h="4030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408795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46B7065F-8990-4422-AC6C-1D600D3FB630}"/>
              </a:ext>
            </a:extLst>
          </p:cNvPr>
          <p:cNvSpPr txBox="1"/>
          <p:nvPr/>
        </p:nvSpPr>
        <p:spPr>
          <a:xfrm>
            <a:off x="2680558" y="5495364"/>
            <a:ext cx="4397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0" i="0" dirty="0">
                <a:solidFill>
                  <a:srgbClr val="E8E7E3"/>
                </a:solidFill>
                <a:effectLst/>
                <a:latin typeface="apple color emoji"/>
              </a:rPr>
              <a:t>💀</a:t>
            </a:r>
            <a:endParaRPr lang="en-US" b="1" i="0" dirty="0">
              <a:solidFill>
                <a:srgbClr val="E8E7E3"/>
              </a:solidFill>
              <a:effectLst/>
              <a:latin typeface="helvetica neue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8997D4-4AFD-41A4-BDD4-9EA837C3B013}"/>
              </a:ext>
            </a:extLst>
          </p:cNvPr>
          <p:cNvSpPr txBox="1"/>
          <p:nvPr/>
        </p:nvSpPr>
        <p:spPr>
          <a:xfrm>
            <a:off x="3731157" y="5486655"/>
            <a:ext cx="4397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endParaRPr lang="en-US" b="1" i="0" dirty="0">
              <a:solidFill>
                <a:srgbClr val="E8E7E3"/>
              </a:solidFill>
              <a:effectLst/>
              <a:latin typeface="helvetica neue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6579CC0-9A6B-4CA7-BDEF-AE64B7FA6352}"/>
              </a:ext>
            </a:extLst>
          </p:cNvPr>
          <p:cNvSpPr txBox="1"/>
          <p:nvPr/>
        </p:nvSpPr>
        <p:spPr>
          <a:xfrm>
            <a:off x="1554304" y="5495364"/>
            <a:ext cx="4397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0" i="0" dirty="0">
                <a:solidFill>
                  <a:srgbClr val="E8E7E3"/>
                </a:solidFill>
                <a:effectLst/>
                <a:latin typeface="apple color emoji"/>
              </a:rPr>
              <a:t>😊</a:t>
            </a:r>
            <a:endParaRPr lang="en-US" b="1" i="0" dirty="0">
              <a:solidFill>
                <a:srgbClr val="E8E7E3"/>
              </a:solidFill>
              <a:effectLst/>
              <a:latin typeface="helvetica neue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3796377-025E-4FA5-BF6A-616C92CBFDB6}"/>
              </a:ext>
            </a:extLst>
          </p:cNvPr>
          <p:cNvSpPr txBox="1"/>
          <p:nvPr/>
        </p:nvSpPr>
        <p:spPr>
          <a:xfrm>
            <a:off x="1556699" y="4275369"/>
            <a:ext cx="2945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For Dead Code Elimination, </a:t>
            </a:r>
          </a:p>
          <a:p>
            <a:r>
              <a:rPr lang="en-US" b="1" i="1" dirty="0">
                <a:solidFill>
                  <a:schemeClr val="accent2"/>
                </a:solidFill>
              </a:rPr>
              <a:t>definition could be marked</a:t>
            </a:r>
          </a:p>
        </p:txBody>
      </p:sp>
      <p:graphicFrame>
        <p:nvGraphicFramePr>
          <p:cNvPr id="24" name="Table 8">
            <a:extLst>
              <a:ext uri="{FF2B5EF4-FFF2-40B4-BE49-F238E27FC236}">
                <a16:creationId xmlns:a16="http://schemas.microsoft.com/office/drawing/2014/main" id="{DCF658E0-3007-441B-AF83-192FC3591DDC}"/>
              </a:ext>
            </a:extLst>
          </p:cNvPr>
          <p:cNvGraphicFramePr>
            <a:graphicFrameLocks noGrp="1"/>
          </p:cNvGraphicFramePr>
          <p:nvPr/>
        </p:nvGraphicFramePr>
        <p:xfrm>
          <a:off x="6250830" y="4924233"/>
          <a:ext cx="4386867" cy="951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1982">
                  <a:extLst>
                    <a:ext uri="{9D8B030D-6E8A-4147-A177-3AD203B41FA5}">
                      <a16:colId xmlns:a16="http://schemas.microsoft.com/office/drawing/2014/main" val="1729212496"/>
                    </a:ext>
                  </a:extLst>
                </a:gridCol>
                <a:gridCol w="1757611">
                  <a:extLst>
                    <a:ext uri="{9D8B030D-6E8A-4147-A177-3AD203B41FA5}">
                      <a16:colId xmlns:a16="http://schemas.microsoft.com/office/drawing/2014/main" val="61036171"/>
                    </a:ext>
                  </a:extLst>
                </a:gridCol>
                <a:gridCol w="1267274">
                  <a:extLst>
                    <a:ext uri="{9D8B030D-6E8A-4147-A177-3AD203B41FA5}">
                      <a16:colId xmlns:a16="http://schemas.microsoft.com/office/drawing/2014/main" val="1128327490"/>
                    </a:ext>
                  </a:extLst>
                </a:gridCol>
              </a:tblGrid>
              <a:tr h="40300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Guaranteed Constant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Guaranteed</a:t>
                      </a:r>
                    </a:p>
                    <a:p>
                      <a:pPr algn="ctr"/>
                      <a:r>
                        <a:rPr lang="en-US" dirty="0"/>
                        <a:t>Non-Constant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Not Enough Info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373380"/>
                  </a:ext>
                </a:extLst>
              </a:tr>
              <a:tr h="4030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408795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29EA21DD-EB1B-4262-89E6-0115D25355DB}"/>
              </a:ext>
            </a:extLst>
          </p:cNvPr>
          <p:cNvSpPr txBox="1"/>
          <p:nvPr/>
        </p:nvSpPr>
        <p:spPr>
          <a:xfrm>
            <a:off x="9773190" y="5472573"/>
            <a:ext cx="4397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endParaRPr lang="en-US" b="1" i="0" dirty="0">
              <a:solidFill>
                <a:srgbClr val="E8E7E3"/>
              </a:solidFill>
              <a:effectLst/>
              <a:latin typeface="helvetica neue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13D5744-DB9D-4A1D-BBFC-66AA7C7BBA18}"/>
              </a:ext>
            </a:extLst>
          </p:cNvPr>
          <p:cNvSpPr txBox="1"/>
          <p:nvPr/>
        </p:nvSpPr>
        <p:spPr>
          <a:xfrm>
            <a:off x="7259781" y="4243930"/>
            <a:ext cx="27016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 i="1">
                <a:solidFill>
                  <a:srgbClr val="7030A0"/>
                </a:solidFill>
              </a:defRPr>
            </a:lvl1pPr>
          </a:lstStyle>
          <a:p>
            <a:pPr algn="ctr"/>
            <a:r>
              <a:rPr lang="en-US" dirty="0"/>
              <a:t>For Constant Propagation,</a:t>
            </a:r>
          </a:p>
          <a:p>
            <a:pPr algn="ctr"/>
            <a:r>
              <a:rPr lang="en-US" dirty="0"/>
              <a:t>use could be marked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31E063-7488-4CF8-BA56-84E205B7FBB7}"/>
              </a:ext>
            </a:extLst>
          </p:cNvPr>
          <p:cNvSpPr txBox="1"/>
          <p:nvPr/>
        </p:nvSpPr>
        <p:spPr>
          <a:xfrm>
            <a:off x="6532861" y="5486655"/>
            <a:ext cx="917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&lt;value&gt;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652B04-4868-47CD-9148-B5FD027270FF}"/>
              </a:ext>
            </a:extLst>
          </p:cNvPr>
          <p:cNvSpPr txBox="1"/>
          <p:nvPr/>
        </p:nvSpPr>
        <p:spPr>
          <a:xfrm>
            <a:off x="7742389" y="5465139"/>
            <a:ext cx="1332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&gt; 1 value or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CBE608C-5F02-4015-8D60-513F0B517255}"/>
              </a:ext>
            </a:extLst>
          </p:cNvPr>
          <p:cNvSpPr txBox="1"/>
          <p:nvPr/>
        </p:nvSpPr>
        <p:spPr>
          <a:xfrm>
            <a:off x="8868018" y="5465139"/>
            <a:ext cx="4131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0" i="0" dirty="0">
                <a:solidFill>
                  <a:srgbClr val="E8E7E3"/>
                </a:solidFill>
                <a:effectLst/>
                <a:latin typeface="apple color emoji"/>
              </a:rPr>
              <a:t>⚡</a:t>
            </a:r>
            <a:endParaRPr lang="en-US" b="1" i="0" dirty="0">
              <a:solidFill>
                <a:srgbClr val="E8E7E3"/>
              </a:solidFill>
              <a:effectLst/>
              <a:latin typeface="helvetica neue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B85577-08B1-4F88-9738-FD544ABA9E79}"/>
              </a:ext>
            </a:extLst>
          </p:cNvPr>
          <p:cNvSpPr txBox="1"/>
          <p:nvPr/>
        </p:nvSpPr>
        <p:spPr>
          <a:xfrm>
            <a:off x="491629" y="2918075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(DCE) x: </a:t>
            </a:r>
            <a:r>
              <a:rPr lang="en-US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r>
              <a:rPr lang="en-US" dirty="0"/>
              <a:t>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2613503-F687-47BD-B39F-0C73D9FF3609}"/>
              </a:ext>
            </a:extLst>
          </p:cNvPr>
          <p:cNvSpPr txBox="1"/>
          <p:nvPr/>
        </p:nvSpPr>
        <p:spPr>
          <a:xfrm>
            <a:off x="544528" y="2348962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(DCE) x:</a:t>
            </a:r>
            <a:r>
              <a:rPr lang="en-US" b="0" i="0" dirty="0">
                <a:solidFill>
                  <a:srgbClr val="E8E7E3"/>
                </a:solidFill>
                <a:effectLst/>
                <a:latin typeface="apple color emoji"/>
              </a:rPr>
              <a:t> 😊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101216-5427-4562-AD50-25ABDC26EBF0}"/>
              </a:ext>
            </a:extLst>
          </p:cNvPr>
          <p:cNvSpPr txBox="1"/>
          <p:nvPr/>
        </p:nvSpPr>
        <p:spPr>
          <a:xfrm>
            <a:off x="560558" y="1776547"/>
            <a:ext cx="127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(DCE) x:</a:t>
            </a:r>
            <a:r>
              <a:rPr lang="en-US" b="0" i="0" dirty="0">
                <a:solidFill>
                  <a:srgbClr val="E8E7E3"/>
                </a:solidFill>
                <a:effectLst/>
                <a:latin typeface="apple color emoji"/>
              </a:rPr>
              <a:t> 💀</a:t>
            </a:r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32977E9-F925-4472-9DAE-6261E76A41F4}"/>
              </a:ext>
            </a:extLst>
          </p:cNvPr>
          <p:cNvSpPr txBox="1"/>
          <p:nvPr/>
        </p:nvSpPr>
        <p:spPr>
          <a:xfrm>
            <a:off x="560558" y="1284508"/>
            <a:ext cx="127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(DCE) x:</a:t>
            </a:r>
            <a:r>
              <a:rPr lang="en-US" b="0" i="0" dirty="0">
                <a:solidFill>
                  <a:srgbClr val="E8E7E3"/>
                </a:solidFill>
                <a:effectLst/>
                <a:latin typeface="apple color emoji"/>
              </a:rPr>
              <a:t> 💀</a:t>
            </a:r>
            <a:endParaRPr lang="en-US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BE2C94E-1CA8-4106-B971-C2275C0D2B8C}"/>
              </a:ext>
            </a:extLst>
          </p:cNvPr>
          <p:cNvCxnSpPr>
            <a:cxnSpLocks/>
          </p:cNvCxnSpPr>
          <p:nvPr/>
        </p:nvCxnSpPr>
        <p:spPr>
          <a:xfrm>
            <a:off x="1741497" y="3102741"/>
            <a:ext cx="1297788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AE9D6B4-9C8C-44A6-AECD-21BEAAB18F5A}"/>
              </a:ext>
            </a:extLst>
          </p:cNvPr>
          <p:cNvCxnSpPr>
            <a:cxnSpLocks/>
          </p:cNvCxnSpPr>
          <p:nvPr/>
        </p:nvCxnSpPr>
        <p:spPr>
          <a:xfrm>
            <a:off x="1728431" y="2523618"/>
            <a:ext cx="1297788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FC2B54C-3704-4C0E-AFFD-06E7936BDC71}"/>
              </a:ext>
            </a:extLst>
          </p:cNvPr>
          <p:cNvCxnSpPr>
            <a:cxnSpLocks/>
          </p:cNvCxnSpPr>
          <p:nvPr/>
        </p:nvCxnSpPr>
        <p:spPr>
          <a:xfrm>
            <a:off x="1706657" y="1996750"/>
            <a:ext cx="1297788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8B499BC-CC86-4027-854F-9FB5AA4CDB4C}"/>
              </a:ext>
            </a:extLst>
          </p:cNvPr>
          <p:cNvCxnSpPr>
            <a:cxnSpLocks/>
          </p:cNvCxnSpPr>
          <p:nvPr/>
        </p:nvCxnSpPr>
        <p:spPr>
          <a:xfrm>
            <a:off x="1711010" y="1478587"/>
            <a:ext cx="1297788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20EA5C1C-097D-4511-A7C9-4458B70C0487}"/>
              </a:ext>
            </a:extLst>
          </p:cNvPr>
          <p:cNvSpPr txBox="1"/>
          <p:nvPr/>
        </p:nvSpPr>
        <p:spPr>
          <a:xfrm>
            <a:off x="4092971" y="1297448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(CP) x:</a:t>
            </a:r>
            <a:r>
              <a:rPr lang="en-US" b="0" i="0" dirty="0">
                <a:solidFill>
                  <a:srgbClr val="E8E7E3"/>
                </a:solidFill>
                <a:effectLst/>
                <a:latin typeface="apple color emoji"/>
              </a:rPr>
              <a:t> 🤷</a:t>
            </a:r>
            <a:endParaRPr lang="en-US" dirty="0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429AC3A-184C-41B8-AF6F-CCD36CC1B3A3}"/>
              </a:ext>
            </a:extLst>
          </p:cNvPr>
          <p:cNvCxnSpPr>
            <a:cxnSpLocks/>
          </p:cNvCxnSpPr>
          <p:nvPr/>
        </p:nvCxnSpPr>
        <p:spPr>
          <a:xfrm flipH="1">
            <a:off x="3161198" y="1491650"/>
            <a:ext cx="896996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8AAA3AE1-2AAD-4829-A2D4-4C6BFBE500FA}"/>
              </a:ext>
            </a:extLst>
          </p:cNvPr>
          <p:cNvSpPr txBox="1"/>
          <p:nvPr/>
        </p:nvSpPr>
        <p:spPr>
          <a:xfrm>
            <a:off x="4092971" y="1798192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(CP) x: 1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2943FC3-0233-48CF-AEFA-E1F21DB9C604}"/>
              </a:ext>
            </a:extLst>
          </p:cNvPr>
          <p:cNvCxnSpPr>
            <a:cxnSpLocks/>
          </p:cNvCxnSpPr>
          <p:nvPr/>
        </p:nvCxnSpPr>
        <p:spPr>
          <a:xfrm flipH="1">
            <a:off x="3130715" y="1992394"/>
            <a:ext cx="896996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D71ADAAB-CCF4-47DB-B903-07CC98871A5E}"/>
              </a:ext>
            </a:extLst>
          </p:cNvPr>
          <p:cNvSpPr txBox="1"/>
          <p:nvPr/>
        </p:nvSpPr>
        <p:spPr>
          <a:xfrm>
            <a:off x="4092971" y="2333767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(CP) x: 2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FEAE048-1B1B-473C-A923-BD58A6EA6E8E}"/>
              </a:ext>
            </a:extLst>
          </p:cNvPr>
          <p:cNvCxnSpPr>
            <a:cxnSpLocks/>
          </p:cNvCxnSpPr>
          <p:nvPr/>
        </p:nvCxnSpPr>
        <p:spPr>
          <a:xfrm flipH="1">
            <a:off x="3161193" y="2527969"/>
            <a:ext cx="896996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8175A28E-3745-4B81-9F88-8F5B42263CBC}"/>
              </a:ext>
            </a:extLst>
          </p:cNvPr>
          <p:cNvSpPr txBox="1"/>
          <p:nvPr/>
        </p:nvSpPr>
        <p:spPr>
          <a:xfrm>
            <a:off x="4092971" y="2904180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(CP) x: 2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87F643E-73FC-4384-AEC6-FE3132C6184E}"/>
              </a:ext>
            </a:extLst>
          </p:cNvPr>
          <p:cNvCxnSpPr>
            <a:cxnSpLocks/>
          </p:cNvCxnSpPr>
          <p:nvPr/>
        </p:nvCxnSpPr>
        <p:spPr>
          <a:xfrm flipH="1">
            <a:off x="3191670" y="3098382"/>
            <a:ext cx="896996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CBAD2B6-276D-4AB4-9CA1-F992EF6A694C}"/>
              </a:ext>
            </a:extLst>
          </p:cNvPr>
          <p:cNvCxnSpPr/>
          <p:nvPr/>
        </p:nvCxnSpPr>
        <p:spPr>
          <a:xfrm flipV="1">
            <a:off x="526076" y="1297448"/>
            <a:ext cx="0" cy="2131552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FC49558-A084-4A17-87A9-A0CAB915FA68}"/>
              </a:ext>
            </a:extLst>
          </p:cNvPr>
          <p:cNvSpPr txBox="1"/>
          <p:nvPr/>
        </p:nvSpPr>
        <p:spPr>
          <a:xfrm>
            <a:off x="-5112" y="609600"/>
            <a:ext cx="1211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Backwards</a:t>
            </a:r>
          </a:p>
          <a:p>
            <a:pPr algn="ctr"/>
            <a:r>
              <a:rPr lang="en-US" b="1" dirty="0"/>
              <a:t>analysis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5CA9FE7-6714-4769-8674-E66D3CD0C61A}"/>
              </a:ext>
            </a:extLst>
          </p:cNvPr>
          <p:cNvCxnSpPr>
            <a:cxnSpLocks/>
            <a:endCxn id="58" idx="0"/>
          </p:cNvCxnSpPr>
          <p:nvPr/>
        </p:nvCxnSpPr>
        <p:spPr>
          <a:xfrm>
            <a:off x="5280628" y="1371046"/>
            <a:ext cx="22892" cy="1973045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95A1C945-18B9-4993-89A2-CF7B352DA724}"/>
              </a:ext>
            </a:extLst>
          </p:cNvPr>
          <p:cNvSpPr txBox="1"/>
          <p:nvPr/>
        </p:nvSpPr>
        <p:spPr>
          <a:xfrm>
            <a:off x="4768149" y="3344091"/>
            <a:ext cx="1070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Forwards</a:t>
            </a:r>
          </a:p>
          <a:p>
            <a:pPr algn="ctr"/>
            <a:r>
              <a:rPr lang="en-US" b="1" dirty="0"/>
              <a:t>analysis</a:t>
            </a:r>
          </a:p>
        </p:txBody>
      </p:sp>
    </p:spTree>
    <p:extLst>
      <p:ext uri="{BB962C8B-B14F-4D97-AF65-F5344CB8AC3E}">
        <p14:creationId xmlns:p14="http://schemas.microsoft.com/office/powerpoint/2010/main" val="400329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8" grpId="0"/>
    </p:bldLst>
  </p:timing>
</p:sld>
</file>

<file path=ppt/slides/slide9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Beyond Local Optimization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Dataflow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5F372C95-3507-49B2-84D9-74C826593F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7" r="19347"/>
          <a:stretch/>
        </p:blipFill>
        <p:spPr>
          <a:xfrm>
            <a:off x="6531002" y="1405993"/>
            <a:ext cx="2919664" cy="4762500"/>
          </a:xfrm>
          <a:prstGeom prst="rect">
            <a:avLst/>
          </a:prstGeom>
        </p:spPr>
      </p:pic>
      <p:sp>
        <p:nvSpPr>
          <p:cNvPr id="27" name="Rectangle 26" hidden="1">
            <a:extLst>
              <a:ext uri="{FF2B5EF4-FFF2-40B4-BE49-F238E27FC236}">
                <a16:creationId xmlns:a16="http://schemas.microsoft.com/office/drawing/2014/main" id="{2A03A577-09AF-43F5-847D-E498C02A22B5}"/>
              </a:ext>
            </a:extLst>
          </p:cNvPr>
          <p:cNvSpPr/>
          <p:nvPr/>
        </p:nvSpPr>
        <p:spPr>
          <a:xfrm>
            <a:off x="2634918" y="2787788"/>
            <a:ext cx="328863" cy="253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498312E7-A230-4DF5-A372-9C8C27D775C4}"/>
              </a:ext>
            </a:extLst>
          </p:cNvPr>
          <p:cNvSpPr/>
          <p:nvPr/>
        </p:nvSpPr>
        <p:spPr>
          <a:xfrm>
            <a:off x="2241573" y="4958443"/>
            <a:ext cx="328863" cy="253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E04091E6-915B-48AF-B2CC-944220A2C7F8}"/>
              </a:ext>
            </a:extLst>
          </p:cNvPr>
          <p:cNvSpPr/>
          <p:nvPr/>
        </p:nvSpPr>
        <p:spPr>
          <a:xfrm>
            <a:off x="2917798" y="3511923"/>
            <a:ext cx="1972993" cy="1206926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C8DF340-D5DC-4D6F-8193-21E38723B39E}"/>
              </a:ext>
            </a:extLst>
          </p:cNvPr>
          <p:cNvSpPr txBox="1"/>
          <p:nvPr/>
        </p:nvSpPr>
        <p:spPr>
          <a:xfrm>
            <a:off x="3270562" y="3560049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[x] := 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049DA89-4305-4052-BD17-59FB9F43FDA7}"/>
              </a:ext>
            </a:extLst>
          </p:cNvPr>
          <p:cNvSpPr txBox="1"/>
          <p:nvPr/>
        </p:nvSpPr>
        <p:spPr>
          <a:xfrm>
            <a:off x="3270562" y="3913339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[y] := 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EC82E56-CE82-41CE-82E6-71E4E69A8C54}"/>
              </a:ext>
            </a:extLst>
          </p:cNvPr>
          <p:cNvSpPr txBox="1"/>
          <p:nvPr/>
        </p:nvSpPr>
        <p:spPr>
          <a:xfrm>
            <a:off x="3270561" y="4298713"/>
            <a:ext cx="14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[z] := [x] * [y]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F48625F-CF90-4162-9DBB-60FBCA451AFA}"/>
              </a:ext>
            </a:extLst>
          </p:cNvPr>
          <p:cNvSpPr/>
          <p:nvPr/>
        </p:nvSpPr>
        <p:spPr>
          <a:xfrm>
            <a:off x="2917798" y="4931426"/>
            <a:ext cx="1968588" cy="754488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1392FD9-0E5A-44B6-9E59-D906353B9238}"/>
              </a:ext>
            </a:extLst>
          </p:cNvPr>
          <p:cNvSpPr txBox="1"/>
          <p:nvPr/>
        </p:nvSpPr>
        <p:spPr>
          <a:xfrm>
            <a:off x="3361341" y="5322622"/>
            <a:ext cx="677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leave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1E7B1A90-7177-406D-AE15-B7757FDC806F}"/>
              </a:ext>
            </a:extLst>
          </p:cNvPr>
          <p:cNvSpPr/>
          <p:nvPr/>
        </p:nvSpPr>
        <p:spPr>
          <a:xfrm>
            <a:off x="2919847" y="1882532"/>
            <a:ext cx="1972993" cy="1172047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FC0F207-FDA2-46FF-A35F-BC54B421F467}"/>
              </a:ext>
            </a:extLst>
          </p:cNvPr>
          <p:cNvSpPr txBox="1"/>
          <p:nvPr/>
        </p:nvSpPr>
        <p:spPr>
          <a:xfrm>
            <a:off x="3252222" y="2642132"/>
            <a:ext cx="1436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ifz</a:t>
            </a:r>
            <a:r>
              <a:rPr lang="en-US" dirty="0"/>
              <a:t> [x] </a:t>
            </a:r>
            <a:r>
              <a:rPr lang="en-US" dirty="0" err="1"/>
              <a:t>goto</a:t>
            </a:r>
            <a:r>
              <a:rPr lang="en-US" dirty="0"/>
              <a:t> L7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ABB5CC5-9EAF-40C4-955D-631D493A6E15}"/>
              </a:ext>
            </a:extLst>
          </p:cNvPr>
          <p:cNvSpPr txBox="1"/>
          <p:nvPr/>
        </p:nvSpPr>
        <p:spPr>
          <a:xfrm>
            <a:off x="2881959" y="4937615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L7: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9ADAA98-42D3-4DCF-B0EC-9F2316BD5F0F}"/>
              </a:ext>
            </a:extLst>
          </p:cNvPr>
          <p:cNvSpPr txBox="1"/>
          <p:nvPr/>
        </p:nvSpPr>
        <p:spPr>
          <a:xfrm>
            <a:off x="3252408" y="1921559"/>
            <a:ext cx="689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enter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2E6811D-47EC-4B0F-8A5B-BD5389723079}"/>
              </a:ext>
            </a:extLst>
          </p:cNvPr>
          <p:cNvSpPr txBox="1"/>
          <p:nvPr/>
        </p:nvSpPr>
        <p:spPr>
          <a:xfrm>
            <a:off x="3252221" y="2269814"/>
            <a:ext cx="1297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getarg</a:t>
            </a:r>
            <a:r>
              <a:rPr lang="en-US" dirty="0"/>
              <a:t> 1, [x]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7938D3D-BFD8-4B82-B541-459978FF7F09}"/>
              </a:ext>
            </a:extLst>
          </p:cNvPr>
          <p:cNvSpPr txBox="1"/>
          <p:nvPr/>
        </p:nvSpPr>
        <p:spPr>
          <a:xfrm>
            <a:off x="3337280" y="4937615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nop</a:t>
            </a:r>
            <a:endParaRPr lang="en-US" dirty="0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779AA346-FD6C-47B6-A1CD-6E97AE1B5ABA}"/>
              </a:ext>
            </a:extLst>
          </p:cNvPr>
          <p:cNvCxnSpPr>
            <a:cxnSpLocks/>
          </p:cNvCxnSpPr>
          <p:nvPr/>
        </p:nvCxnSpPr>
        <p:spPr>
          <a:xfrm>
            <a:off x="4249198" y="3054579"/>
            <a:ext cx="0" cy="45734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or: Elbow 61">
            <a:extLst>
              <a:ext uri="{FF2B5EF4-FFF2-40B4-BE49-F238E27FC236}">
                <a16:creationId xmlns:a16="http://schemas.microsoft.com/office/drawing/2014/main" id="{53D5753E-CB78-4C19-A285-317A3696385A}"/>
              </a:ext>
            </a:extLst>
          </p:cNvPr>
          <p:cNvCxnSpPr>
            <a:cxnSpLocks/>
          </p:cNvCxnSpPr>
          <p:nvPr/>
        </p:nvCxnSpPr>
        <p:spPr>
          <a:xfrm rot="5400000">
            <a:off x="2180354" y="3800571"/>
            <a:ext cx="2043788" cy="557777"/>
          </a:xfrm>
          <a:prstGeom prst="bentConnector4">
            <a:avLst>
              <a:gd name="adj1" fmla="val 13537"/>
              <a:gd name="adj2" fmla="val 140984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800773E4-E3B7-4475-82F8-998A1BF1BB9E}"/>
              </a:ext>
            </a:extLst>
          </p:cNvPr>
          <p:cNvSpPr txBox="1"/>
          <p:nvPr/>
        </p:nvSpPr>
        <p:spPr>
          <a:xfrm>
            <a:off x="2205787" y="3993550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/>
              <a:t>jmp</a:t>
            </a:r>
            <a:endParaRPr lang="en-US" sz="1400" b="1" dirty="0"/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8CBAA9E8-3FBE-4602-8CFD-63AC466D7961}"/>
              </a:ext>
            </a:extLst>
          </p:cNvPr>
          <p:cNvCxnSpPr>
            <a:cxnSpLocks/>
            <a:stCxn id="49" idx="2"/>
            <a:endCxn id="53" idx="0"/>
          </p:cNvCxnSpPr>
          <p:nvPr/>
        </p:nvCxnSpPr>
        <p:spPr>
          <a:xfrm flipH="1">
            <a:off x="3902092" y="4718850"/>
            <a:ext cx="2202" cy="2125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F8AF1EB7-FB03-4100-9856-6F29DB88DFAB}"/>
              </a:ext>
            </a:extLst>
          </p:cNvPr>
          <p:cNvSpPr txBox="1"/>
          <p:nvPr/>
        </p:nvSpPr>
        <p:spPr>
          <a:xfrm>
            <a:off x="2881959" y="1926574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L1: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2FF0AFD-00CF-41FD-B438-8A58719D6DC1}"/>
              </a:ext>
            </a:extLst>
          </p:cNvPr>
          <p:cNvSpPr txBox="1"/>
          <p:nvPr/>
        </p:nvSpPr>
        <p:spPr>
          <a:xfrm>
            <a:off x="2881959" y="2293216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L2: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23302C4-1A2D-42DA-B692-F50D9711B7FB}"/>
              </a:ext>
            </a:extLst>
          </p:cNvPr>
          <p:cNvSpPr txBox="1"/>
          <p:nvPr/>
        </p:nvSpPr>
        <p:spPr>
          <a:xfrm>
            <a:off x="2881959" y="2651837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L3: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2960F94-404B-4BF6-A5F8-48D9066F0416}"/>
              </a:ext>
            </a:extLst>
          </p:cNvPr>
          <p:cNvSpPr txBox="1"/>
          <p:nvPr/>
        </p:nvSpPr>
        <p:spPr>
          <a:xfrm>
            <a:off x="2881959" y="3570320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L4: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0C03FB4-DE86-4AB4-A6FD-18D5F556A721}"/>
              </a:ext>
            </a:extLst>
          </p:cNvPr>
          <p:cNvSpPr txBox="1"/>
          <p:nvPr/>
        </p:nvSpPr>
        <p:spPr>
          <a:xfrm>
            <a:off x="2881959" y="3936962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L5: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4C05E10-8986-4A54-9451-77FA9E0F2E8E}"/>
              </a:ext>
            </a:extLst>
          </p:cNvPr>
          <p:cNvSpPr txBox="1"/>
          <p:nvPr/>
        </p:nvSpPr>
        <p:spPr>
          <a:xfrm>
            <a:off x="2881959" y="4295583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L6: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1E571D6-F26D-4D58-B20C-1284BCAB6323}"/>
              </a:ext>
            </a:extLst>
          </p:cNvPr>
          <p:cNvSpPr txBox="1"/>
          <p:nvPr/>
        </p:nvSpPr>
        <p:spPr>
          <a:xfrm>
            <a:off x="2881959" y="5306285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L8: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E662436-C8F6-4F13-81B4-DB22A5297005}"/>
              </a:ext>
            </a:extLst>
          </p:cNvPr>
          <p:cNvSpPr txBox="1"/>
          <p:nvPr/>
        </p:nvSpPr>
        <p:spPr>
          <a:xfrm>
            <a:off x="3273891" y="5898491"/>
            <a:ext cx="1192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L6 is dead!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7A0AE21-0988-415F-BD11-ADDEE7AB6202}"/>
              </a:ext>
            </a:extLst>
          </p:cNvPr>
          <p:cNvSpPr txBox="1"/>
          <p:nvPr/>
        </p:nvSpPr>
        <p:spPr>
          <a:xfrm>
            <a:off x="2439706" y="6266512"/>
            <a:ext cx="2953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(causes L4 and L5 to be dead)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2BCF4D1-A12C-47D9-A8BE-E16AB3D0A22E}"/>
              </a:ext>
            </a:extLst>
          </p:cNvPr>
          <p:cNvCxnSpPr>
            <a:cxnSpLocks/>
          </p:cNvCxnSpPr>
          <p:nvPr/>
        </p:nvCxnSpPr>
        <p:spPr>
          <a:xfrm>
            <a:off x="3280612" y="4504312"/>
            <a:ext cx="1483903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70EF248-62DA-4F36-8B80-121BFEF10EED}"/>
              </a:ext>
            </a:extLst>
          </p:cNvPr>
          <p:cNvCxnSpPr>
            <a:cxnSpLocks/>
          </p:cNvCxnSpPr>
          <p:nvPr/>
        </p:nvCxnSpPr>
        <p:spPr>
          <a:xfrm>
            <a:off x="3296498" y="4111280"/>
            <a:ext cx="799931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FA848BD4-A616-42E4-9FDF-A2F20673BB2D}"/>
              </a:ext>
            </a:extLst>
          </p:cNvPr>
          <p:cNvCxnSpPr>
            <a:cxnSpLocks/>
          </p:cNvCxnSpPr>
          <p:nvPr/>
        </p:nvCxnSpPr>
        <p:spPr>
          <a:xfrm>
            <a:off x="3296498" y="3758354"/>
            <a:ext cx="799931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50D0611B-2612-40F2-B24F-4B9D643F5788}"/>
              </a:ext>
            </a:extLst>
          </p:cNvPr>
          <p:cNvSpPr txBox="1"/>
          <p:nvPr/>
        </p:nvSpPr>
        <p:spPr>
          <a:xfrm>
            <a:off x="2992376" y="1261273"/>
            <a:ext cx="1838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One possible CFG</a:t>
            </a:r>
          </a:p>
        </p:txBody>
      </p:sp>
    </p:spTree>
    <p:extLst>
      <p:ext uri="{BB962C8B-B14F-4D97-AF65-F5344CB8AC3E}">
        <p14:creationId xmlns:p14="http://schemas.microsoft.com/office/powerpoint/2010/main" val="225707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/>
      <p:bldP spid="55" grpId="0" animBg="1"/>
      <p:bldP spid="56" grpId="0"/>
      <p:bldP spid="57" grpId="0"/>
      <p:bldP spid="58" grpId="0"/>
      <p:bldP spid="59" grpId="0"/>
      <p:bldP spid="60" grpId="0"/>
      <p:bldP spid="63" grpId="0"/>
      <p:bldP spid="65" grpId="0"/>
      <p:bldP spid="66" grpId="0"/>
      <p:bldP spid="67" grpId="0"/>
      <p:bldP spid="71" grpId="0"/>
      <p:bldP spid="72" grpId="0"/>
      <p:bldP spid="73" grpId="0"/>
      <p:bldP spid="7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51430</TotalTime>
  <Words>3840</Words>
  <Application>Microsoft Office PowerPoint</Application>
  <PresentationFormat>Widescreen</PresentationFormat>
  <Paragraphs>786</Paragraphs>
  <Slides>43</Slides>
  <Notes>39</Notes>
  <HiddenSlides>4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apple color emoji</vt:lpstr>
      <vt:lpstr>Arial</vt:lpstr>
      <vt:lpstr>Calibri</vt:lpstr>
      <vt:lpstr>Calibri Light</vt:lpstr>
      <vt:lpstr>Cambria Math</vt:lpstr>
      <vt:lpstr>Courier New</vt:lpstr>
      <vt:lpstr>Garamond</vt:lpstr>
      <vt:lpstr>helvetica neue</vt:lpstr>
      <vt:lpstr>Office Theme</vt:lpstr>
      <vt:lpstr>Checkin 34</vt:lpstr>
      <vt:lpstr>Announcements Administrivia</vt:lpstr>
      <vt:lpstr>Dataflow</vt:lpstr>
      <vt:lpstr>Previously… Review Lecture: Flowgraphs</vt:lpstr>
      <vt:lpstr>Recall: Some Local Optimizations Review - Basic Block Optimization</vt:lpstr>
      <vt:lpstr>Today’s Outline Dataflow</vt:lpstr>
      <vt:lpstr>Consider What Info We Know Basic Block Optimization</vt:lpstr>
      <vt:lpstr>Consider Where We Learn Info Basic Block Optimization</vt:lpstr>
      <vt:lpstr>Beyond Local Optimization Dataflow</vt:lpstr>
      <vt:lpstr>Beyond Local Optimization Dataflow</vt:lpstr>
      <vt:lpstr>Today’s Outline Dataflow</vt:lpstr>
      <vt:lpstr>Generalizing Dataflow Intuition Dataflow Intuition</vt:lpstr>
      <vt:lpstr>Generalizing Dataflow Intuition Dataflow Intuition</vt:lpstr>
      <vt:lpstr>Generalizing Dataflow Intuition Dataflow Intuition</vt:lpstr>
      <vt:lpstr>Generalizing Dataflow Intuition Dataflow Intuition</vt:lpstr>
      <vt:lpstr>Generalizing Dataflow Intuition Dataflow Intuition</vt:lpstr>
      <vt:lpstr>Generalizing Dataflow Intuition Dataflow Intuition</vt:lpstr>
      <vt:lpstr>Initializing Fact Sets Dataflow Intuition</vt:lpstr>
      <vt:lpstr>Merging Fact Sets Dataflow Intuition</vt:lpstr>
      <vt:lpstr>Today’s Outline Dataflow</vt:lpstr>
      <vt:lpstr>Harnessing Commonalities of Dataflow Analyses Dataflow Frameworks</vt:lpstr>
      <vt:lpstr>Harnessing Commonalities of Dataflow Analyses Dataflow Frameworks</vt:lpstr>
      <vt:lpstr>Templated Information Tracking Dataflow Frameworks</vt:lpstr>
      <vt:lpstr>Dataflow Sets: Example  Dataflow: Formalization</vt:lpstr>
      <vt:lpstr>Benefits of the Framework Dataflow Frameworks</vt:lpstr>
      <vt:lpstr>Compute Live Variables Dataflow: Formalization - Example</vt:lpstr>
      <vt:lpstr>Example Analyses Dataflow: Formalization</vt:lpstr>
      <vt:lpstr>Refresh Constant/Copy Propagation Dataflow: Formalization</vt:lpstr>
      <vt:lpstr>Example Constant Propagation Dataflow: Formalization - Example</vt:lpstr>
      <vt:lpstr>Handling Practical Data Abstractions Global Dataflow: Formalization</vt:lpstr>
      <vt:lpstr>Analysis Termination Dataflow: Formalization</vt:lpstr>
      <vt:lpstr>Loops Dataflow: Formalization</vt:lpstr>
      <vt:lpstr>Loops: Dependency cycles Dataflow: Formalization</vt:lpstr>
      <vt:lpstr>Loops Dataflow: Formalization</vt:lpstr>
      <vt:lpstr>Dealing with Loops Dataflow: Formalization</vt:lpstr>
      <vt:lpstr>Abstract Interpretation Detour – Dataflow Frameworks</vt:lpstr>
      <vt:lpstr>Reaching a Fixpoint Detour – Abstract Interpretation</vt:lpstr>
      <vt:lpstr>Summary Underview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 Davidson's Cool Slides</dc:title>
  <dc:creator>drew</dc:creator>
  <cp:lastModifiedBy>Davidson, Drew</cp:lastModifiedBy>
  <cp:revision>1018</cp:revision>
  <cp:lastPrinted>2018-08-29T18:10:22Z</cp:lastPrinted>
  <dcterms:created xsi:type="dcterms:W3CDTF">2018-07-19T03:57:05Z</dcterms:created>
  <dcterms:modified xsi:type="dcterms:W3CDTF">2025-11-14T22:04:16Z</dcterms:modified>
</cp:coreProperties>
</file>