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747" r:id="rId2"/>
    <p:sldId id="756" r:id="rId3"/>
    <p:sldId id="749" r:id="rId4"/>
    <p:sldId id="753" r:id="rId5"/>
    <p:sldId id="754" r:id="rId6"/>
    <p:sldId id="75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213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3EBC85-68E5-B28F-B977-152BCD3B1FB2}"/>
              </a:ext>
            </a:extLst>
          </p:cNvPr>
          <p:cNvSpPr txBox="1"/>
          <p:nvPr/>
        </p:nvSpPr>
        <p:spPr>
          <a:xfrm rot="19941854">
            <a:off x="1548318" y="3069817"/>
            <a:ext cx="1681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Double</a:t>
            </a:r>
          </a:p>
        </p:txBody>
      </p:sp>
    </p:spTree>
    <p:extLst>
      <p:ext uri="{BB962C8B-B14F-4D97-AF65-F5344CB8AC3E}">
        <p14:creationId xmlns:p14="http://schemas.microsoft.com/office/powerpoint/2010/main" val="42540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CDAA6-8A4A-681D-AF90-521EC57C9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8FF04-50B9-4125-EAEB-ECA7456BF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F106F5-34B3-E70E-CA21-4B42ABF9CD7B}"/>
              </a:ext>
            </a:extLst>
          </p:cNvPr>
          <p:cNvSpPr txBox="1"/>
          <p:nvPr/>
        </p:nvSpPr>
        <p:spPr>
          <a:xfrm>
            <a:off x="924971" y="1602571"/>
            <a:ext cx="420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3 Address Code</a:t>
            </a:r>
          </a:p>
        </p:txBody>
      </p:sp>
    </p:spTree>
    <p:extLst>
      <p:ext uri="{BB962C8B-B14F-4D97-AF65-F5344CB8AC3E}">
        <p14:creationId xmlns:p14="http://schemas.microsoft.com/office/powerpoint/2010/main" val="383429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W7 – Question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C40BFA-EC09-EAC8-ED96-E3025076BCB2}"/>
              </a:ext>
            </a:extLst>
          </p:cNvPr>
          <p:cNvSpPr txBox="1"/>
          <p:nvPr/>
        </p:nvSpPr>
        <p:spPr>
          <a:xfrm>
            <a:off x="924971" y="2023195"/>
            <a:ext cx="303801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a(int b, int c){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if (b){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	return 0;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} else {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	b = b - 1 * c;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	return b;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935A3B-65CE-80FF-D165-A8A053849899}"/>
              </a:ext>
            </a:extLst>
          </p:cNvPr>
          <p:cNvSpPr txBox="1"/>
          <p:nvPr/>
        </p:nvSpPr>
        <p:spPr>
          <a:xfrm>
            <a:off x="924971" y="1602571"/>
            <a:ext cx="420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/>
              <a:t>Convert the following function into 3AC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BB2500-D44C-8BED-DC6E-914914927325}"/>
              </a:ext>
            </a:extLst>
          </p:cNvPr>
          <p:cNvSpPr txBox="1"/>
          <p:nvPr/>
        </p:nvSpPr>
        <p:spPr>
          <a:xfrm>
            <a:off x="7178489" y="1527709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1, [b]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15B9A6-67A9-C60B-1E0A-1166E9163C57}"/>
              </a:ext>
            </a:extLst>
          </p:cNvPr>
          <p:cNvSpPr txBox="1"/>
          <p:nvPr/>
        </p:nvSpPr>
        <p:spPr>
          <a:xfrm>
            <a:off x="7178489" y="1869702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2, [c]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323B78-2CA6-3150-2A58-0B4860581C33}"/>
              </a:ext>
            </a:extLst>
          </p:cNvPr>
          <p:cNvSpPr txBox="1"/>
          <p:nvPr/>
        </p:nvSpPr>
        <p:spPr>
          <a:xfrm>
            <a:off x="7178489" y="2211695"/>
            <a:ext cx="124072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584143-ACF3-976C-0643-EAAB127A61C7}"/>
              </a:ext>
            </a:extLst>
          </p:cNvPr>
          <p:cNvSpPr txBox="1"/>
          <p:nvPr/>
        </p:nvSpPr>
        <p:spPr>
          <a:xfrm>
            <a:off x="7178489" y="2553688"/>
            <a:ext cx="11028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0D2174-383F-C8FE-29D9-A2677BDD074F}"/>
              </a:ext>
            </a:extLst>
          </p:cNvPr>
          <p:cNvSpPr txBox="1"/>
          <p:nvPr/>
        </p:nvSpPr>
        <p:spPr>
          <a:xfrm>
            <a:off x="7178489" y="2895681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end_fn_a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14E28B7-F730-C061-07E4-27B8C7D5FFE7}"/>
              </a:ext>
            </a:extLst>
          </p:cNvPr>
          <p:cNvGrpSpPr/>
          <p:nvPr/>
        </p:nvGrpSpPr>
        <p:grpSpPr>
          <a:xfrm>
            <a:off x="6411243" y="1174173"/>
            <a:ext cx="1732254" cy="288542"/>
            <a:chOff x="8405143" y="189923"/>
            <a:chExt cx="1732254" cy="28854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50C1C6E-EC4C-DDBE-7777-9B39251CE623}"/>
                </a:ext>
              </a:extLst>
            </p:cNvPr>
            <p:cNvSpPr txBox="1"/>
            <p:nvPr/>
          </p:nvSpPr>
          <p:spPr>
            <a:xfrm>
              <a:off x="9172389" y="189923"/>
              <a:ext cx="9650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enter a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9A80276-1D5D-651F-5425-F5972C567766}"/>
                </a:ext>
              </a:extLst>
            </p:cNvPr>
            <p:cNvSpPr txBox="1"/>
            <p:nvPr/>
          </p:nvSpPr>
          <p:spPr>
            <a:xfrm>
              <a:off x="8405143" y="201466"/>
              <a:ext cx="68929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fn_a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46BCCBA-BDBB-6AE3-0206-D5C4E6351415}"/>
              </a:ext>
            </a:extLst>
          </p:cNvPr>
          <p:cNvSpPr txBox="1"/>
          <p:nvPr/>
        </p:nvSpPr>
        <p:spPr>
          <a:xfrm>
            <a:off x="7178489" y="3237674"/>
            <a:ext cx="13785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5CAF4F-5723-F621-AF26-4A158C7E0423}"/>
              </a:ext>
            </a:extLst>
          </p:cNvPr>
          <p:cNvSpPr txBox="1"/>
          <p:nvPr/>
        </p:nvSpPr>
        <p:spPr>
          <a:xfrm>
            <a:off x="7178489" y="3921660"/>
            <a:ext cx="303288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[tmp1] := 1 MULT64 [c]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427D045-C9C4-81AF-1DC4-4D1CE771A4C6}"/>
              </a:ext>
            </a:extLst>
          </p:cNvPr>
          <p:cNvGrpSpPr/>
          <p:nvPr/>
        </p:nvGrpSpPr>
        <p:grpSpPr>
          <a:xfrm>
            <a:off x="6270241" y="3579667"/>
            <a:ext cx="1321823" cy="276999"/>
            <a:chOff x="8264141" y="2491222"/>
            <a:chExt cx="1321823" cy="27699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8664E8C-6856-BC11-31BE-E48660E559B1}"/>
                </a:ext>
              </a:extLst>
            </p:cNvPr>
            <p:cNvSpPr txBox="1"/>
            <p:nvPr/>
          </p:nvSpPr>
          <p:spPr>
            <a:xfrm>
              <a:off x="9172389" y="2491222"/>
              <a:ext cx="41357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nop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E3FBF07-4167-A0D4-9E90-EC349F03FCE8}"/>
                </a:ext>
              </a:extLst>
            </p:cNvPr>
            <p:cNvSpPr txBox="1"/>
            <p:nvPr/>
          </p:nvSpPr>
          <p:spPr>
            <a:xfrm>
              <a:off x="8264141" y="2491222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LBL_1: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428AB48-B636-071D-930A-ECB0CE82804B}"/>
              </a:ext>
            </a:extLst>
          </p:cNvPr>
          <p:cNvSpPr txBox="1"/>
          <p:nvPr/>
        </p:nvSpPr>
        <p:spPr>
          <a:xfrm>
            <a:off x="7178489" y="4263653"/>
            <a:ext cx="358431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[tmp2] := [b] SUB64 [tmp1]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6363A8-4001-D2CE-2BB8-9C6CB52AC03E}"/>
              </a:ext>
            </a:extLst>
          </p:cNvPr>
          <p:cNvSpPr txBox="1"/>
          <p:nvPr/>
        </p:nvSpPr>
        <p:spPr>
          <a:xfrm>
            <a:off x="7178489" y="4605646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[b] := [tmp2]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505688-89E1-FA66-E9C5-9044E7B8B853}"/>
              </a:ext>
            </a:extLst>
          </p:cNvPr>
          <p:cNvSpPr txBox="1"/>
          <p:nvPr/>
        </p:nvSpPr>
        <p:spPr>
          <a:xfrm>
            <a:off x="7178489" y="5289632"/>
            <a:ext cx="13785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[b]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E8411A-04E6-C4B0-33A0-69922D848EEA}"/>
              </a:ext>
            </a:extLst>
          </p:cNvPr>
          <p:cNvSpPr txBox="1"/>
          <p:nvPr/>
        </p:nvSpPr>
        <p:spPr>
          <a:xfrm>
            <a:off x="7178489" y="5631625"/>
            <a:ext cx="16542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LBL_end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B7A47A6-A512-C970-0D30-15B1E573378E}"/>
              </a:ext>
            </a:extLst>
          </p:cNvPr>
          <p:cNvGrpSpPr/>
          <p:nvPr/>
        </p:nvGrpSpPr>
        <p:grpSpPr>
          <a:xfrm>
            <a:off x="6295641" y="4947639"/>
            <a:ext cx="1296423" cy="276999"/>
            <a:chOff x="8289541" y="3806250"/>
            <a:chExt cx="1296423" cy="276999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DBB2D97-D680-4C7F-B4A2-FB44F57C722E}"/>
                </a:ext>
              </a:extLst>
            </p:cNvPr>
            <p:cNvSpPr txBox="1"/>
            <p:nvPr/>
          </p:nvSpPr>
          <p:spPr>
            <a:xfrm>
              <a:off x="9172389" y="3806250"/>
              <a:ext cx="41357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nop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ECE9643-50EB-6FC7-48F5-A3651D78748B}"/>
                </a:ext>
              </a:extLst>
            </p:cNvPr>
            <p:cNvSpPr txBox="1"/>
            <p:nvPr/>
          </p:nvSpPr>
          <p:spPr>
            <a:xfrm>
              <a:off x="8289541" y="3806250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LBL_2: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FD30F7B-31C3-9F00-711A-313C11C9CB31}"/>
              </a:ext>
            </a:extLst>
          </p:cNvPr>
          <p:cNvGrpSpPr/>
          <p:nvPr/>
        </p:nvGrpSpPr>
        <p:grpSpPr>
          <a:xfrm>
            <a:off x="5878621" y="5973616"/>
            <a:ext cx="2264876" cy="276999"/>
            <a:chOff x="5878621" y="5973616"/>
            <a:chExt cx="2264876" cy="27699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7D6962D-7FBC-9D5D-721D-E64433C2A0D5}"/>
                </a:ext>
              </a:extLst>
            </p:cNvPr>
            <p:cNvSpPr txBox="1"/>
            <p:nvPr/>
          </p:nvSpPr>
          <p:spPr>
            <a:xfrm>
              <a:off x="7178489" y="5973616"/>
              <a:ext cx="9650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leave a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117689F-24E6-2572-1F17-C4A43F328161}"/>
                </a:ext>
              </a:extLst>
            </p:cNvPr>
            <p:cNvSpPr txBox="1"/>
            <p:nvPr/>
          </p:nvSpPr>
          <p:spPr>
            <a:xfrm>
              <a:off x="5878621" y="5973616"/>
              <a:ext cx="124072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end_fn_a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3" grpId="0"/>
      <p:bldP spid="15" grpId="0"/>
      <p:bldP spid="17" grpId="0"/>
      <p:bldP spid="18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A85EF-53CB-FB11-3106-DE323A8D6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4CCDD-1665-1390-C308-4ABB3EAE5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W7 – Question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AAE0F9-1934-21DA-E271-FD1C6728115D}"/>
              </a:ext>
            </a:extLst>
          </p:cNvPr>
          <p:cNvSpPr txBox="1"/>
          <p:nvPr/>
        </p:nvSpPr>
        <p:spPr>
          <a:xfrm>
            <a:off x="924971" y="2132299"/>
            <a:ext cx="303801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v(int a){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while (a &lt; 2){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while (a &lt; 3){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a++;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a++;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134D12-65FD-5857-4A0A-55423C0A7BDE}"/>
              </a:ext>
            </a:extLst>
          </p:cNvPr>
          <p:cNvSpPr txBox="1"/>
          <p:nvPr/>
        </p:nvSpPr>
        <p:spPr>
          <a:xfrm>
            <a:off x="924971" y="1602571"/>
            <a:ext cx="420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Convert the following function into 3AC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DEA80-41ED-0712-65B8-A2D2F35FCE03}"/>
              </a:ext>
            </a:extLst>
          </p:cNvPr>
          <p:cNvSpPr txBox="1"/>
          <p:nvPr/>
        </p:nvSpPr>
        <p:spPr>
          <a:xfrm>
            <a:off x="7178489" y="1557435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1, [a]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23FE71-4FB0-FACC-90C1-94B1F0D531D2}"/>
              </a:ext>
            </a:extLst>
          </p:cNvPr>
          <p:cNvSpPr txBox="1"/>
          <p:nvPr/>
        </p:nvSpPr>
        <p:spPr>
          <a:xfrm>
            <a:off x="7178489" y="2300873"/>
            <a:ext cx="289502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[tmp1]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672283-8EB0-8E1B-9358-084F3881B8FA}"/>
              </a:ext>
            </a:extLst>
          </p:cNvPr>
          <p:cNvSpPr txBox="1"/>
          <p:nvPr/>
        </p:nvSpPr>
        <p:spPr>
          <a:xfrm>
            <a:off x="7178489" y="3044311"/>
            <a:ext cx="289502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[tmp2]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8A0476-D1B0-F371-FF81-4F5E5EE0C49A}"/>
              </a:ext>
            </a:extLst>
          </p:cNvPr>
          <p:cNvSpPr txBox="1"/>
          <p:nvPr/>
        </p:nvSpPr>
        <p:spPr>
          <a:xfrm>
            <a:off x="7178489" y="3416030"/>
            <a:ext cx="248144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[a] := [a] ADD64 1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ABC7FD-F999-E89D-A339-8BAC79F3ED1D}"/>
              </a:ext>
            </a:extLst>
          </p:cNvPr>
          <p:cNvGrpSpPr/>
          <p:nvPr/>
        </p:nvGrpSpPr>
        <p:grpSpPr>
          <a:xfrm>
            <a:off x="6411243" y="1174173"/>
            <a:ext cx="1732254" cy="288542"/>
            <a:chOff x="8405143" y="189923"/>
            <a:chExt cx="1732254" cy="2885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FE1687D-2C66-17C8-22BC-51BA1548BBE3}"/>
                </a:ext>
              </a:extLst>
            </p:cNvPr>
            <p:cNvSpPr txBox="1"/>
            <p:nvPr/>
          </p:nvSpPr>
          <p:spPr>
            <a:xfrm>
              <a:off x="9172389" y="189923"/>
              <a:ext cx="9650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enter v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702B9FF-E580-A8E6-F402-A376825109FD}"/>
                </a:ext>
              </a:extLst>
            </p:cNvPr>
            <p:cNvSpPr txBox="1"/>
            <p:nvPr/>
          </p:nvSpPr>
          <p:spPr>
            <a:xfrm>
              <a:off x="8405143" y="201466"/>
              <a:ext cx="68929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fn_v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302E4002-5389-7986-232B-0732664D332C}"/>
              </a:ext>
            </a:extLst>
          </p:cNvPr>
          <p:cNvSpPr txBox="1"/>
          <p:nvPr/>
        </p:nvSpPr>
        <p:spPr>
          <a:xfrm>
            <a:off x="7178489" y="4531187"/>
            <a:ext cx="248144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[a] := [a] ADD64 1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D436A22-55AC-7C6F-03F6-5F3A7AEA2622}"/>
              </a:ext>
            </a:extLst>
          </p:cNvPr>
          <p:cNvGrpSpPr/>
          <p:nvPr/>
        </p:nvGrpSpPr>
        <p:grpSpPr>
          <a:xfrm>
            <a:off x="6270241" y="4159468"/>
            <a:ext cx="1321823" cy="276999"/>
            <a:chOff x="8264141" y="2491222"/>
            <a:chExt cx="1321823" cy="27699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1D8E226-2569-81F4-7E52-5CAE4A1D85B5}"/>
                </a:ext>
              </a:extLst>
            </p:cNvPr>
            <p:cNvSpPr txBox="1"/>
            <p:nvPr/>
          </p:nvSpPr>
          <p:spPr>
            <a:xfrm>
              <a:off x="9172389" y="2491222"/>
              <a:ext cx="41357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nop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24F1D1-3A5F-88E8-FD96-2C8CAB0D9C69}"/>
                </a:ext>
              </a:extLst>
            </p:cNvPr>
            <p:cNvSpPr txBox="1"/>
            <p:nvPr/>
          </p:nvSpPr>
          <p:spPr>
            <a:xfrm>
              <a:off x="8264141" y="2491222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LBL_4: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99DA05D-0B5F-A26E-57E1-89818B271EAA}"/>
              </a:ext>
            </a:extLst>
          </p:cNvPr>
          <p:cNvSpPr txBox="1"/>
          <p:nvPr/>
        </p:nvSpPr>
        <p:spPr>
          <a:xfrm>
            <a:off x="7178489" y="5274625"/>
            <a:ext cx="13785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setret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[a]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6A66D7-B696-816B-3433-6049CA49D485}"/>
              </a:ext>
            </a:extLst>
          </p:cNvPr>
          <p:cNvSpPr txBox="1"/>
          <p:nvPr/>
        </p:nvSpPr>
        <p:spPr>
          <a:xfrm>
            <a:off x="7178489" y="5646344"/>
            <a:ext cx="179215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end_fn_v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ADDE4B2-F629-35E0-21F9-6FA57247EAA3}"/>
              </a:ext>
            </a:extLst>
          </p:cNvPr>
          <p:cNvGrpSpPr/>
          <p:nvPr/>
        </p:nvGrpSpPr>
        <p:grpSpPr>
          <a:xfrm>
            <a:off x="6295641" y="4902906"/>
            <a:ext cx="1296423" cy="276999"/>
            <a:chOff x="8289541" y="3806250"/>
            <a:chExt cx="1296423" cy="276999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CE8F62D-7D7B-A039-0437-758AFA4155FC}"/>
                </a:ext>
              </a:extLst>
            </p:cNvPr>
            <p:cNvSpPr txBox="1"/>
            <p:nvPr/>
          </p:nvSpPr>
          <p:spPr>
            <a:xfrm>
              <a:off x="9172389" y="3806250"/>
              <a:ext cx="41357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nop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2AD4585-353A-E6C4-00AF-2B9F84759FA0}"/>
                </a:ext>
              </a:extLst>
            </p:cNvPr>
            <p:cNvSpPr txBox="1"/>
            <p:nvPr/>
          </p:nvSpPr>
          <p:spPr>
            <a:xfrm>
              <a:off x="8289541" y="3806250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LBL_2: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2F283DE-4277-1AD4-238B-B3765D3E64B9}"/>
              </a:ext>
            </a:extLst>
          </p:cNvPr>
          <p:cNvGrpSpPr/>
          <p:nvPr/>
        </p:nvGrpSpPr>
        <p:grpSpPr>
          <a:xfrm>
            <a:off x="5878621" y="6018066"/>
            <a:ext cx="2264876" cy="276999"/>
            <a:chOff x="5878621" y="5973616"/>
            <a:chExt cx="2264876" cy="27699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FC8A419-23BB-6AC1-673F-D1084CA66D2E}"/>
                </a:ext>
              </a:extLst>
            </p:cNvPr>
            <p:cNvSpPr txBox="1"/>
            <p:nvPr/>
          </p:nvSpPr>
          <p:spPr>
            <a:xfrm>
              <a:off x="7178489" y="5973616"/>
              <a:ext cx="9650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leave v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F9FD5B5-3FB4-62EA-197E-0DE59B237603}"/>
                </a:ext>
              </a:extLst>
            </p:cNvPr>
            <p:cNvSpPr txBox="1"/>
            <p:nvPr/>
          </p:nvSpPr>
          <p:spPr>
            <a:xfrm>
              <a:off x="5878621" y="5973616"/>
              <a:ext cx="124072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end_fn_a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C7BD7AC-7395-687A-F08F-AF4F13053C13}"/>
              </a:ext>
            </a:extLst>
          </p:cNvPr>
          <p:cNvGrpSpPr/>
          <p:nvPr/>
        </p:nvGrpSpPr>
        <p:grpSpPr>
          <a:xfrm>
            <a:off x="6270241" y="1929154"/>
            <a:ext cx="3665413" cy="276999"/>
            <a:chOff x="8264141" y="2491222"/>
            <a:chExt cx="3665413" cy="27699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62FB3A3-4842-D85E-1C98-7382C5BAAF7D}"/>
                </a:ext>
              </a:extLst>
            </p:cNvPr>
            <p:cNvSpPr txBox="1"/>
            <p:nvPr/>
          </p:nvSpPr>
          <p:spPr>
            <a:xfrm>
              <a:off x="9172389" y="2491222"/>
              <a:ext cx="27571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[tmp1] := [a] LT64 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1C49CB2-81E7-8426-FD33-89249EAA7872}"/>
                </a:ext>
              </a:extLst>
            </p:cNvPr>
            <p:cNvSpPr txBox="1"/>
            <p:nvPr/>
          </p:nvSpPr>
          <p:spPr>
            <a:xfrm>
              <a:off x="8264141" y="2491222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LBL_1: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2B35E0B-201B-0B43-099F-B0AF6FA74036}"/>
              </a:ext>
            </a:extLst>
          </p:cNvPr>
          <p:cNvGrpSpPr/>
          <p:nvPr/>
        </p:nvGrpSpPr>
        <p:grpSpPr>
          <a:xfrm>
            <a:off x="6219441" y="2672592"/>
            <a:ext cx="3665413" cy="276999"/>
            <a:chOff x="8264141" y="2491222"/>
            <a:chExt cx="3665413" cy="27699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A604B11-B5FC-2A00-F006-4F652DEC62A0}"/>
                </a:ext>
              </a:extLst>
            </p:cNvPr>
            <p:cNvSpPr txBox="1"/>
            <p:nvPr/>
          </p:nvSpPr>
          <p:spPr>
            <a:xfrm>
              <a:off x="9172389" y="2491222"/>
              <a:ext cx="27571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[tmp2] := [a] LT64 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29D448A-5602-1E74-28B7-24351A9676F6}"/>
                </a:ext>
              </a:extLst>
            </p:cNvPr>
            <p:cNvSpPr txBox="1"/>
            <p:nvPr/>
          </p:nvSpPr>
          <p:spPr>
            <a:xfrm>
              <a:off x="8264141" y="2491222"/>
              <a:ext cx="82715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LBL_3: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AC0E6EFC-9054-AC99-CBE9-4BC17B21E0A4}"/>
              </a:ext>
            </a:extLst>
          </p:cNvPr>
          <p:cNvSpPr txBox="1"/>
          <p:nvPr/>
        </p:nvSpPr>
        <p:spPr>
          <a:xfrm>
            <a:off x="7222939" y="3787749"/>
            <a:ext cx="13785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LBL_3</a:t>
            </a:r>
          </a:p>
        </p:txBody>
      </p:sp>
    </p:spTree>
    <p:extLst>
      <p:ext uri="{BB962C8B-B14F-4D97-AF65-F5344CB8AC3E}">
        <p14:creationId xmlns:p14="http://schemas.microsoft.com/office/powerpoint/2010/main" val="161014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5" grpId="0"/>
      <p:bldP spid="21" grpId="0"/>
      <p:bldP spid="22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E48C-64A8-2DCC-C5B0-4A3CAD772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7819-BA4D-4C12-22B1-7E9DCDF0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W7 – Question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D0CA4E-A9B5-DCEB-AAB1-1323ED4D4712}"/>
              </a:ext>
            </a:extLst>
          </p:cNvPr>
          <p:cNvSpPr txBox="1"/>
          <p:nvPr/>
        </p:nvSpPr>
        <p:spPr>
          <a:xfrm>
            <a:off x="924971" y="2069957"/>
            <a:ext cx="404469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enter k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1, [b]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[b]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lbl_1: [t] =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LT64 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[t]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lbl_2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=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 ADD64 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WRITE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lbl_1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lbl_2: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fn_end_k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leave 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C51151-6529-00D2-96CF-9C8BD4E3E5A6}"/>
              </a:ext>
            </a:extLst>
          </p:cNvPr>
          <p:cNvSpPr txBox="1"/>
          <p:nvPr/>
        </p:nvSpPr>
        <p:spPr>
          <a:xfrm>
            <a:off x="924970" y="1602571"/>
            <a:ext cx="5171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Convert the 3AC procedure into source code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5335E8-B9BD-1903-44A3-1B1D40C9B9CF}"/>
              </a:ext>
            </a:extLst>
          </p:cNvPr>
          <p:cNvSpPr txBox="1"/>
          <p:nvPr/>
        </p:nvSpPr>
        <p:spPr>
          <a:xfrm>
            <a:off x="6664565" y="480908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9DF0B-C073-3B04-1E15-81A30202B352}"/>
              </a:ext>
            </a:extLst>
          </p:cNvPr>
          <p:cNvSpPr txBox="1"/>
          <p:nvPr/>
        </p:nvSpPr>
        <p:spPr>
          <a:xfrm>
            <a:off x="6887621" y="2657204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int;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5D51B2-46BE-E340-272E-4B16F081E525}"/>
              </a:ext>
            </a:extLst>
          </p:cNvPr>
          <p:cNvSpPr txBox="1"/>
          <p:nvPr/>
        </p:nvSpPr>
        <p:spPr>
          <a:xfrm>
            <a:off x="6906671" y="337449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10){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914F59-4983-E829-06F0-F481E2F6C2F2}"/>
              </a:ext>
            </a:extLst>
          </p:cNvPr>
          <p:cNvSpPr txBox="1"/>
          <p:nvPr/>
        </p:nvSpPr>
        <p:spPr>
          <a:xfrm>
            <a:off x="6925721" y="445043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F0CFD6-5A5F-4AF9-A3C6-8A6D59CB4E09}"/>
              </a:ext>
            </a:extLst>
          </p:cNvPr>
          <p:cNvSpPr txBox="1"/>
          <p:nvPr/>
        </p:nvSpPr>
        <p:spPr>
          <a:xfrm>
            <a:off x="7452771" y="3733145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7899C8-247F-8FBA-3324-3DB73534F6BE}"/>
              </a:ext>
            </a:extLst>
          </p:cNvPr>
          <p:cNvSpPr txBox="1"/>
          <p:nvPr/>
        </p:nvSpPr>
        <p:spPr>
          <a:xfrm>
            <a:off x="7484521" y="4091792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 &lt;&lt; I;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B76EEA-08FF-A3F4-02E0-D46AA662D8E2}"/>
              </a:ext>
            </a:extLst>
          </p:cNvPr>
          <p:cNvSpPr txBox="1"/>
          <p:nvPr/>
        </p:nvSpPr>
        <p:spPr>
          <a:xfrm>
            <a:off x="6664565" y="2298557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k :           void {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A1B067-EE2D-ECEC-E3B4-C60894F7CAAB}"/>
              </a:ext>
            </a:extLst>
          </p:cNvPr>
          <p:cNvSpPr txBox="1"/>
          <p:nvPr/>
        </p:nvSpPr>
        <p:spPr>
          <a:xfrm>
            <a:off x="7215940" y="2298557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(b : int)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EA665B-7AC6-9D3C-7F74-E8FB83F778B1}"/>
              </a:ext>
            </a:extLst>
          </p:cNvPr>
          <p:cNvSpPr txBox="1"/>
          <p:nvPr/>
        </p:nvSpPr>
        <p:spPr>
          <a:xfrm>
            <a:off x="6896954" y="3015851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b;</a:t>
            </a:r>
          </a:p>
        </p:txBody>
      </p:sp>
    </p:spTree>
    <p:extLst>
      <p:ext uri="{BB962C8B-B14F-4D97-AF65-F5344CB8AC3E}">
        <p14:creationId xmlns:p14="http://schemas.microsoft.com/office/powerpoint/2010/main" val="394796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F494C-7A48-18E6-4906-8AC387509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E070D-0E1D-BE47-51F8-1435D7DC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W7 – Question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8D30FB-D08D-7FD7-9D8D-21DDA9480E1B}"/>
              </a:ext>
            </a:extLst>
          </p:cNvPr>
          <p:cNvSpPr txBox="1"/>
          <p:nvPr/>
        </p:nvSpPr>
        <p:spPr>
          <a:xfrm>
            <a:off x="838200" y="1569758"/>
            <a:ext cx="106195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Assume a language that allows for pass-by-reference or pass-by-value parameters. What would the 3AC code look like for a pass-by-reference call? Illustrate with an example.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A82D05-F459-BE93-7C24-E85B1D94C61D}"/>
              </a:ext>
            </a:extLst>
          </p:cNvPr>
          <p:cNvSpPr txBox="1"/>
          <p:nvPr/>
        </p:nvSpPr>
        <p:spPr>
          <a:xfrm>
            <a:off x="1333500" y="2660650"/>
            <a:ext cx="104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Don’t use the brackets around the variable (which indicate a memory lookup) in the generated </a:t>
            </a:r>
            <a:r>
              <a:rPr lang="en-US" i="1" dirty="0" err="1"/>
              <a:t>setarg</a:t>
            </a:r>
            <a:r>
              <a:rPr lang="en-US" i="1" dirty="0"/>
              <a:t> / </a:t>
            </a:r>
            <a:r>
              <a:rPr lang="en-US" i="1" dirty="0" err="1"/>
              <a:t>getarg</a:t>
            </a:r>
            <a:endParaRPr lang="en-US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C1A48-F3D4-3EC4-F8D0-B0AF53CE23E5}"/>
              </a:ext>
            </a:extLst>
          </p:cNvPr>
          <p:cNvSpPr txBox="1"/>
          <p:nvPr/>
        </p:nvSpPr>
        <p:spPr>
          <a:xfrm>
            <a:off x="3149600" y="3562350"/>
            <a:ext cx="28039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foo(int&amp;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3;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int p;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foo(p);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E36351-887C-B586-B894-15EEADEC3269}"/>
              </a:ext>
            </a:extLst>
          </p:cNvPr>
          <p:cNvSpPr txBox="1"/>
          <p:nvPr/>
        </p:nvSpPr>
        <p:spPr>
          <a:xfrm>
            <a:off x="6464300" y="3562350"/>
            <a:ext cx="2528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enter foo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E89053-A5E4-41D8-B153-0AA101B7651C}"/>
              </a:ext>
            </a:extLst>
          </p:cNvPr>
          <p:cNvSpPr txBox="1"/>
          <p:nvPr/>
        </p:nvSpPr>
        <p:spPr>
          <a:xfrm>
            <a:off x="7569200" y="3854450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4076D-F02D-7D09-C5E6-99E05562268B}"/>
              </a:ext>
            </a:extLst>
          </p:cNvPr>
          <p:cNvSpPr txBox="1"/>
          <p:nvPr/>
        </p:nvSpPr>
        <p:spPr>
          <a:xfrm>
            <a:off x="5905500" y="414655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end_fn_foo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4D6F4C-AC62-CCE3-1B69-6172F2B72595}"/>
              </a:ext>
            </a:extLst>
          </p:cNvPr>
          <p:cNvSpPr txBox="1"/>
          <p:nvPr/>
        </p:nvSpPr>
        <p:spPr>
          <a:xfrm>
            <a:off x="7556500" y="4152900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FC0590-50E5-96A6-7148-CD35ADE3479A}"/>
              </a:ext>
            </a:extLst>
          </p:cNvPr>
          <p:cNvSpPr txBox="1"/>
          <p:nvPr/>
        </p:nvSpPr>
        <p:spPr>
          <a:xfrm>
            <a:off x="6318250" y="4616450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fn_main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enter main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9D5F42-74C2-EB5A-1540-743FCC011AEF}"/>
              </a:ext>
            </a:extLst>
          </p:cNvPr>
          <p:cNvSpPr txBox="1"/>
          <p:nvPr/>
        </p:nvSpPr>
        <p:spPr>
          <a:xfrm>
            <a:off x="7569200" y="490855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1, 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65C05F-492A-D39E-153E-B2E859FC48C4}"/>
              </a:ext>
            </a:extLst>
          </p:cNvPr>
          <p:cNvSpPr txBox="1"/>
          <p:nvPr/>
        </p:nvSpPr>
        <p:spPr>
          <a:xfrm>
            <a:off x="5765800" y="520065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end_fn_main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E1CFA0-1831-3C68-7BAB-57AE8B935AED}"/>
              </a:ext>
            </a:extLst>
          </p:cNvPr>
          <p:cNvSpPr txBox="1"/>
          <p:nvPr/>
        </p:nvSpPr>
        <p:spPr>
          <a:xfrm>
            <a:off x="7556500" y="5207000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leave main</a:t>
            </a:r>
          </a:p>
        </p:txBody>
      </p:sp>
    </p:spTree>
    <p:extLst>
      <p:ext uri="{BB962C8B-B14F-4D97-AF65-F5344CB8AC3E}">
        <p14:creationId xmlns:p14="http://schemas.microsoft.com/office/powerpoint/2010/main" val="34887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20303</TotalTime>
  <Words>538</Words>
  <Application>Microsoft Office PowerPoint</Application>
  <PresentationFormat>Widescreen</PresentationFormat>
  <Paragraphs>103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2013 - 2022 Theme</vt:lpstr>
      <vt:lpstr>Flipped Wednesday</vt:lpstr>
      <vt:lpstr>Topics</vt:lpstr>
      <vt:lpstr>W7 – Question 1</vt:lpstr>
      <vt:lpstr>W7 – Question 2</vt:lpstr>
      <vt:lpstr>W7 – Question 3</vt:lpstr>
      <vt:lpstr>W7 – Question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368</cp:revision>
  <cp:lastPrinted>2018-08-29T18:10:22Z</cp:lastPrinted>
  <dcterms:created xsi:type="dcterms:W3CDTF">2018-07-19T03:57:05Z</dcterms:created>
  <dcterms:modified xsi:type="dcterms:W3CDTF">2025-11-07T03:06:40Z</dcterms:modified>
</cp:coreProperties>
</file>