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961" r:id="rId2"/>
    <p:sldId id="959" r:id="rId3"/>
    <p:sldId id="931" r:id="rId4"/>
    <p:sldId id="257" r:id="rId5"/>
    <p:sldId id="960" r:id="rId6"/>
    <p:sldId id="527" r:id="rId7"/>
    <p:sldId id="528" r:id="rId8"/>
    <p:sldId id="932" r:id="rId9"/>
    <p:sldId id="877" r:id="rId10"/>
    <p:sldId id="940" r:id="rId11"/>
    <p:sldId id="941" r:id="rId12"/>
    <p:sldId id="944" r:id="rId13"/>
    <p:sldId id="945" r:id="rId14"/>
    <p:sldId id="937" r:id="rId15"/>
    <p:sldId id="933" r:id="rId16"/>
    <p:sldId id="935" r:id="rId17"/>
    <p:sldId id="936" r:id="rId18"/>
    <p:sldId id="593" r:id="rId19"/>
    <p:sldId id="949" r:id="rId20"/>
    <p:sldId id="948" r:id="rId21"/>
    <p:sldId id="951" r:id="rId22"/>
    <p:sldId id="952" r:id="rId23"/>
    <p:sldId id="953" r:id="rId24"/>
    <p:sldId id="595" r:id="rId25"/>
    <p:sldId id="955" r:id="rId26"/>
    <p:sldId id="942" r:id="rId27"/>
    <p:sldId id="950" r:id="rId28"/>
    <p:sldId id="954" r:id="rId29"/>
    <p:sldId id="939" r:id="rId30"/>
    <p:sldId id="947" r:id="rId31"/>
    <p:sldId id="598" r:id="rId32"/>
    <p:sldId id="958" r:id="rId33"/>
    <p:sldId id="957" r:id="rId34"/>
    <p:sldId id="59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3515" autoAdjust="0"/>
  </p:normalViewPr>
  <p:slideViewPr>
    <p:cSldViewPr snapToGrid="0">
      <p:cViewPr varScale="1">
        <p:scale>
          <a:sx n="104" d="100"/>
          <a:sy n="104" d="100"/>
        </p:scale>
        <p:origin x="62" y="9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93.70078" units="1/cm"/>
          <inkml:channelProperty channel="Y" name="resolution" value="1399.8250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9-29T20:04:03.73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800080"/>
    </inkml:brush>
    <inkml:context xml:id="ctx1">
      <inkml:inkSource xml:id="inkSrc42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7.15232" units="1/cm"/>
          <inkml:channelProperty channel="Y" name="resolution" value="63.52941" units="1/cm"/>
          <inkml:channelProperty channel="T" name="resolution" value="1" units="1/dev"/>
        </inkml:channelProperties>
      </inkml:inkSource>
      <inkml:timestamp xml:id="ts1" timeString="2025-09-29T20:07:34.843"/>
    </inkml:context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3579 13521 23 0,'0'0'25'0,"0"0"-9"0,0 0-13 0,0 0 0 0,0 0 3 0,0 0-3 0,0 0 1 0,0 0 0 0,-31 0 4 0,31 0 1 0,0 27 2 0,0-27 0 0,0 0 2 0,0 0-6 0,0 0 8 0,0 0-7 0,0 0 10 0,0 0-9 0,0 0-1 0,0 0-1 0,0 30 8 0,0-30 2 16,0 0-7-16,0 0-5 0,-28 29 6 16,28 0-5-16,0-29-4 0,0 27 3 0,0 3-2 0,0-30-1 15,0 57 5-15,0-29-3 0,-27 2 0 0,27-1-2 16,0 27 3-16,-31 1-1 0,31-27-3 16,0 26 2-16,0-26-1 0,0 27-1 0,-28 1-2 0,28-29 2 15,0-1 0-15,0 0 0 0,0-1 1 0,0-27-1 0,0 32 0 0,0-32 1 16,0 27 0-16,28-27-2 0,-28 0 2 0,0 0 1 0,0 0-1 0,0 0 1 15,31 0 2-15,-31-27 2 0,27-5-5 0,-27 32-2 16,0 0 1-16,28-27 0 0,-28-1 0 0,31 0 3 0,24-31 1 16,3-26-3-16,0 27-1 0,-3 30 1 15,-55 28-2-15,0-30 1 0,31 30 0 0,-31 0 0 16,0 0 3-16,28 0 1 0,-28 30-2 0,27-30 0 0,-27 28-2 16,0-28 0-16,0 28 1 0,0-28 0 0,0 0-1 0,0 30 0 0,0-30 1 0,0 29 0 15,0-1 0-15,0 0 0 0,0-28-2 0,-27 30 2 0,-1-30-1 16,28 29 0-16,0-29 0 0,-31 0 0 0,31 28 0 0,-27-28 1 0,27 0-2 0,-28 28-2 15,-30-28 2-15,31 0-1 16,-4 0-1-16,3 0 0 0,1 0-2 0,-4 0-1 0,31 0-2 16,-28-28 2-16,28 28 1 0,0 0-5 0,-27 0-1 15,27-28 3-15,0 28-16 0,0 0 7 0,0 0-17 0,0-29 16 16,0 29 0-16,0 0-1 0,27 0-21 0,-27 0 20 0,28 0-15 0,-28 0 6 16,0 0 16-16,0 0 1 0,31 0 1 0,-31 0-3 0,27 0 8 0,32 29-56 31</inkml:trace>
  <inkml:trace contextRef="#ctx0" brushRef="#br0" timeOffset="283.27">4235 13837 87 0,'0'0'26'0,"0"0"-20"0,0 0-1 0,0 0 10 0,0 0-5 0,0 0 11 0,0 0-10 0,0 0 8 0,0 0-4 0,0 0-10 0,0 0 0 0,0 0 0 15,0 0 0-15,0 0-5 0,0 0 1 0,31 0-2 16,-31 0-3-16,0 28 1 0,0-28-10 0,0 0 3 15,0 28-81-15,0-28 45 0,0 27-22 16</inkml:trace>
  <inkml:trace contextRef="#ctx0" brushRef="#br0" timeOffset="426.51">4293 14151 95 0,'0'0'0'15,"0"0"33"-15,0 0-30 0,0 0-1 0,0-28 0 0,0 28 0 0,0 0 1 0,0 0 2 16,0 0-2-16,0 0 2 0,0 0-2 0,0 0-2 0,0 0-2 15,0 0 0-15,0 0 0 0,0 0 0 0,0 0-6 16,0 0 1-16,0 0-4 0,0 0-21 0,0 0-19 0,0 0 1 16</inkml:trace>
  <inkml:trace contextRef="#ctx0" brushRef="#br0" timeOffset="760.29">4750 13950 40 0,'0'0'32'15,"0"0"-27"-15,0 0 1 0,0 0 9 0,0 0 3 0,0 0 0 16,0 0-9-16,-27-30 8 0,27 30-9 0,0 0 0 0,0 0 8 16,0 0 0-16,0 0-7 0,0 0 5 0,0 0-9 0,0 0-1 15,0 0 1-15,0 0-1 0,0 0-3 0,0 0 0 0,0 0 2 16,0 30-1-16,0-30 0 0,0 30-2 0,0-2 0 16,0 0-1-16,0 2 0 0,0-30-1 0,0 29-5 0,0-1 3 0,0 0-14 15,0 2 3-15,0-1-33 0,0-1-35 0,0 0 41 16,0-28 5-16</inkml:trace>
  <inkml:trace contextRef="#ctx0" brushRef="#br0" timeOffset="928.16">4723 13521 79 0,'0'0'0'0,"0"0"60"0,0 0-56 0,0 0 2 0,0 0 2 0,0 0-1 15,0 0 0-15,0 0 8 0,0 0-8 0,0 0 6 0,-28 0-5 16,28 0-7-16,0 27 1 0,0-27 0 0,0 0-2 15,0 30-1-15,0-30-3 0,0 29-2 0,0-29 3 16,0 29-10-16,-31-29-13 0,31 27 6 0,0-27-4 0,0 30-20 0,0-30 27 16,0 0-3-16,0 29-21 0</inkml:trace>
  <inkml:trace contextRef="#ctx0" brushRef="#br0" timeOffset="1262.77">4894 13950 77 0,'0'30'15'0,"0"-30"-12"0,0 28 1 16,0 0 4-16,0 2 4 0,0-30 1 16,0 29-3-16,0-1-3 0,0-28-4 0,0 28 1 0,28-28-2 15,-28 0 0-15,0 30 4 0,0-30-1 0,0 0-2 0,0 0 0 0,0 0-1 16,31 0 4-16,-31 0-4 0,0 0 2 0,0-30 1 0,27 2-3 0,-27 28 0 16,0-28 1-16,0-1-1 0,0-1-1 0,28 2 2 0,-28 0-2 15,31-32 2-15,-31 33-1 0,27-58 3 16,-27 85-3-16,0-30 7 0,28 2 0 0,-28 28-5 15,0-28-1-15,0 28 1 0,0 0 5 0,0 0 2 0,0 0 1 16,0 0-1-16,31 0-2 0,-31 0-4 0,0 28 1 0,0-28-1 16,0 28 0-16,0 2-3 0,0-1-1 0,0-1 6 0,27 0-1 15,-27 29-4-15,0-57-1 0,0 30 0 0,0-2 0 0,0 0-1 16,0 2 0-16,0-1-1 0,28 27 1 0,-28 31-9 16,0-87-2-16,0 0 3 15,30 0-17-15,-30 0 10 0,0 28-24 0,0-28 15 0,28 0-34 16,-28-28-2-16,0 28 37 0,27-28-49 15</inkml:trace>
  <inkml:trace contextRef="#ctx0" brushRef="#br0" timeOffset="1542.74">5496 13177 48 0,'0'0'20'0,"0"0"-6"0,0 0-10 15,0 0-2-15,0 0 4 0,0 0-2 0,0 0 1 0,0 0 1 16,0 0 10-16,0 0 5 0,0 0-8 0,27 0-2 0,-27 29 16 16,0 0-14-16,0-29-8 0,0 0 2 0,31 57 14 15,-31-28-7-15,0-29-6 0,27 57 2 0,-27-28-8 0,0-2-1 16,0 32 0-16,28-4 0 0,-28 33 1 0,31-61-2 16,-31 60 2-16,0-59-2 0,0 2 1 0,0 27-1 0,0 28 0 0,0 1-1 15,0-27-2-15,0-31 0 0,0 30-4 16,0-29 0-16,0-1-14 0,0-28 6 0,0 28-19 0,0-1 16 15,0-27-1-15,-31 0-25 0,31 32 8 0,0-32 24 0,-28 0 4 16,28-32-1-16,0 32-1 0,0 0-28 0</inkml:trace>
  <inkml:trace contextRef="#ctx0" brushRef="#br0" timeOffset="1711.11">5382 13636 78 0,'0'0'0'0,"0"0"40"0,0 0-27 0,0 0 13 0,0 0-11 0,0 0 1 15,0 0 2-15,28 0 1 0,-28 0 16 0,27 0-19 0,-27 0-2 0,31-29 12 16,-3 29-4-16,-28 0-13 0,27 0-2 0,4 0 6 15,-31 0-8-15,27 0 5 0,1 0-1 0,3 0-6 0,-4 0 4 0,1 0-5 16,3 0 2-16,-4 0-3 0,1 0 1 0,-28 0-2 16,31 0 0-16,-31 0 0 0,27 0 1 0,1 0-3 0,-28 0-1 0,0 0-6 0,31 0-23 15,-4 0-26-15,-27-29-30 0,0 29 37 0,28 0-36 16,-28 0 58-16,0 0-23 0</inkml:trace>
  <inkml:trace contextRef="#ctx0" brushRef="#br0" timeOffset="2176.38">6440 13465 95 0,'0'0'0'0,"0"0"83"0,0 0-70 0,0 0-10 0,0 0 6 0,0 0-3 0,0 0 2 0,0 0 9 0,0 0-10 0,0 0 6 0,0 0-2 0,0 0-3 0,0 0-5 0,0 0 2 15,28 0-2-15,-28 0-2 0,0 0 2 0,0 0-4 16,0 0 0-16,0 0 0 0,0 0-2 0,0 28 1 0,0-28-11 15,0 28-9-15,0-28-22 0,0 27-13 0,0 3 3 16,0-1 4-16,0 0 10 0</inkml:trace>
  <inkml:trace contextRef="#ctx0" brushRef="#br0" timeOffset="2326.52">6612 14151 65 0,'0'0'56'0,"0"0"-25"0,0 0-16 15,0 30-9-15,0-30 2 0,0 0 1 0,-27 29 14 0,27-29 13 16,0 28-26-16,0-28-2 0,0 28 0 0,-31-1 3 0,31 5-4 15,-28-32-5-15,28 27-1 0,-27-27-1 0,27 29-1 0,0-29-2 16,-31 27-5-16,3 3-9 0,1-30 3 0,27 29-24 0,-31 0 16 16,31-29-1-16,0 0 0 0,-28 29-22 0,28-29 25 0,-27 28-10 0,27-28 15 15,0 0-22-15</inkml:trace>
  <inkml:trace contextRef="#ctx0" brushRef="#br1" timeOffset="6227.29">3149 12891 55 0,'0'0'5'0,"0"0"-1"0,0 0-4 0,0 0 2 0,0 0-1 0,0-30 1 0,0 30-2 0,0 0 2 15,-31 0 2-15,31 0 2 0,0 0-1 0,0 0-2 0,0 0 0 0,-27 0-1 0,27 0 4 16,0 0-3-16,0 0 3 0,0 0 0 0,0 0-3 0,0 0 3 0,0 0 6 16,0 0-5-16,0 0-1 0,0 0 3 0,0 0-2 0,0 0 0 15,0 30-3-15,0-30 0 0,0 0 1 0,0 0 3 0,0 58 18 16,0-29-20-16,0-1-1 16,27 28-2-16,-27-56-2 0,0 59 4 0,0-30-2 15,0 56 1-15,0-28-2 0,0-28 0 0,31 57 2 0,-31-59 1 16,0 87 2-16,0-26-4 0,-31-31-1 0,31-28-1 15,0 57 2-15,0-1 1 0,0 30 0 0,0-28-3 16,-27-31 0-16,27 3 0 0,0 24 0 0,0 32-1 0,0 2 2 16,-28-33-2-16,28-25 0 0,0-3 2 0,0-27-1 15,0 28-1-15,28-57 0 0,-28 0 1 0,0 29 0 0,0 0 1 16,0-29-2-16,0 29 3 0,0-29 0 0,0 0 1 0,0 28 2 16,27-28-5-16,-27 0 1 0,0 0 0 0,0 0 0 15,0 29 2-15,0-29 2 0,0 0-4 0,31 0 1 16,-31 0-2-16,0 0-1 0,0 0 1 0,0 0-2 0,0 0 2 0,0 27 1 0,0-27 0 15,0 0-1-15,28 0 2 0,-28 0-3 0,0 0 0 0,0 0 0 16,0 0 1-16,0 0-1 0,27 0 1 0,4 0 0 16,-3 0 0-16,-1 0-1 15,4 0 0-15,-31 0 0 0,28 0 0 0,-28 0 0 0,27 0 1 0,4 0 0 16,-4 0-1-16,1 0 2 0,30 0 2 0,-30-27-3 16,30 27 4-16,-30 0-2 0,58-29 1 0,-56 29-3 0,-2 0-2 0,30 0 2 15,-30 0 0-15,30 0 1 0,-3 0-2 0,4 0 0 0,-32 0 0 16,59 29 0-16,-28-29-1 0,-30 0 1 0,58 0 1 15,-28 27 0-15,1-27-1 0,54 0 0 16,-27 0 0-16,-59 0 1 0,32 0 1 0,-1-27-3 0,-30 27 2 0,-1 0-2 16,31-29 1-16,-30 29-1 0,58-28 2 0,-28 28 0 0,28-29 2 15,-58 29-1-15,30 0 0 0,-31 0 1 0,4-29-2 0,24 29 0 16,-24 0 0-16,24 0 0 0,4 0 5 0,-1 0 0 0,28 0-3 16,-59 0-2-16,1 0 1 0,116 0 4 15,-85 0-4-15,-32 0 0 0,31 0-2 0,-3 0 1 0,4 0-1 16,-32 0 0-16,4 0 2 0,24 0 1 0,4-29-3 0,-1 29 1 15,-3 0-1-15,-24 0 0 0,-4 0 1 0,59 0 2 0,-58 0-2 16,30 0-3-16,0 0 0 0,-30 0 3 0,-1 0-1 0,4 0 1 16,24 0-1-16,-24 0 0 0,24 0 2 0,-55 0 0 0,31 0 0 15,-3 0 3-15,30 0 0 0,-30 0-3 0,-1 0 1 16,4 0-1-16,-4 0-1 0,1 0-1 0,3 0 1 0,-31 0 1 16,27 29 1-16,1-29-2 0,-28 0-2 0,31 0 2 0,-31 0 2 15,27 0 0-15,-27 0 0 0,28 29-3 0,-28-29 2 16,0 0-2-16,31 0 0 0,-31 0-1 0,0 0 2 15,0 29 0-15,27-29 0 0,-27 0 2 16,28 0-2-16,-28 0 2 0,0 0-1 0,0 0-4 16,0 0 2-16,0-29-4 0,0 29 6 0,0 0-1 0,0 0 0 15,0-29-2-15,0 29 1 0,0-29 3 0,-28 29-2 0,28-28-1 0,0-1 1 16,0 0 1-16,0 29-3 0,0-27 3 16,0-2-2-16,-27 29 2 0,27-30-2 0,0-26-2 15,0 56 1-15,0-57 1 0,0 57 0 0,-31-87-1 0,31 57-1 16,-28-53 1-16,1-32 0 0,-4 28 0 0,3 30 0 15,1-29 0-15,27 26 1 0,0 33 1 0,-31-88-1 0,3 30 0 16,28 28 1-16,0-1 0 0,-27 1 3 0,27 29 0 0,0-31 2 16,0 3-6-16,0-1 3 0,0 28-1 0,0 0-1 0,-31 1-1 0,31-57-1 15,0 56 2-15,0-1 0 0,-27 30-3 0,27-29 2 0,0 2 2 16,-28 27-1-16,28-29 2 0,0 29-1 0,-31-28-3 16,31 28 2-16,0 0-2 0,-27-29 3 0,27 29-4 15,-28 0 2-15,28 0-2 0,0-29 2 0,-31 29 1 0,31 0 1 0,0 0-2 16,-27 0 0-16,27 0 0 0,-28-29 0 0,-3 29-1 0,4 0 3 15,-1 0-1-15,-3 0-2 0,4 0 0 0,-1 0 3 16,-2 0 0-16,2 0 0 0,1 0 0 0,-32 0-3 16,1 0 1-16,30 0 1 0,-116-30-1 15,89 30 1-15,-3 0-3 0,30 0 3 0,-3 0 0 0,-24 0-1 16,-3 0 1-16,-28 0 0 0,28 0 1 0,-56 0-3 0,-202 30 3 16,230-30-3-1,31 0 2-15,-61 0 0 0,61 0-2 0,-4 0-1 0,-54 0 4 0,54-30-1 16,1 30 3-16,-55 0-2 0,27 0-2 0,-28 0 2 0,83-27 0 0,-82 27 0 15,55 0-1-15,-83-29-4 0,24 29 2 0,-24 0 5 16,110 0-3-16,-24 0-3 0,24 0 0 0,4 0-2 0,-31 29-1 16,58-29 5-16,-28 27-1 0,-30-27-2 0,30 0-2 0,1 30 1 0,-4-30-5 15,-24 29-16-15,24 0 10 0,3-29 1 0,1 29-1 0,-4-29-2 0,4 28-4 16,-1-28-29-16,28 0 21 0,-31 29-3 0,31-29-38 0,0 0 32 0,-27 0 1 16,27 27 3-16,0-27-16 0,0 0 30 0,0 0-15 0</inkml:trace>
  <inkml:trace contextRef="#ctx0" brushRef="#br1" timeOffset="8360.19">4465 8022 51 0,'0'28'15'0,"0"-28"-14"0,0 0-1 0,0 0 1 0,-27 0 0 0,27 28 1 0,0-28-1 0,0 0 0 0,0 0 2 0,0 0 0 0,0 27 1 0,-31-27 0 0,31 0 2 0,0 32-2 0,0-32 3 0,0 27-3 0,0-27 4 15,0 29-4-15,-28-29 3 0,28 27 9 0,0-27-7 0,0 0-2 16,0 30 4-16,0-1-6 0,0-29-2 0,0 29 3 0,0 0-3 16,0 28 2-16,0 58-1 0,0-88-4 0,0 59 0 15,0 29 1-15,0-86-1 0,28 85-2 0,-28-87 0 0,0 32 2 16,0-2 0-16,0 58 0 0,0-56 0 0,0 24 1 0,0-23 0 0,-28 54 1 15,28 29 5-15,-27-88-2 0,27 4 1 0,0 27 0 0,0-28-1 16,-31 84 5-16,31 2-3 0,-55 114-3 0,55-173-3 16,-31-27 1-16,31 28 1 0,0 0 0 0,0 57 8 0,-28-58-6 0,28-26 0 15,0 27-2-15,-27 58 0 0,27-2-2 0,0-84-1 0,0-1 1 0,0 58 1 16,0-59-1-16,0 59 0 0,0-58 1 0,0-1 0 16,0-25 1-16,0 52 8 0,0-53-6 0,0-1 2 0,0 0-4 0,0-2 2 15,0 3-3-15,0-30-1 0,0 29 1 0,0-1 2 0,0-28 3 0,0 0-3 16,0 28 0-16,0-28 6 0,0 0-7 0,0 30 5 0,0-30-5 15,0 0 0-15,0 29-2 0,0-29 0 0,27 0 0 16,-27 0-1-16,0 0 1 0,28 28 2 0,-28-28-2 0,0 0 0 0,31 0-1 16,-31 0 3-16,0 0-2 0,27 0 1 0,-27 0-2 0,28 0 0 15,-28 0 0-15,31 0-1 0,-31 0 2 0,0 0-1 0,27-28 0 0,1 28 2 16,-28 0-2-16,31 0 1 0,-31 0-2 0,27 0 2 16,0-29 1-16,4 29 1 0,-31 0-1 0,28 0-2 0,-1 0-1 15,4 0 2-15,-31 0-1 0,28-30-1 0,-28 30 2 0,27 0-2 0,32 0 4 16,-32 0-1-16,-27 0-2 0,31 0-2 0,-3-28 1 0,-28 28 1 15,27 0-1-15,4 0 1 0,-4 0 0 0,32 0-1 0,-32-28 3 0,-27 28-2 16,59 0 3-16,-32 0-3 0,1 0 1 0,58 0 2 0,-28 0-3 16,-31 0 1-16,32 0-1 0,-1 0-1 0,-30 0 1 0,-1 0 1 15,4 0 1-15,-3 0-2 0,30 0-2 0,-3 0 3 0,-24 0-1 16,-4 0-1-16,32 0-1 0,-4 0 3 0,3 0-3 0,-30 0 1 16,3 0 0-16,-4 0 2 0,31 0 0 0,-3 28-1 0,-24-28 0 15,24 0-1-15,-24 28-1 0,-3-28 1 0,30 0 1 0,-30 30-1 16,30-30 1-16,-58 0 1 0,27 29 1 0,1-29-2 0,58 0 0 15,-55 28 1-15,-4-28 0 0,32 0 2 0,-32 0-1 0,31 28-2 16,-3-28 2-16,-24 0 0 0,-3 0-1 0,30 0 4 16,-3 0-1-16,-24 0-3 0,24 0 4 0,-24 0-3 0,-31 0 0 0,55 0 0 15,3 0-2-15,-30 0 1 0,30 0-1 0,-30 0 1 0,30 0 3 16,1 0 0-16,-32 0-2 0,31 0-1 0,-3 0 1 0,-24 0-3 16,-3 0 2-16,30 0 2 0,-3 28 2 0,-24-28-5 15,-3 0 0-15,57 0 1 0,29 30 0 16,-114-30 0-16,58 0 1 0,56 0 3 0,-114 0-4 15,31 0-3-15,23-30 1 0,-23 30 1 0,-3 0 2 0,-1 0-2 16,32 0 4-16,-32 0-5 0,4-28 1 0,24 28 3 0,-24 0 0 16,-3-28 0-16,-1 28 1 0,31 0 0 0,-30 0-3 15,3 0 2-15,24 0-3 0,-24 0 0 0,-4 0 1 16,32 0 0-16,-59 0-1 0,55 0 3 0,-55 0-3 0,30 0-1 0,-2 0 2 16,-1 0-1-16,4 0 1 0,-3 28-1 0,-1-28 1 15,-27 0 0-15,31 0-2 0,-31 0 2 0,28 0 0 0,-1 0-1 16,4 0-1-16,-3 0 3 0,-28 0-1 0,27 0 2 0,-27 0-1 15,0 0 1-15,31 0-4 0,-4 0 5 0,-27 28-3 0,28-28 2 0,-28 0-3 16,31 0 2-16,-4 0-3 0,-27 0 1 0,28 0 1 0,3 0 0 16,-31 0-2-16,27 30 2 0,1-30-1 0,3 0-2 15,-31 0 4-15,27 0 3 0,1 0-3 0,-28 0-3 0,0 0 0 16,31 30 2-16,-4-30-2 0,-27 0-3 0,27 0 5 16,-27 0-2-16,31 0 2 0,-31 0 2 0,0 0-2 15,0 0-4-15,0 0 1 0,28 0 0 0,-28 0 0 0,0 0 1 0,0 0 2 16,0 0-2-16,0 0 1 0,0 0 3 0,27 0-3 0,-27 0 2 15,0 0-1-15,0 0-1 0,0 0-1 0,0 0 0 0,0 0 0 0,31 0 1 16,-31 0 3-16,0 0-4 0,0 0-1 0,0 0 4 16,0 0 1-16,0 0-3 0,28 0 3 0,-28-30-3 15,0 30 1-15,0 0 1 0,0 0-1 0,0 0-1 0,0 0 0 16,0 0-1-16,0-30 3 0,0 30-3 0,0 0 1 0,0 0 0 16,0 0 0-16,27-28-1 0,-27 28 2 0,0 0 1 0,0 0 0 15,0 0-1-15,0 0-2 0,0 0-1 0,0-28 2 0,0 28 2 16,0 0-4-16,0 0 0 0,0 0 3 0,0 0 1 15,0 0 2-15,0 0-3 0,0 0 0 0,0-28 2 16,0 28-3-16,0 0 1 0,0 0-5 0,0 0 5 16,0-29-3-16,0 29 4 0,0 0-2 0,0 0 0 0,0-30 0 0,0 2 0 15,0 0-1-15,0 28 2 0,0 0 0 0,0-29-1 0,0-1-2 16,0 30 1-16,0-56-5 0,0 56 2 0,0-29 1 0,0-1 2 0,0 3 4 16,0-29 3-16,0 25-2 0,0-53-4 0,0-31 1 0,-27 1 2 15,27 28-5-15,-28 29 3 0,28-60 0 0,-31 2-1 16,31 3 0-16,-27-3 1 0,27 58 0 0,0 29-1 0,-28-32 0 15,28 5 0-15,0-61 1 0,-31 59 0 0,31-29-1 0,0-56 1 16,-27 55-2-16,27 30 0 0,0-29 2 0,0 28-1 16,0-28 0-16,0 30 1 0,27 27-1 0,-27-28 1 0,0 28-1 0,0-30 1 15,0 32 0-15,0-29-2 0,0-3 2 0,0 31-1 0,0-29 1 0,0 27-2 16,-27 2 2-16,27 0-1 0,0-31 0 0,0 32 2 0,0-1-1 0,0-2-1 0,0 0 2 16,-27 3-2-16,27-1 0 0,0 28 1 0,0-28-2 0,0-31 2 0,-31 31-2 15,31 0 0-15,0-1 0 0,0 29 1 0,0-58 5 0,0 58-2 16,0-29 8-16,0 29-13 0,-28-29-2 0,28 29 4 0,0-30 1 15,0 3-2-15,0 27 1 0,-27 0 0 0,27 0 1 0,0-28 0 16,0 28-2-16,0 0 1 0,-31-28-1 0,31 28 2 0,-28-31 0 0,28 31-2 16,-27-27 1-16,27 27 0 0,0 0 1 15,-31-29-1-15,31 29 1 0,-28 0-1 0,28-28-1 16,-27 28 0-16,-4-29 1 0,31 29-1 0,-28 0 4 0,28-29-2 16,0 29 1-16,-27 0-4 0,27-29 2 0,-31 1-6 15,4-1 6-15,27 29-1 0,-28 0 2 16,28 0 0-16,0 0-2 0,-31-29 1 0,31 29-1 15,0 0 2-15,-27 0 0 0,27 0-1 0,0 0 0 0,0 0 0 0,-28 0-3 16,28 0 4-16,-31 0-3 0,31-27 4 0,-27 27-2 0,27 0 2 0,-28 0-2 16,-3 0 0-16,4 0 0 0,27 0 0 0,0 0 0 0,-28-29 0 15,28 29 1-15,-30 0 0 0,2 0-1 0,1 0 1 0,-4 0-2 16,3 0 2-16,1-30-4 0,-4 30 3 0,3 0 0 0,1 0 1 16,-90 0 0-16,62-29 1 15,-89 29-3-15,116 0-1 0,-30 0 2 16,-55 0 5-16,54 0-4 0,1 0-3 0,-28 0 2 15,0 0 2-15,31 0 1 0,-3 0-1 0,30 0 0 0,-89 0-1 16,62 0-1-16,-31 0-1 0,-30-27 3 0,2-2-3 0,87 1 0 16,-32 28 1-16,-26-29 2 0,26 0-1 0,-27 0-3 0,31 29 1 15,24-30 1-15,-82 3 0 0,55-2 6 0,3 29-2 0,-4 0 1 16,32 0-7-16,-32-27-3 0,32 27 6 0,-4 0 1 0,3 0-1 0,-30 0 0 16,31 0-2-16,-59-32 1 0,27 32-1 0,32 0-1 15,-32 0 1-15,32 0 0 0,-31 0-1 0,30 0 1 0,1 0 1 16,-4 0 1-16,-55 32 1 0,31-32-3 0,-90 0 1 15,87 0 0-15,3-32 0 0,24 32-2 0,4 0 0 16,-32-27 1-16,32 27 1 0,-1-28 0 0,-3 0-6 16,4 28 4-16,-1-29-6 0,28 29 1 0,-30 0-1 15,30-30-14-15,-28 30 14 0,28-28-12 0,0 28 6 0,0 0-2 16,0 0-4-16,-27 0-5 0,27 0-43 0,0 0-15 0,0 0 36 0,0 0-3 16,0 28 0-16,0 2-24 0,-31-1 52 0,31 27-15 0</inkml:trace>
  <inkml:trace contextRef="#ctx0" brushRef="#br0" timeOffset="22244.91">3692 15412 54 0,'0'0'7'0,"0"0"-3"0,0 0 11 0,0 0-8 0,0 28 8 0,0-28-6 0,0 0 10 0,0 0 5 0,-27 0-12 0,27 0 15 0,0 0-3 16,0 0-3-16,0 0-11 0,0 0-1 0,0 0 9 0,-31 0 18 15,31 0-22-15,0-28-1 16,0 28-8-16,0 0 7 0,0 0-6 0,0 0 5 0,0-28-5 0,0 28 4 16,0 0-6-16,0 0-1 0,0 0 1 0,0 0-1 0,0 0 4 15,0 0-5-15,0 0 2 0,0 0-2 0,0 0 2 0,-28 0 3 16,28 28-7-16,0-28 0 0,0 28 0 0,0-28 0 0,-27 57 1 16,27-27-1-16,-31-2-1 0,31-1 1 0,0 3 1 0,-28-1-1 0,28 57 1 15,-27-57 1-15,27 0-1 0,0-1 0 0,0-1-1 16,0 5 1-16,0-5-1 0,0 2 0 0,0-29 0 0,0 27 1 0,0-27-2 15,0 0 3-15,0 30 0 0,0-30-1 0,0 0 0 0,27 0 1 0,-27 0-1 16,28 0 0-16,3 0 2 0,-31 0-1 0,0 0 2 16,27 0-2-16,-27-30 1 0,28 30 1 0,3-27-3 0,-4-2 3 0,1 29 0 15,2-27-1-15,-2 27 1 0,-1 0-1 0,-27-32-1 16,31 32-2-16,-31 0 2 0,28 0 2 0,-28 0-3 0,0 32 2 16,0-32-2-16,0 0 2 0,27 27 1 0,-27 2-1 0,0-29-2 0,0 27 4 15,-27-27 0-15,-1 59 4 0,28-59-8 16,-31 29 1-16,31-29-1 0,-27 0 0 0,27 29-1 0,-28-29-1 0,-2 28 0 15,30-28 2-15,-28 0 0 0,1 0 0 0,-4 0-2 16,31 0 0-16,-28 0 1 0,1 0 1 0,-4 0-3 0,3-28-10 16,28 28 3-16,0 0-3 0,0 0 4 0,-27 0-2 15,27 0-15-15,0-29-1 0,0 29-78 16,55-29-123 0,-55 29 203-16,31 0-13 0,-31 0 3 15</inkml:trace>
  <inkml:trace contextRef="#ctx0" brushRef="#br0" timeOffset="22611.88">4207 15697 62 0,'0'0'8'0,"0"0"2"0,-27 0 1 0,27 0 3 0,0 0-5 0,0 0 11 0,0 0-9 0,0 0 1 0,0 0-1 0,0 0 0 0,0 0 9 0,0 0-12 0,0 0 9 0,0 0-9 0,0 0 0 0,0 0-1 0,0 0 0 0,27 0 15 0,-27 0-17 16,0 0 0-16,28 0 2 0,-28 0-4 0,0 0-1 0,31 0 3 16,-4 0-4-16,1 0 1 0,3 30-1 0,-31-30-1 0,27 0 1 15,1 0-1-15,-28 0-1 0,31 0 1 0,-4 0-2 0,-27 0-1 16,0 0 0-16,27 0-2 0,-27 0-14 0,31 0-26 0,-31 0 13 0,0 0-3 16,28 0-1-16,-28 0-21 0,0 0-13 0</inkml:trace>
  <inkml:trace contextRef="#ctx0" brushRef="#br0" timeOffset="22844.52">4036 16156 116 0,'0'0'39'0,"0"0"-23"0,0 0-10 0,0 0-1 0,0 0 9 0,0 0 8 16,0 0-9-16,0 0 16 0,27 0-16 0,-27 0-1 15,31 0 6-15,-4 0-11 0,-27-27-1 0,28 27 5 0,30 0-3 0,-30 0-3 16,3 0 2-16,-4 0-3 0,1 0 4 0,30 0 0 15,-58 0-5-15,0 0 1 0,28 0-2 0,3 0-1 0,-4 0 1 0,0 0 0 16,4 0-1-16,-3 0-1 0,-28 0-1 0,27 0 0 0,-27 0-3 16,31 0 0-16,-31 0-13 0,0 0 5 0,28 0-4 0,-28 0-1 15,0 0-25-15,0 0 18 0,0 0-4 0,27 0-35 0,-27 0 30 0,0 0 4 16,0 0 4-16,0 27-41 0</inkml:trace>
  <inkml:trace contextRef="#ctx0" brushRef="#br0" timeOffset="25361.47">8502 15384 55 0,'0'0'0'0,"0"0"18"0,0 0-12 0,0 0-2 0,0 0-1 0,0 0 6 0,0 0-3 0,0 0 7 0,0 0-1 0,0 0-1 16,0 0-6-16,0 0 1 0,0 0 5 0,0 0 2 0,0 0-5 16,0 0-1-16,0 0 0 0,0 0 7 0,0 0-7 0,0 0 9 15,0 28-7-15,0-28 9 0,0 0-9 0,-28 0 6 0,28 28-9 16,0-28 6-16,0 0-7 0,-31 27 5 0,31-27-6 0,-27 30 2 15,27 0 0-15,-28-2 0 0,28-28-3 0,-31 27 0 16,4 3 0-16,-1-30 2 0,28 29-1 0,-31-1 1 0,4 0-1 16,-1-28-1-16,28 30-2 0,-31-30 4 0,4 29-4 15,27-29 3-15,-27 29 1 0,27-29-4 0,-31 0 4 0,31 28 1 16,-28-28-3-16,28 0 1 0,0 0-3 0,0 27 2 0,0-27-1 16,-27 0 0-16,27 0-1 0,0 0 1 0,0 0 2 15,0 0-2-15,27 32-1 0,-27-32 0 0,0 0 0 0,0 0 0 0,28 0 1 16,-28 0 1-16,0 0-1 0,58 27 3 0,-31-27-2 15,-27 29-1-15,31-29-1 0,-31 0 1 0,28 0 0 0,-28 27 2 0,27-27-3 16,4 30 1-16,-3-30 0 0,30 0 2 0,-30 29-2 16,-1-29-1-16,4 0-1 0,-3 0 0 15,-1 0 1-15,-27 0 0 0,31 29-2 0,-4-29-2 0,-27 0-2 16,28 0-2-16,-28 0-18 0,31 0-11 0,-31 0-10 0,0 0 19 16,0 0-3-16,0 0-43 0,0 0 32 0,0 0-1 0,0 0 5 0,0-29-14 15,0 29 12-15</inkml:trace>
  <inkml:trace contextRef="#ctx0" brushRef="#br0" timeOffset="27844.5">6585 15325 42 0,'0'0'4'0,"0"0"-1"0,-31 0 2 0,31 0 0 0,0 0-1 0,0-28 2 0,-28 28 14 0,28 0-7 0,0-28-5 0,0 28 6 0,0 0 0 16,0 0-8-16,-27-29 52 15,27-1-12 1,0 30-39-16,0 0 17 16,0 0-16-16,0 0-4 0,0 0-1 0,0 0 1 0,0 0 1 0,0 30-3 15,0-30 1-15,0 57 8 16,0 1-6-16,0-58-3 0,0 57 1 0,0-29-1 16,27 59 2-16,-27 113 1 0,0-171-4 15,0 87 2-15,28 55 0 16,-28-85 0-16,0-86-2 0,0 27 1 15,31 2 4-15,-31-29-2 0,0 0 1 0,0 0-2 16,27 0 5-16,1-29-4 0,-28 29-2 0,30 0 2 16,-30-56 2-16,28 28-1 0,-1-1-3 0,4 0 0 0,196-113 11 15,-227 142-11 1,59 0 2-16,-32-32 4 0,-27 64-7 16,0-32 3-16,31 0-2 0,-31 27 6 0,0-27-6 15,0 56 6-15,-31-26-7 16,31-30 0-16,-141 58 5 0,110-58-2 15,4 0-4-15,-32 29 0 0,4-29 0 0,24 0 0 16,31 0-1-16,-27 0-2 0,-1 0 1 0,-2 0-3 0,30 0 0 0,-28 0-1 0,28 0-8 16,0 0 5-16,0 0-2 0,-27 0-16 0,27 0-6 0,0 0 15 15,0 0-2-15,0 0-2 0,0 28-62 0,-31-28 19 0,31 0 31 16,0 29-22-16,0-2 31 0</inkml:trace>
  <inkml:trace contextRef="#ctx0" brushRef="#br0" timeOffset="30744.88">9360 14925 122 0,'0'0'25'0,"0"0"-22"0,0 0 1 0,-27 0 2 0,27 0 3 0,0 0 3 0,-31 0-5 0,31 0 3 0,0 0-5 0,0 29 2 0,-28-29-1 0,28 0-3 16,0 0 0-16,0 27 3 0,0-27-5 0,0 31 3 0,0-31-4 0,-27 28 3 15,27 0 2-15,0-28-2 0,0 27-1 0,0 32 3 0,0-3 0 16,27 31-1-16,-27-59-3 0,0 31 0 0,0-31 0 0,0 87 3 15,28-87-2-15,-28 58 0 0,0-30 2 0,0 3-2 16,31-30-1-16,-31-29 1 0,0 55 4 0,0-23-4 0,0-5 1 0,0 2 2 16,0-29-3-16,0 27 2 0,27 3 4 0,-27-30-1 0,0 0 3 15,0 0-4-15,0 0 0 0,28 0-2 0,-28-30 1 0,0 30-2 16,31 0-1-16,-31-27 1 0,27-29 3 0,1 24 1 16,-28 32-4-16,31-27 1 0,-31 27-1 0,27-28 2 0,-27-1 0 0,0 29-3 15,28-29 0-15,-28 29-1 0,0 0 1 0,0 0 1 0,31 0 0 16,-31 0 0-16,0 0 2 0,0 0 1 0,0 29-4 15,0-29 2-15,-31 29 1 0,3-29 0 0,1 28-1 0,-4-1 4 16,-24 5-1-16,-4-5-5 0,1 2 3 0,30-29-4 0,-30 27 0 16,3-27 1-16,24 30-1 0,4-30-2 0,-1 0 0 15,28 0 0-15,0 0 1 0,0 0-2 0,-31 0-6 0,31 29-6 0,0-29 4 16,0 0-18-16,0 0 11 0,0 0 0 0,0 0 0 0,0 0-22 16,0 0-13-16,0 0 21 0,31 0-2 0,-31 0-1 0,28 0-27 0,-28 0 37 15,58 0-11-15,-58 0-3 0</inkml:trace>
  <inkml:trace contextRef="#ctx0" brushRef="#br0" timeOffset="31145.09">9876 15527 85 0,'0'0'0'0,"0"0"43"0,0 0-36 0,0 0 7 0,0 0 7 0,0 0 7 0,0 0-13 0,0 0 12 0,0 0-16 0,0 0-2 0,0 0 6 15,0 0-2-15,0 0 2 0,0 0-9 0,0 0 5 0,0 0-6 16,27 0 1-16,-27 0-1 0,0 0-1 0,31 0 1 0,-31 0-3 0,28 0 7 0,-1-30-5 16,-27 30 1-16,31 0-1 0,-31 0-1 0,27 0 0 0,1 0 2 0,3 0-1 15,24 0-2-15,-24 0 0 0,-4 0-2 16,1 0 0-16,3 0 1 0,-4 0-2 0,-27 30-2 0,28-30 0 16,-28 0 1-16,30 0-6 0,-30 0 2 0,0 0-3 0,0 0 1 0,0 0-18 15,0 0 11-15,28 0-24 0,-28 0-13 0,-28 0-11 0,28 0 31 16,0 0 4-16,-30 0-10 0,30 0 27 0,0 0-6 0,-28-30-11 15</inkml:trace>
  <inkml:trace contextRef="#ctx0" brushRef="#br0" timeOffset="31645.25">10020 15412 52 0,'0'0'0'0,"0"0"34"0,0 0-18 15,-31 0 14-15,31 0-16 0,0 0 13 0,0 0-15 0,0 0 0 0,0 28 0 16,0-28 12-16,0 0-12 0,0 27 0 0,0-27-2 0,0 0-1 0,0 30 4 16,0 0-7-16,0-30 0 0,0 0-1 0,31 28 6 0,-4-1-1 0,-27-27-5 15,28 30 3-15,-28-30-5 0,31 29 4 0,-4-1 0 16,1-28-4-16,3 28 3 0,-31-28-4 0,0 30 2 0,27-30-4 15,-27 0 1-15,28 0 0 0,-28 0 1 0,0 0-2 0,31 29 0 0,-31-29-2 0,0 0 0 16,27 0-6-16,-27-29 0 0,0 29-12 0,0 0 6 16,0 0-15-16,0-30 13 0,0 30-1 0,0-28-1 0,0 28-15 0,-27-28-2 15,27-1-2-15,0 29 7 0,-31-30 18 0,31 30-7 16,-28-27 8-16,28-1 9 0,-27 28 1 0,27 0 3 0,-31-30 3 16,31 30-1-16,0 0 1 0,-28 0 0 0,28-30 8 0,-27 30 4 15,27-27-7-15,0 27 0 0,-31 0 1 0,31 0 0 0,0 0 0 0,0 0 10 16,-28 27-2-16,28-27-11 0,0 0 4 0,0 30 0 0,0-30 2 15,28 30-1-15,-28-30-7 0,31 0-2 0,-31 28 1 16,27-28 1-16,-27 27-4 0,28-27-1 0,-28 0 1 0,31 0-2 16,-31 30 1-16,27-30-1 0,-27 0 0 0,28 0-2 0,3 0-4 0,-4 0 2 15,1 0-10-15,-28 0-7 0,30 0 8 0,-30-30-1 0,0 30 0 16,28-27-11-16,-28 27 16 0,0-28-5 0,27 28 11 0,-27-30 0 0,0 0 5 16,31 3 4-16,-31-1 0 0,0 0-3 15,0 28 1-15,0 0 0 0,0-29 11 0,28 29-6 0,-28 0 13 0,0 0-12 16,0 0 0-16,-28 0 8 0,28 0 4 15,0 0-16-15,-58 85 27 16,58-85-29-16,0 27 8 0,-86 61 15 16,59-31-19-16,-4-28-4 0,3-1 3 0,1 30-2 0,-4-29-1 15,3 0-2-15,1-1 0 0,-4-1 0 16,31 5-1-16,-28-5-1 0,-30 29 1 16,58-26-3-16,-27-1 1 0,27-29-2 0,0 0-4 0,-28 29-145 31,28-29 66-31,0 0-17 15,0 0 58-15</inkml:trace>
  <inkml:trace contextRef="#ctx0" brushRef="#br0" timeOffset="34680.42">11020 15297 344 0,'0'115'21'0,"0"-60"-13"0,0-25 0 0,0 0-3 0,0-2 2 0,0 29 0 15,0-28 0-15,0-1-2 0,0 0-3 0,0-28 0 0,0 30 1 16,0-30 0-16,0 29 0 0,0-29 4 0,31 29-3 0,-31-29-1 16,0 0-1-16,0 0 0 0,27 28 0 0,1-28 6 0,2 0-7 15,-30 0 2-15,28 0 0 0,30 27 0 0,-30-27-2 16,30 0 2-16,-30 0-2 0,-1 32-1 0,4-32 1 0,-3 0-2 16,-1 0 2-16,-27 0-2 0,31 27 0 0,-4-27-7 0,1 0 2 15,-28 29-14-15,31-29-8 0,-31 0 12 0,27 0-15 0,-27 0-5 16,0 0 16-16,28 27-2 0,-28-27-2 0,0 0-36 0,0-27 28 15,0 27 2-15,0 0-19 0,0 0 32 0,0-56-10 0,0 24-14 32</inkml:trace>
  <inkml:trace contextRef="#ctx0" brushRef="#br0" timeOffset="34995.4">11449 15269 10 0,'0'0'5'0,"0"0"5"0,0 0-5 0,0 0 4 0,0 0-5 0,0-29 0 0,0 29 1 15,-27 0-1-15,27 0 8 0,0 0 2 0,0 0-7 0,-28 0 9 16,28 0-8-16,-31 0 134 31,31 0-134-31,0 0 7 0,0 0-1 0,0 29-7 0,0-29 0 16,0 28 11-16,0 0-6 0,0 2-3 0,0-1 1 16,0 27-1-16,0-29-5 0,0 3 2 0,0 55 2 15,0-55-4-15,0 55 3 0,0-55-4 0,0-1 1 0,0 28-1 0,0-30 1 16,0 5-2-16,0-5 2 0,0 29-2 0,0 3 4 0,0-30-5 0,-27 57 3 15,27-59-4-15,0 2 1 0,0 57 1 0,0-57-2 0,0 28 2 0,0-28-1 16,-28 0 1-16,28 0-1 0,0-1 1 0,0 28 3 16,0-25-6-16,0-31 0 0,0 28-1 0,0-28 0 0,-31 28-7 0,31-28 2 15,0 0-4-15,0 0-4 0,0 27-3 0,0-27-25 0,0 0-15 16,0 0 22-16,0 0-2 0,0 0-37 0,0-27-36 31</inkml:trace>
  <inkml:trace contextRef="#ctx0" brushRef="#br0" timeOffset="35895.69">10219 15269 44 0,'0'0'6'0,"0"0"-3"0,0 0-1 0,0 0-1 0,0 0 19 0,0 0-14 0,0 0 9 0,0 28 17 15,28-28 18 1,-28 28-8 0,0-28-29-16,0 30 0 0,0-30-1 0,0 0 5 15,0 29 9 1,0-29-22-16,0 28 4 0,0-28-5 0,0 0 0 0,0 0 5 15,0 28-3-15,0-28-2 0,0 0 3 0,0 27-1 0,0 33 9 16,0-32-9 0,0-1 1-16,0 3 8 15,0 55-4-15,0-85-8 0,0 30 0 32,0 28 5-32,0-30-6 0,0-28-1 0,0 0 1 0,0 27 0 0,0 5 1 0,0-32-2 15,31 27-1-15,-31 2 2 0,0-29 0 0,0 27 0 0,0-27-1 16,0 0 0-16,0 30 1 0,0-30-2 0,0 0 2 0,0 0-2 15,0 29 3-15,0-29 0 0,0 29-2 0,0-29-1 0,0 0 1 16,0 29 1-16,0-29-1 0,0 0 0 16,0 0 0-16,0 0 0 0,0 0 0 0,0 0-1 0,-31 0 1 0,31 28 0 15,0-28-3-15,0 0 1 0,0 0 2 0,0 0-1 16,0 0-2-16,0 0 1 0,0 29-2 0,0-29 1 0,0 0-5 16,0 0 2-16,0 0-12 0,0 0 6 0,0 0-1 0,0 0-17 0,0 0 12 15,0 0-2-15,0 0-26 0,0 0 19 0,-28 0 0 0,28 0 0 0,0-29-23 16,0 29 29-16,0 0-9 0,0-28 19 0,0 28-24 0</inkml:trace>
  <inkml:trace contextRef="#ctx0" brushRef="#br0" timeOffset="36378.61">9903 15669 22 0,'0'0'6'0,"0"0"-2"0,0 0-1 0,0 0 2 0,0 0 1 0,0 0 0 0,0 0-4 0,0 0 2 0,0 0 0 0,0 0 6 0,0-28 1 0,-27 28 4 0,27 0-7 16,0 0 7-16,0 0-2 0,0 0 1 0,0 0-5 15,0 0 1-15,0 0-1 0,0 0 11 0,0 0-2 0,0 0-2 16,0 0-4-16,27 28-2 0,-27-28-4 0,0 0 3 16,31 0-5-16,-31 0 1 0,28 0 2 0,-28 0-3 0,0 0 5 15,27 0 0-15,4 0 0 0,-31 0-1 0,27 0 0 16,-27 0-4-16,28 0 6 0,-28 0-6 0,31 0 6 0,-4 0-2 16,1 0-2-16,-28 0-3 0,31 0 0 0,-31 0 0 15,27 0 2-15,1 0-2 0,3 0-2 0,-31 0-1 0,27 0 3 16,1 0-3-16,2 0 1 0,-2 0-2 0,-1 0 2 0,-27 0-1 0,31 0 2 15,-3 0-1-15,-28 0 0 0,27 0 0 0,-27 0 0 0,0 0-1 16,31 28 0-16,-31-28 0 0,28 0 1 0,-28 0-1 0,27 0 0 16,-27 0 0-16,0 0 0 0,0 0 0 0,31 0 0 0,-31-28-3 15,-31 28 2-15,31 0-2 0,0 0-7 0,0 0 3 16,0-28-12-16,0 28 7 0,-27-29-13 0,27 29 11 0,0 0-1 16,-28 0-20-16,28-30-6 0,-31 30-6 0,31 0-1 15,0 0 25-15,0-27-16 0,-27 27 25 0,27 0 2 0,0 0-21 0</inkml:trace>
  <inkml:trace contextRef="#ctx0" brushRef="#br0" timeOffset="37511.86">10278 15555 32 0,'0'0'10'0,"-31"0"1"0,31 0-9 0,0 0 0 0,-28 0 18 16,28 0-14-16,0 0 6 0,0 0 9 0,0 0-16 15,-27 27 5-15,27-27 0 0,0 0-1 0,0 30 18 32,0-1-9-32,27-1 12 0,-27-28-24 15,0 0 5-15,28 28-2 0,-28-28 4 0,31 0-6 16,-31 30 1-16,0-30-4 0,27 0 6 0,-27 29 2 15,28-29 5-15,-28 0-12 0,30 29 6 16,-2-29-9-16,-28 28-1 0,27-1 8 0,4 5-5 0,-31-5-1 16,28-27-2-16,-28 29 2 0,27-29-3 15,-27 27 4-15,31 3-3 0,-31-30-1 0,0 29 0 16,28 0-6-16,-28-29 2 16,0 0-20-16,0 0-15 0,-28-29-174 31,-3 0 133-31</inkml:trace>
  <inkml:trace contextRef="#ctx0" brushRef="#br2" timeOffset="160803.98">23504 8793 33 0,'0'0'38'16,"0"0"-11"-16,0 0-21 0,0-27 40 0,0 27-28 0,0 0-10 0,0 0 14 15,27 0-16-15,-27 0 8 0,0-29 20 16,0 29-20-16,0 0 1 16,0 0 5-16,0 0 7 15,0 29-20-15,0-2 5 16,0-27-9-16,0 31-1 0,0-31-1 0,0 28 5 0,28 0-1 16,-28-28-4-16,0 27 1 0,0 32 2 0,0-30-4 15,0-1 0-15,0 2 1 0,0-30-1 0,0 29 1 16,0 27-1-16,31-56 0 0,-31 30 1 0,0-1 0 0,0-1 0 0,0 0-1 15,0-28 0-15,0 27-2 0,0-27 0 0,0 30-10 0,0 0-19 0,0-30 8 16,0 28-4-16,0-28-3 0,0 0-4 0,0 0-39 0,0 0 15 0,0 0-26 16</inkml:trace>
  <inkml:trace contextRef="#ctx0" brushRef="#br2" timeOffset="161037.54">23559 8709 57 0,'0'0'12'0,"0"0"-9"0,0 0 0 0,-28 0 1 0,28 0 7 0,0-29-1 0,0 29 14 15,0 0-11-15,0 0 12 0,0 0-13 0,0 0 0 0,0 0 0 16,0 0 6-16,0-29-6 0,0 29-7 0,0 0-1 0,0 0 7 16,0 0 1-16,0 0 0 0,0 0-6 0,0 0 6 0,0 29-2 15,0-29-1-15,0 0-3 0,0 0-3 16,0 0-2-16,0 0-1 0,0 29 1 0,0-29 0 0,0 28-6 0,0-28-1 15,0 0-8-15,0 0-8 0,0 29-10 0,0-29-11 0,0 27-41 0,0-27-31 16</inkml:trace>
  <inkml:trace contextRef="#ctx0" brushRef="#br2" timeOffset="161387.32">23789 9053 79 0,'0'0'0'0,"0"0"22"0,0 0-16 16,0 0 11-16,0 0-10 0,0 0 7 0,0 29-1 15,0-29-7-15,0 0 5 0,0 0-7 0,0 0 0 0,0 0 1 0,0 0 0 16,0 0 2-16,0 0-2 0,0 0 6 0,27 0 0 16,-27 0-5-16,0-29 7 0,0 29-9 0,0 0-1 15,31 0 1-15,-31 0 1 0,0-30-4 0,28 30 3 0,-28 0 1 0,27-28 5 16,-27 28-3-16,31-29-1 0,-31 29-3 15,0 0 4-15,0 0-4 0,28 0 0 0,-28 0 2 0,0 0-3 16,0 0 2-16,27 0 2 0,-27 0-3 0,0 29 1 16,0-29 1-16,0 28 0 0,0-28-1 0,0 30-2 0,0-30 1 0,31 29 0 15,-31-1-1-15,0 0-1 0,0 2 1 0,0-30-3 0,0 29 2 16,0-1-1-16,0 0 1 0,0-28-1 0,0 27 0 0,0 3 1 16,0-30-2-16,27 30-2 0,-27-2-6 15,0-28 0-15,0 0-49 0,0 0-8 16,0 0-48-16,0 0 66 0,0-28-8 0</inkml:trace>
  <inkml:trace contextRef="#ctx0" brushRef="#br2" timeOffset="161653.78">24417 8565 90 0,'0'0'37'0,"0"0"-25"0,0 0-2 0,0 0 1 15,0 0 0-15,0 0 11 0,0 0-10 0,0 0 8 0,0 0-11 0,-27 29 0 16,27-29-1-16,0 0 7 0,0 28-2 0,0-28-6 0,0 0 4 16,0 29-7-16,0 0 2 0,0 0-3 0,0-29 0 15,0 28 1-15,0 28 1 0,0-56-2 0,0 31 0 0,0-3 0 0,0 0-1 16,0-28 0-16,0 86-6 0,0-57 3 0,0-1 2 0,0 31 1 0,0-3-3 16,27-26 1-16,-27-1 0 0,0-1 0 0,0 0-2 15,0-28-7-15,0 27-14 0,0 3 6 0,0-30-28 0,0 30-4 16,0-30 21-16,0 0-23 0,0 0 32 0,0 0-4 0,0 0 15 15,0-30-6-15,0 30-30 0</inkml:trace>
  <inkml:trace contextRef="#ctx0" brushRef="#br2" timeOffset="161870.56">24105 8937 66 0,'0'0'16'0,"0"0"11"0,0 0-9 0,0 0-1 0,0 0-1 16,0 0-2-16,0 0 1 0,0 0 12 0,-31 29 0 0,31-29-1 15,0 0-14-15,0 0 10 0,0 0-14 0,0 0 6 0,31 0-8 16,-31 0 6-16,0 29-7 0,27-29 5 0,-27 0-4 0,59 0 11 15,-59 0-12-15,27 0 4 0,1 0-4 0,-28 0-1 0,58 0 7 16,55 0 6-16,32 0-12 31,-59 0-4-31,-28 0-123 32,-31 28-94-17,-27 2 194-15,28-30-16 0,-28 0-2 0</inkml:trace>
  <inkml:trace contextRef="#ctx0" brushRef="#br2" timeOffset="178838.79">23559 9912 33 0,'0'0'10'0,"0"0"-3"0,0 0-1 0,0 0 4 0,0 0-5 0,0 0 12 0,0 0-8 0,0-28 15 0,0 28-12 0,0 0 15 0,0 0-1 0,0 0-4 0,0 0-5 0,0 0 2 0,0 0-9 0,0 0-2 16,0 0-1-16,0 0-1 0,0 28 4 0,0-28 1 0,0 0-6 0,0 29 5 15,0-2-6-15,0 2 2 0,0 1 0 0,0-30-4 0,0 29 1 16,0-2-3-16,0-27 1 0,0 29 1 0,0 0-1 0,0-29 0 16,0 28 0-16,0-28-1 0,0 29 0 0,0-29-3 0,0 29-1 0,0-29-1 15,0 0-3-15,0 29-22 0,0-29 5 0,0 0-45 0,0 0 30 16,0 0 1-16,0 0 7 0,0 0 5 0,0 0-28 0</inkml:trace>
  <inkml:trace contextRef="#ctx0" brushRef="#br2" timeOffset="179021.85">23644 9625 116 0,'0'0'43'0,"0"0"-20"0,-27 0-2 15,27 27-13-15,-27-27 11 0,27 0-7 0,0 32 1 0,-31-32 14 0,31 0-15 16,0 27 7-16,-28-27-4 0,28 29-5 0,0-29-2 16,-27 27-5-16,27-27-1 0,0 0-2 0,0 0-1 15,0 30-1-15,0-30-1 0,0 0-11 0,0 0 2 0,0 0-26 0,0 0 11 16,0 29-43-16,0-29 32 0,0 0 2 0,0 0 8 0,27 0-54 15</inkml:trace>
  <inkml:trace contextRef="#ctx0" brushRef="#br2" timeOffset="179355.08">23730 10112 76 0,'0'0'21'0,"-27"0"4"0,27 0-16 16,0 0-1-16,0 0 1 0,0-29 2 0,0 29 15 0,0 0-12 0,0 0 14 15,0-27-2-15,-28 27-3 0,28 0-4 0,0 0-13 16,0-29 3-16,0 29-3 0,0 0-5 0,0 0 1 16,0 0 1-16,0 0-2 0,0 0 0 0,0 29-1 15,0-29 0-15,0 0 1 0,28 0 0 0,-28 0-2 0,0 0 3 16,0 0-1-16,27 0 2 0,-27 0 1 0,31-29-1 16,-31 29-3-16,0 0 3 0,28-30-1 0,-28 30 0 0,0-29 2 15,27 29-1-15,-27-27-1 0,0-2-1 0,31 29 0 0,-31 0 3 16,28 0 1-16,-28-28 1 0,0 28-2 0,27 0 4 15,-27 0-5-15,0 0 1 0,0 0 0 0,31 28-1 0,-31 1 0 0,0-29-1 16,28 27 1-16,-28 2-2 0,0 1 0 0,0-1 1 0,27-2 0 16,-27-27-1-16,0 29 0 0,0 0-1 0,0-1-1 15,0-28 1-15,0 29-1 0,0 0-6 0,0-29-10 0,0 29 2 16,0-29-30-16,0 0 16 0,0 28-45 0,0-28 31 0,0 0 0 16,0 0 5-16,31 0-17 0,-31 0 10 0</inkml:trace>
  <inkml:trace contextRef="#ctx0" brushRef="#br2" timeOffset="179589.08">24362 9625 72 0,'0'0'63'0,"0"0"-42"0,0 0-8 16,0 0 19-16,0 0-16 0,0 27 14 0,0-27-7 15,0 0-14-15,0 0 0 0,0 0 7 0,0 32-9 0,0-32 0 0,0 0-1 16,0 27 6-16,0 2-1 0,0-29-7 0,0 27 4 0,0 3-5 15,0-1 3-15,0 0-2 0,-30 28 0 0,30-57-3 0,0 56 1 16,0-56-2-16,0 29 0 0,0 1 0 0,0-1 0 0,0-2-1 0,-28 2-2 16,28 0 0-16,0-29-1 0,0 28-3 0,0-28-4 0,0 29-4 0,0-29-4 15,-27 29-33-15,27-29 18 0,0 29-3 0,0-29 0 0,0 0-25 0,-31 0 42 16,31 0 6-16,0 0-46 0</inkml:trace>
  <inkml:trace contextRef="#ctx0" brushRef="#br2" timeOffset="179772.39">24132 9941 122 0,'0'0'0'0,"0"0"51"0,0 0-28 0,0 0-15 16,0 0 9-16,0 0-3 0,0 0 18 0,0 27-16 0,0-27 14 16,28 0-4-16,-28 0-15 0,0 0-1 0,58 0 13 15,-30 0-14-15,-28 29-1 0,31-29-3 0,-4 0-2 16,1 0 0-16,2 0 0 0,-2 0-2 0,-28 0 0 0,27 0 2 16,4 0-3-16,-3 0 1 0,-1 0-3 0,-27 0 1 0,31 0-1 15,-31 0-3-15,28 0-8 0,-1 0 1 0,-27 0-21 0,31 0-15 16,-3 0-20-16,-28 0 26 0,0 0-4 0,0 0 5 0,27 0 8 0,-27 0 6 15,0-29-20-15</inkml:trace>
  <inkml:trace contextRef="#ctx0" brushRef="#br2" timeOffset="201306.93">23129 7763 44 0,'0'0'4'0,"0"0"0"0,-27 0-3 0,27 0 0 0,0-30 0 0,0 30 1 0,0 0 3 0,0 0-2 0,0 0 2 0,0 0 13 0,0 0-5 0,0 0 0 16,0 0-7-16,0 0 43 16,0 0 7-1,0 30-44-15,27 0 15 16,-27 25-23-1,0-25-3-15,0-30-4 0,0 29-6 0,0-1-14 16,0 59-211 0</inkml:trace>
  <inkml:trace contextRef="#ctx0" brushRef="#br2" timeOffset="201490.31">23215 7793 109 0,'-27'0'68'0,"-32"0"-22"15,59 0-35 1,0 0-13-16,0 0-25 0,0 0 14 16,0 0-32-16,0 0 17 0,0 0 2 0,0 0 6 0,0 0-25 0</inkml:trace>
  <inkml:trace contextRef="#ctx0" brushRef="#br2" timeOffset="201856.29">23418 7878 92 0,'0'0'13'0,"0"0"4"0,0-30-15 0,0 30 7 15,0 0-4-15,0 0 12 0,0 0-7 0,0 0 1 0,0 0-1 0,0 0-2 16,0 0 2-16,0 0-8 0,27 0 4 0,-27 0-4 15,0 0 0-15,0 0 3 0,0 0-2 16,0 0 1-16,0 0-3 0,28 0 4 0,-28 0-3 0,0 0 3 16,0 0-1-16,0 0 2 0,0 30-1 15,31-30 1-15,-31 0-4 0,0 0 5 0,0 0-1 0,0 29-4 16,0-29 2-16,27 0-2 0,-27 0 1 0,0 28 1 16,0-28-1-16,0 0 0 0,0 28 2 0,0-28-4 0,0 30 1 15,0-30-1-15,28 0 2 0,-28 29-1 0,0-29 0 16,0 0 2-16,0 28-3 0,0-28 0 0,0 0-1 0,0 0 1 0,31 0 1 15,-31 0 0-15,0 0-2 0,0 0 0 0,0 0 1 0,0 0-2 0,0 0 1 16,0 0 2-16,0 0-6 16,0 0 4-16,0 28-5 15,0-28 3-15,0 0 0 0,0 0-1 0,0 0 0 0,0 0-6 0,0 0 2 0,0 0-42 16,0 0-12-16,0 0 25 0,0 0 1 0,0 0-13 16,0 27-15-16</inkml:trace>
  <inkml:trace contextRef="#ctx0" brushRef="#br2" timeOffset="202763.27">23847 7476 55 0,'0'0'30'0,"0"0"-13"0,0 0-1 0,0 0-7 0,0 0-1 0,0 0 10 0,0 0 4 0,0 0-12 0,0 0 8 0,0 0-2 0,0 0 0 16,0 0-9-16,0 0 1 0,0 0 4 0,0 0-6 0,0 0 4 15,0 0-5-15,0 0 5 0,0 30-4 0,0-30 9 0,0 0-8 16,0 29 1-16,28-29 2 0,-28 0-5 0,0 28 0 0,0-28 1 0,0 28 4 15,0-28-6-15,0 59 5 0,27-3 2 16,-27-29-9-16,0 88 1 0,0-28-5 16,0-59 1-16,0 2-2 0,0-1-1 0,-27 86-67 15,27-88 29-15,-28 2 20 0,28-29 1 0,0 27-1 0,0-27-20 16,-31 30-18-16,31-30 44 16,-27 0 5-16,-1-57 0 0,28 57 11 15,-31-88 6-15,4 61-2 16,27-29 3-16,0 56-2 0,0 0 0 0,-28-29 1 0,28-1 1 0,0 2 13 0,-31 0-7 15,31 28 0-15,0-29 0 0,0-1 11 0,-27 30-5 0,27-27 29 16,0 27-38-16,0 0 15 16,0 0-13-16,0 0 7 0,27 0-5 0,32 0 23 15,-32 27-29-15,90-27 7 16,-117 0-13-16,86 0 0 16,-58 0-4-16,-1 0-1 15,31 0-52-15,1-27-234 16,-59 27 255-16</inkml:trace>
  <inkml:trace contextRef="#ctx0" brushRef="#br2" timeOffset="203074.32">23160 7391 40 0,'0'0'11'0,"0"0"-4"0,0 0-1 0,0 0 0 0,0-30 10 0,0 30-5 0,0 0 1 0,0 0 3 0,0 0 20 0,0 0-18 0,0 0 1 0,0 0-2 0,0 0 13 0,0 0-18 0,0 0 1 0,0 0 6 0,0 0-10 0,0 0-1 15,0 0-2-15,0 0-2 0,0 30 2 0,-31-30 0 0,31 29-3 0,0-29-2 16,0 56 0-16,0-56 0 0,0 0-1 0,0 30-8 16,0-30-7-16,0 29 0 0,0-29-38 0,0 0-26 0,0 0 12 15,0 0-3-15</inkml:trace>
  <inkml:trace contextRef="#ctx0" brushRef="#br2" timeOffset="210007.68">24991 7563 42 0,'0'0'17'0,"0"0"-13"0,0 0 4 0,0 0-2 0,0 0 15 0,0 0-12 0,0 0 2 0,0 0 1 0,0 0 12 0,0-28-14 0,0 28 8 15,0 0-4-15,0 0-9 0,0 0 1 0,0 0 3 0,0 0-5 16,0 28 0-16,-27-28 3 0,27 28-4 0,0 2-1 0,0-30-1 16,0 0-1-16,0 29 0 0,0-1-6 0,-31-28 1 0,31 28-20 0,0-28 2 15,0 27-6-15,0-27-2 0,0 0-17 0,0 30-22 16</inkml:trace>
  <inkml:trace contextRef="#ctx0" brushRef="#br2" timeOffset="210623.97">25276 7246 46 0,'0'0'14'0,"0"0"0"0,0 0 0 0,0 0-4 0,0 0 3 0,0 0 1 0,0 0-7 0,-27 0 18 0,27 0-17 0,0 0 0 0,0 31 7 16,0-31-8-16,0 0 9 0,0 0-9 0,0 28 8 0,0-28-7 15,-28 0 0-15,28 0 0 0,0 0-1 0,0 0 0 0,0 29 9 0,0-29-8 16,0 27-2-16,-31 3 6 0,31-30-7 0,0 29 4 0,0 0-5 15,-27-2 8-15,27 3-7 0,-28-1 4 0,-3 27-4 0,4-26-2 0,-31 112 9 16,3-84-10-16,55-31-1 0,-31 3-1 16,3 27 3-16,28 1 0 0,-27-1-2 0,-4-2-2 15,31-23-1-15,0-5 4 0,-28 2-2 0,28-2 0 0,0 3-4 16,0-30 2-16,0 0-1 0,-27 29-1 0,27-29-6 0,0 29-10 0,0-29 6 16,0 0-3-16,0 0-2 0,0 0-27 0,0 0 18 0,0 0-2 0,0 0-36 15,0 0 38-15,0 0-11 0,0 0 21 0,27 0-20 16</inkml:trace>
  <inkml:trace contextRef="#ctx1" brushRef="#br2">24534 7849 0</inkml:trace>
  <inkml:trace contextRef="#ctx0" brushRef="#br2" timeOffset="-213472.7">25534 7763 34 0,'0'0'0'0,"0"0"17"0,0 0-9 0,0 0 1 0,0 0 4 0,0 0 4 0,0 0-7 0,0 0 0 0,0 0 10 0,0 0-11 0,0 0 8 15,0 0-8-15,0 0 8 0,0 0-9 0,0 0 10 16,0 0-7-16,0 0-5 0,0 0 4 0,0 0-3 0,0 0 6 15,0 0-1-15,0 0-6 0,0 0-1 0,0 0 0 0,0 0 0 0,0 30 4 16,0-30 0-16,0 0-6 0,0 28-1 0,0-1 5 0,0 3 1 16,0-30-2-16,0 29-3 0,0-29-2 0,0 28 2 0,0 0-1 15,0 2 0-15,31-1 1 0,-31-29-1 0,0 28-2 0,0-28 2 16,0 55-1-16,0-55 1 0,0 32 0 0,0-5 0 0,0 2-2 0,0-29 2 16,0 0-1-16,0 27-3 0,0-27-2 15,0 0-4-15,27 0-13 0,-27 0 3 0,0 0-29 16,0 0 19-16,0 0-4 0,0 0-4 0,0-27-33 0,0 27 24 0,0 0 26 15,0-29-20-15</inkml:trace>
  <inkml:trace contextRef="#ctx0" brushRef="#br2" timeOffset="-213088.95">25792 7963 36 0,'0'0'11'0,"0"0"-3"0,0 0-5 16,0 0 1-16,0 0 3 0,0 0-2 0,0 0 0 15,0 0 4-15,0 0-5 0,0 0 5 0,0 0-1 0,0 0-4 16,0 0 3-16,0 0-3 0,0 0 8 0,0 0-2 16,0 0-5-16,0 0 17 0,0 0-7 0,0 0-8 15,0 0 5-15,0 0-6 0,0 0 3 0,-28 0-3 0,28 0 0 16,0 30-3-16,0-30 2 0,0 0-3 0,0 0 0 16,0 29 1-16,0-1 0 0,0-28 0 0,0 28-2 0,0-28 0 15,0 27 0-15,0-27 0 0,0 32 6 0,0-32-4 16,28 27 0-16,-28-27 3 0,0 0 1 0,0 0-3 0,30 0-1 15,-30 29 8-15,0-29-7 0,28 0 4 0,-28 0-3 16,0-29 0-16,0 29 1 0,0 0-4 0,27-27 3 0,-27 27-2 0,0 0-1 16,0-32 2-16,0 5 2 0,0 27-5 0,0-28 3 0,0 28-2 15,0 0 2-15,0 0 0 0,0-28-1 0,0 28 0 0,0 0-1 0,0-29 0 16,0 29 0-16,0 0-2 0,0-30-1 0,0 30 4 0,0 0-3 16,-27 0-1-16,27 0 2 0,0 0-3 15,0 0-3-15,0 0 3 0,0 0-5 0,0 0-11 0,-28 0-15 16,28 0-10-16,0 0-10 0,0 30-13 0,0-30 33 15,0 0-18-15,0 0-18 0</inkml:trace>
  <inkml:trace contextRef="#ctx0" brushRef="#br2" timeOffset="-212871.29">26108 7848 84 0,'0'0'0'0,"0"0"79"0,0 0-68 0,0 0-4 0,0 0 0 0,0 0 10 0,0 0-6 0,0 0 0 0,0 0 14 0,0 30-16 0,0-30 8 0,0 0-11 0,0 29-1 0,0-29-1 15,0 0 5-15,0 28-2 0,0 0-2 0,0 2-1 16,0-1-3-16,0-29-1 0,0 28 2 0,0-28-2 0,0 28 0 16,0-1-4-16,0-27-16 0,0 32-32 0,0-32 12 15,0 0-48-15,0 0 24 0,0 0 11 0</inkml:trace>
  <inkml:trace contextRef="#ctx0" brushRef="#br2" timeOffset="-212722">26221 7591 180 0,'0'0'0'0,"0"0"43"0,0 0-37 0,-27 59 28 16,27-59-30-1,0 56 4-15,-28-29-13 16,28-27-9-16,0 30-26 0,0-30 9 0,0 30-6 0,0-2-84 15</inkml:trace>
  <inkml:trace contextRef="#ctx0" brushRef="#br2" timeOffset="-212348.67">26510 7848 133 0,'0'0'81'0,"-31"30"-8"0,31-30-66 0,-28 0 3 15,28 0-7-15,0 29 2 0,-27-1-1 0,-32 59 0 16,59-4-4 0,0-51 0-16,0-5 0 15,0-27-1-15,0 29 0 0,28-29 3 0,3 27 0 16,-31-27 0-16,0 0 3 0,27-27 3 0,1-61 9 16,-28 61-14-16,0-1 0 0,31-59 2 15,-4 59-3-15,-27-59-1 0,0 32 1 0,28-32 0 16,-28 2 0-16,30 27 0 0,-30 1-2 0,0 0 1 15,0 28 3-15,0 0 0 0,28-1 2 0,-28 3-1 0,0-2-1 0,0 1 3 0,0-3-2 16,0 4-2-16,0 27-1 0,0 0 0 0,0 0 0 0,0-29 6 0,0 29-4 16,0 0 1-16,0 0 1 0,0 0-4 0,0 0 2 0,0 29 1 15,0-2-3-15,-28-27 0 0,28 31 0 0,0-3 0 0,0-28-1 16,0 29 0-16,0-2 0 0,0 32 2 0,0 56 10 0,0-29-12 16,0-57-1-16,0 114 2 0,0-88-3 0,0 32-1 0,0-59 2 15,28 31 0-15,-28-3-3 0,0 3-1 0,27-3-9 0,-27 1-15 16,31-28-18-16,-31 29-24 0,28-30-35 15,-28-28-9-15,0 29 15 0</inkml:trace>
  <inkml:trace contextRef="#ctx0" brushRef="#br2" timeOffset="-179413.49">28797 10743 25 0,'0'0'23'0,"0"0"-18"0,0 0 2 0,0 0 11 0,0 0-5 0,0 0 4 0,0 0 4 0,0 0-9 16,0 0-1-16,0 0-1 0,0-29 10 0,0 29-9 0,0 0-1 0,0 0 10 16,0 0-10-16,0 0 6 0,0 0-7 0,0 0-2 0,0 0 10 15,0-29-1-15,0 29-4 0,0 0-3 0,0 0 1 16,0 0 2-16,0 0-2 0,0 0-6 0,0 0 4 0,0 0-4 15,0 0 2-15,0 0 2 0,0 0-5 0,0 29-1 16,0-29 4-16,0 0-5 0,0 29 1 0,0-29-1 0,0 29-1 0,0-1 2 16,0-1 0-16,0-27-2 0,0 115 3 15,0-56-4-15,0-31 2 0,0 0-1 0,0 2 1 0,0 27 2 16,0-29-4-16,0-1 4 0,31 5 3 0,-31-32-4 16,0 0 0-16,28 0 5 0,-28 0-1 0,27 0 0 0,4 0 6 0,-31-32-9 15,28 32 2-15,-1-55 2 0,-27 55-4 0,31-28 0 0,-3-59 3 16,30 0 1-16,-58 60-5 0,28-61-1 0,-1 33 0 0,4-3 1 15,-4 29-3-15,-27 29 3 0,28-29-3 0,-28 1 4 16,0-1-2-16,0 29-2 0,31-30-3 0,-31 30-1 0,0 0-14 0,0 0-5 16,0 0 11-16,0 0-3 0,27 0-20 0,-27 0 14 15,0 30-31-15,0-30-17 0,0 0 26 0,0 29-44 16,0-29 55-16,0 28 7 0,0-28-14 0</inkml:trace>
  <inkml:trace contextRef="#ctx0" brushRef="#br2" timeOffset="-178836.66">29601 10857 40 0,'0'0'7'0,"0"0"5"0,0 0-8 0,0 0 11 0,0 0 6 0,0 0-9 0,0-30 0 0,0 30 11 0,-31 0-2 0,31 0-3 0,0 0-11 0,0 0 1 15,0 0-1-15,0 0 4 0,-27 0-5 0,27 0 4 0,0 0 2 16,-28 0-3-16,28 0-3 0,0 0 1 0,0 0-2 16,-30 30 7-16,30-30-8 0,0 30 4 0,0-2-4 0,-28-1 1 15,28 3 0-15,0-1-3 0,0-1 2 0,0 0-1 16,0 2 0-16,0-30-2 0,0 29 0 0,0-1 1 0,0-28 1 15,0 28 0-15,0-28 4 0,28 0-2 0,-28 0 6 16,0 0-2-16,0-28-6 0,30 28 0 0,-30-28 3 0,0-1-1 16,28-29-1-16,-28 30-2 0,0-31 0 0,0 59 0 15,27-55 0-15,-27 55 0 0,0-30-1 0,0 30 1 0,0-30 1 0,0 3 2 16,0 27-3-16,0 0 0 0,0 0 4 0,0 0-3 0,0 0-2 16,0 0 4-16,0 27-2 0,0-27-2 0,0 30 1 0,0-30 0 15,0 30-2-15,0-30 0 0,31 55-1 0,-31-25 2 0,0-1-4 16,0 27-2-16,0-26-11 0,0-1 1 0,0-29-3 15,28 28-31-15,-28 0 19 0,0-1-42 0,0 5-14 0,0-32 46 16,0 0-12-16,0 27 31 0</inkml:trace>
  <inkml:trace contextRef="#ctx0" brushRef="#br2" timeOffset="-178587.19">29828 10800 89 0,'0'0'24'0,"0"0"3"0,0 0-17 15,0 0 18-15,0 0-1 0,0 0 4 0,0 0-6 16,0 0-15-16,0 0 5 0,0 0-1 0,0 27-8 15,0 3 3-15,0-30-6 0,0 0 0 0,0 30 2 0,0-2 1 0,0-1 0 16,0-27-4-16,0 30 1 0,0-30 4 0,0 29-4 16,0-29 1-16,0 0 7 0,31 28-5 0,-31-28 7 0,0 0-7 0,0 0 6 15,0 0-6-15,27 0 4 0,-27 0-3 0,28-28-4 0,-28 28 4 16,0-29-4-16,0-1-2 0,31 30 3 0,-31-27-3 16,0-1-1-16,27 28 0 0,-27-30 0 0,0 30-1 15,0 0 1-15,0 0-4 0,0 0-1 0,28-30-53 16,-28 30 40-16,0 30-20 0,0-30 16 0,0 0-32 15,31 30-21-15,-31-30-7 0,0 0 25 0,0 0 24 16</inkml:trace>
  <inkml:trace contextRef="#ctx0" brushRef="#br2" timeOffset="-178236.75">30203 10256 35 0,'0'0'14'0,"0"0"-3"0,0 0 6 0,0-29-6 16,0 29 17-16,0 0-14 0,0 0 13 0,0 0-4 16,0 0-12-16,0 0 11 0,0 0-2 0,0 0-2 15,0 0-10-15,0 0-1 0,0 0 4 0,0 29 4 0,27-29-7 16,-27 28-5-16,0 1 5 0,0-29 1 0,0 27-2 15,0 4-4-15,0-3 3 0,0 0-4 16,0-1 0-16,0 32 5 0,0-30-5 0,0-29 1 0,0 57-1 16,0 0 1-16,0-28 0 0,0 0-2 0,28 84 0 15,-28-83 1-15,0 85-1 0,0-86 0 0,0-1 0 16,0 59 0-16,0-59-2 0,0 0 0 0,0-1 0 0,30 5-3 0,-30-32 1 0,0 27-5 0,0 2-23 16,0-29 5-16,0 27-44 0,0-27 27 0,0 0-40 0,0 30 53 15,0-60-37 1</inkml:trace>
  <inkml:trace contextRef="#ctx0" brushRef="#br2" timeOffset="-177986.68">30343 10141 92 0,'0'0'26'0,"0"0"-9"0,0 0 3 16,0 0-14-16,0 0-1 0,0 0 9 0,0 0-4 0,0 0 2 0,0 0 14 15,0 0-15-15,0 0 0 0,0 0 8 0,0 0-11 0,31 0-1 16,-3 0 15-16,-1 28-16 0,4-28-4 0,-3 0 2 15,-1 29-1-15,4 0-2 0,-3 0 2 0,-1-29-1 0,31 57 1 16,-30-30-1-16,3 4-1 0,-31-3 0 0,27 0 1 0,1 29 0 0,3 1 0 16,-31-31 0-16,27 3-1 0,-27 56 4 0,0 1-1 0,0-59-3 15,0 59 2-15,0-32 3 0,-27 4 0 0,-4 27 0 16,3-57-2-16,1 27-3 0,-4-29 0 0,3 5 1 0,1-5-1 16,27-27-3-16,-31 29 2 0,4-29-10 0,27 27 1 0,-28-27-25 0,-3 0-17 15,4 0-15-15,27 0-11 0,-28-27 18 0,28-2 42 16,0 29 6-16,0-27 0 0,0 27-25 0</inkml:trace>
  <inkml:trace contextRef="#ctx0" brushRef="#br2" timeOffset="-177650.23">31003 11057 97 0,'0'0'26'0,"0"0"3"16,0 0-14-16,0 0-6 0,0 0 1 0,0 0 0 0,0 0-1 0,0 0 1 15,0 0 6-15,0 0-10 0,0 0 5 0,0 30-2 0,0-30-5 16,27 0-1-16,-27 0 2 0,0 0-3 0,0 0 2 0,31 0-2 16,-31 0 4-16,28 0-3 0,-28-30 2 0,0 30-1 15,27 0-4-15,-27-28 4 0,0 28-3 0,0-28 0 0,0 28 1 16,0-29 2-16,0 29-3 0,0-30 2 0,0 30 0 16,0-27 6-16,0 27-2 0,0-28-1 0,0 28 2 0,0 0 4 0,0-30-6 15,0 30-2-15,-27 0 3 0,27 0 1 0,-28 30-1 0,28-30-3 16,0 0 1-16,-31 28 1 0,31-28-4 0,0 0 1 0,-27 27-2 15,27-27-1-15,0 30 2 0,0-30-2 0,-28 29 3 0,28-1-2 16,0-28-1-16,0 28 0 0,0 2 2 0,0-1-2 0,0-29 1 0,0 28-1 16,0-28 1-16,0 28-2 0,0-1-1 0,0-27 0 0,0 32-2 0,0-5-6 0,28-27 0 15,-28 0-3-15,0 29-6 0,0-29-1 0,0 0-24 0,27 27 20 16,-27-27-34-16,0 0-47 0,31 0 55 0,-31 0 23 16,0 0-3-16</inkml:trace>
  <inkml:trace contextRef="#ctx0" brushRef="#br2" timeOffset="-177431.11">31288 10942 128 0,'0'0'0'0,"0"0"75"0,0 0-65 0,0 0 0 15,0 0 9-15,0 0 6 0,0 0-12 0,0 30 0 0,-27-30 17 16,27 0-24-16,-28 0-3 0,28 0-1 0,0 29 0 16,0-29 1-16,0 0-1 0,-31 56 0 0,31-56-1 15,0 30 4-15,0-1-4 0,0-1-1 0,0 0 2 0,0-1-1 16,0-27 0-16,0 59 1 0,31-30-3 15,-31-2 2-15,0-27-2 0,0 30 2 0,28-30 0 0,-28 0-2 0,27 29-2 16,-27 0 3-16,0-29-3 0,31 0 0 0,-31 0-13 0,27 0 3 0,-27 0-8 16,28 0-41-16,-28 0-30 0,0 0 49 0,31-29 9 15,-31 29 11-15,27-29-20 0</inkml:trace>
  <inkml:trace contextRef="#ctx0" brushRef="#br2" timeOffset="-177203.62">31748 10112 168 0,'-30'0'70'0,"30"0"-47"0,0 0-14 0,0 0 0 0,0 29 23 0,0-1-21 15,0 1 8-15,-28 0-3 0,28-29-8 0,0 57 4 0,0-28-7 16,0 29 3-16,0-2-6 0,0 1 3 0,0-28-3 0,0 57 2 16,0-57-3-16,28 57 0 0,-28 0-2 0,0 1 0 15,0-32 2-15,30 60-1 0,-30-56 0 0,28-31-2 16,-1 59-5-16,-27-60-3 0,0 29-19 0,0 3 9 0,31-30-28 0,-31 0 19 15,0-1-34-15,28 1-9 0,-28-29 40 0,0 0 5 0,0 27-6 16,0-27 1-16</inkml:trace>
  <inkml:trace contextRef="#ctx0" brushRef="#br2" timeOffset="-176686.54">29914 11659 70 0,'0'0'27'0,"0"0"-6"0,0 0 2 0,0-29-10 0,0 29 15 0,0 0 0 0,0 0-15 0,0 0-1 0,0-27 9 0,-28 27-3 0,28 0-4 0,0 0-5 16,0 0-3-16,0 0 1 0,0 0 8 0,-27 27 0 0,27 2-3 15,-31 0 4-15,31-29-8 0,0 28 0 0,-27 1-1 16,-1 0 5-16,-30 28-1 0,58-1-6 0,-28-25 4 0,-58 52 9 16,55-53-9-16,-82 85 3 0,55-30-8 0,30-55-2 0,-30 27 2 15,-28 29 0-15,31-1-7 0,24-55 3 0,-24 27-2 16,-3 1 1-16,30-1-1 0,-3-29 1 0,-55 31 3 0,59-32-3 0,-1 2 1 15,-3-2 1-15,-23 32-4 0,54-30 4 0,-59 28-5 0,59-28 0 16,-58-2-15-16,30 2-21 0,28-29 11 0,0 30-41 0,-27-30-21 16,27 29-15-16,0-29 65 0,0 27-22 0</inkml:trace>
  <inkml:trace contextRef="#ctx0" brushRef="#br2" timeOffset="-176069.83">27798 13693 51 0,'0'0'10'0,"0"0"-7"0,0 0 1 0,0 0-2 0,0 0 0 0,0 0 6 0,0 0 3 0,0 0 2 0,0 0-5 0,27 0 10 0,-27 0 2 0,0 0-11 0,0 0-1 0,0 0 1 16,28 0 4-16,-28 0-6 0,0 0 8 0,0 0-1 0,0 0-9 16,0 0 0-16,31 0 2 0,-31 0 8 0,0 0-8 0,0 0-1 15,0 0-4-15,0 0-1 0,0 29 1 0,0-29 0 16,0 0-1-16,0 28 0 0,0-28 0 0,0 28-2 0,-31-28 0 0,31 30-6 0,0-1-1 15,0-29-7-15,-28 28-8 0,28-28-9 0,0 55-44 0,-27-55 46 0,27 30 7 16,-31 0-4-16</inkml:trace>
  <inkml:trace contextRef="#ctx0" brushRef="#br2" timeOffset="-175869.9">27423 14181 154 0,'0'0'0'0,"0"0"49"0,0 0-47 15,0 0-1-15,0 0-1 0,0 0 2 0,0 0 1 0,0 0 3 0,0-30 11 0,0 30-6 16,0 0 11-16,0 0-12 0,31 0 6 0,-3 0-10 16,-28 0 0-16,27 0 3 0,4 0-6 0,55-28 3 0,-31 28-2 15,3 0-1-15,-30 0-3 0,30 0 0 0,1 0-2 16,-4 0 0-16,-24 28-4 0,-4-28-12 0,1 0 2 16,-28 0-6-16,30 0-4 0,-30 0-38 0,28 0 1 0,-28 0 41 15,0 0 6-15,27 0-2 0,-27 0-37 0</inkml:trace>
  <inkml:trace contextRef="#ctx0" brushRef="#br2" timeOffset="-175703.16">27540 13548 103 0,'0'0'0'0,"0"0"65"0,-31 0-35 16,31 0-20-16,0 0-3 0,-27 0 1 0,27 0 9 0,0 0 3 16,0 0-1-16,0 0-9 0,0 0 8 0,0 0-11 0,27 0 3 15,-27 0-6-15,31 0 2 0,-3 0-5 0,30 0 0 16,-58 30-1-16,28-30 0 0,30 0-3 0,-58 0 0 15,27 0-14-15,1 0 0 0,3 29-34 0,-4-29 18 0,1 0-42 16,3 0 16-16,-4 0 40 0,1 0-40 0</inkml:trace>
  <inkml:trace contextRef="#ctx0" brushRef="#br2" timeOffset="-175383.79">28196 13865 77 0,'0'0'12'0,"0"0"-6"0,0 0 0 0,-27 28 0 0,27-28-1 0,0 0 3 0,-28 27 15 16,-3 61 65-1,31-88-83-15,-27 28 6 0,27-28-7 0,0 0 0 0,0 30 6 16,0-30-4-16,27 0-1 0,-27 0 1 0,0 0 1 0,0 0-2 0,31-30 7 16,-31 30-6-16,28-28 6 0,-1 0-6 0,-27-2 1 0,31 0 3 0,-31 3-3 15,28-1-4-15,-1 0 1 0,-27-1-3 0,0-1 1 16,31 30-1-16,-31-28 0 0,28 0 1 0,-28 28 0 0,27-29-1 0,-27 29 4 15,58 0 12 1,1 144-2 0,-59-61-16-16,0-53 2 0,0 0-1 0,0-30 1 15,0 28-1-15,0 0 1 0,0 31-2 0,0-59-1 0,27 56-4 0,-27-56-1 16,0 30-1-16,0-1-22 0,0-29 10 0,0 28-31 0,0-28-9 16,0 0 28-16,0 0-35 0,0 0 39 0,0 0 7 0,0 0-9 15,0-28-17-15</inkml:trace>
  <inkml:trace contextRef="#ctx0" brushRef="#br2" timeOffset="-175202.36">28684 13521 49 0,'0'0'16'0,"0"0"5"0,0-28-11 16,0 0 15-16,0 28-10 0,0 0 18 0,0-31 2 0,-27 31-1 15,27 0-1-15,0-27-8 0,0 27-5 16,0 0-13-16,0 0 2 0,0 0-4 0,0 27 1 0,-31-27 2 0,31 31-4 0,0-3 11 16,0 0-8-16,0-1-5 0,0 3 0 0,0-1 1 15,0 86 2-15,0-87-4 0,0 0 0 0,0 31-2 0,-28-31 0 16,28 27-3-16,0 5-8 0,0-32 0 0,0 30-30 0,0-29-14 15,0 27-46-15,0-26 70 0,0-30-12 16,0 29 22-16,-27-29-41 0</inkml:trace>
  <inkml:trace contextRef="#ctx0" brushRef="#br2" timeOffset="-175081.27">28512 13808 84 0,'0'0'35'0,"0"0"17"0,0 0-32 0,0 0 13 0,0 0-21 16,0-30 0-16,0 30 0 0,28 0 9 0,-28 0-11 0,0 0 0 0,0 0-2 15,31 0 6-15,-4 0-6 0,-27 30-5 0,28-30 0 0,-28 0 0 16,31 29 0-16,-4-29-4 0,-27 0 1 0,28 0 1 0,-28 28 0 0,31 0-5 15,-4-28-1-15,-27 27-3 0,27-27-6 0,-27 0-10 0,31 30-51 0,-3-30-17 16,-28 30 56-16,27-30-50 0</inkml:trace>
  <inkml:trace contextRef="#ctx0" brushRef="#br2" timeOffset="-174618.9">29172 13607 34 0,'0'0'13'0,"0"0"-1"0,0 0-9 16,0 0 0-16,0-29 5 0,0 29-5 0,-31 0 2 0,31-30 21 15,0 30-14-15,0 0 39 0,0-27-19 16,0 27-22-16,0 0 12 0,0 0-12 0,0 0 9 15,0 0-2-15,0 0-10 0,0 0 9 0,0 0-9 0,0 0 1 16,0 0 0-16,0 0 7 0,0 0-2 0,0 27 0 0,0-27-7 16,0 30 4-16,0-1 0 0,0 0-6 0,0-2 2 0,0 3-4 15,0 114 3-15,0-88-1 0,0 1-3 16,0 29-3-16,0-27-2 0,0-31-9 16,0 0 3-16,-27 2-19 0,27-1-10 0,0-1 13 0,0-28-32 15,0 0-17-15,0 28 39 0,0-28 6 0,-28 0 9 0,28-28 8 0,0 28 2 16,0-28-37-16</inkml:trace>
  <inkml:trace contextRef="#ctx0" brushRef="#br2" timeOffset="-174403.25">28914 13465 98 0,'0'0'0'0,"0"0"41"0,0 0-13 0,0 0-9 0,0 0-2 0,-31 0 8 16,31 0 2-16,0 0-3 0,0 0-1 0,0 0-13 15,0 0-2-15,0 0-1 0,0 28 8 0,0-28-1 0,31 28 1 16,-31-28-8-16,0 0 4 0,28 27-5 0,-1-27 3 0,-27 0-5 15,0 0-2-15,31 30 5 0,-3-30-5 0,-1 29 3 0,4-29-3 16,-31 29-5-16,28-29 4 0,30 27-16 16,-58-27 4-16,27 0-20 0,-27 0 13 15,28 0-26-15,-28 0-11 0,0 0 21 0,31 0-39 0,-31 30 40 16,0-30 7-16,0 0 7 0,0 0-46 0</inkml:trace>
  <inkml:trace contextRef="#ctx0" brushRef="#br2" timeOffset="-174234.92">29285 13750 67 0,'0'0'0'0,"0"0"29"0,0 0-5 0,0 0-11 16,0 0 0-16,0 0 17 0,0 0-14 0,0 0-1 0,0 0 1 0,0 28 8 16,0-28-7-16,0 0-9 0,0 30-1 0,0-1 6 0,28-29-9 0,-28 0 0 15,0 28-2-15,0-28 0 0,0 28-1 0,0-1 1 0,31-27-2 16,-31 0 0-16,0 30 0 0,0-30 1 0,27 30-1 0,-27-30 2 0,28 28-1 16,-28-28-1-16,0 28 0 0,31-28-5 0,-31 0 1 0,0 30-13 0,27-30 3 15,-27 0-28-15,28 0-25 0,-28 0 30 0,0 0 5 0,0 0-10 16,30 0-9-16</inkml:trace>
  <inkml:trace contextRef="#ctx0" brushRef="#br2" timeOffset="-174002.98">29656 13663 128 0,'0'0'0'0,"0"0"73"16,0 30-66-16,0-30-2 0,-27 29 8 0,27-1-3 15,0-28 1-15,-28 28 11 0,-58 114 16 16,56-82-30-16,30-32-4 0,-28 30 5 0,1-29-7 15,-4 27 2-15,-55 201 21 16,58-198-23-16,28-30-1 0,-27 57 1 16,27-59-1-16,-31 2 1 0,31 30-2 0,-28-32-1 15,28 2 0-15,0-29 0 0,-27 29-3 0,27-1-6 0,0-28 2 16,0 29-19-16,0-29 8 0,0 0-5 0,0 0-3 0,0 0-5 0,0 0-1 16,-31 0-30-16,31 0 39 0,0 0-4 0,0 0 19 0,31 0-2 0,-31 0-34 15</inkml:trace>
  <inkml:trace contextRef="#ctx0" brushRef="#br2" timeOffset="-173770.2">29570 14095 151 0,'0'0'56'0,"0"0"-51"0,0 0-2 0,0 0-2 16,-27 28 9-16,-1-28 9 0,28 0-7 15,-30 58 19-15,30-29-12 0,-28 27-11 16,28 3-5-16,-27 24 1 0,27-24-1 0,0 56-2 16,0-59-2-16,-31 3 1 0,31-32-1 0,0 31-3 15,0-30-1-15,0 30-3 0,0-1-26 0,0-28 8 0,0-2-7 16,0 4-3-16,0-31-2 0,-28 56-23 0,28-29 27 0,0-27-11 0</inkml:trace>
  <inkml:trace contextRef="#ctx0" brushRef="#br2" timeOffset="-173553.03">29656 13950 108 0,'0'-30'42'0,"31"30"-28"15,-31-27 10-15,28 27-2 0,-28 0 5 0,27-28-12 16,4 28 18-16,-3 0-11 0,-28 28-5 0,27-28-11 16,-27 27 4-16,0-27-5 0,31 30-1 0,-31 28 5 0,0 0-5 15,0-29-1-15,0 27 1 0,-31 3-2 0,4-31 1 16,-1 27-2-16,-3-23 0 0,4 24 0 0,-1-29 0 15,-30 3-2-15,30-1 0 0,-3 0-8 0,4-29 0 0,-1 0-3 0,-2 0-22 16,2 0-16-16,1 0 20 0,27 0-39 0,-31 0 36 16,31 0 5-16,0-58-19 0,0 28-8 0</inkml:trace>
  <inkml:trace contextRef="#ctx0" brushRef="#br2" timeOffset="-172786.84">29914 14123 72 0,'0'0'28'0,"0"0"-17"0,0 0-3 0,0 0 0 0,0 28 16 0,0-28-7 0,0 0 16 0,0 0-20 0,0 0 8 0,0 0-13 0,0 0 3 0,58 30 24 16,-58-30-29-16,28 0 19 16,3 0-5-16,-31-30-12 15,27 2-2-15,-27 28-1 0,0-28-4 0,0-1 3 16,0 29 0-16,0-30-1 0,0 30-1 0,0-28 0 16,0 28-1-16,0 0 4 0,0-28-2 0,0 28 1 0,-27 0 2 0,27 0-1 15,-31 0-3-15,31 0 3 0,0 0-3 0,-28 28 5 16,1-28-4-16,27 28 2 0,-31-28-3 0,31 30 1 0,-55 114 8 31,55-116-11-31,0-28 1 0,0 28 0 0,0-1-1 0,0 32-5 16,27-30-7-16,-27-29 1 0,0 27-20 0,28 3 12 0,-28-30-3 15,0 0-29-15,58 29-60 0,-58-29 68 0,28 0-21 16,-28-29-8-16</inkml:trace>
  <inkml:trace contextRef="#ctx0" brushRef="#br2" timeOffset="-172386.05">30831 12175 64 0,'0'0'19'0,"0"0"-3"0,0-29 8 0,0 29 9 0,0 0-17 0,0 0 1 0,0 0 12 0,0 0-16 0,0 0 11 0,0 0-13 16,0 0-1-16,0 0 0 0,0 0 7 0,0 29-7 0,0-29-6 15,0 28 6-15,0-28-6 0,0 28 3 0,0 31 14 0,0-59-15 16,0 56 5-16,0-28-2 0,0 2-4 0,0 28-2 0,-27-1 5 15,27-28-3-15,0 27 5 0,0 31 1 0,0-59-5 0,-31 31 1 16,31-32-5-16,0 29 1 0,0-26-2 0,0 57 7 0,-28-59-4 16,28 87 1-16,0-59-1 0,0 2 0 15,-27-30-4-15,27 1-2 0,0 29 3 0,0-58-1 0,0 28-1 16,0 1-7-16,0-2-2 0,0 4-21 0,-31-3-11 0,31-28 19 0,0 0-6 16,0 28-43-16,0-28 26 0,0 0-48 0,0 27 60 15,0-27-46-15</inkml:trace>
  <inkml:trace contextRef="#ctx0" brushRef="#br2" timeOffset="-172002.99">30402 14266 50 0,'0'0'15'0,"0"0"-12"0,0 0 1 0,0 0 0 16,0 0 3-16,0 0 0 0,0 0 9 15,0 0-8-15,0 0 6 0,0 0-9 0,0 0 0 0,0-28 4 0,0 28-3 16,27 0 9-16,-27 0-5 0,0 0 1 0,0 0 13 0,0 0-4 0,0 0-3 15,0 0-7-15,0 0-1 0,0 0 9 0,0 0-10 16,31 0 5-16,-31 28-8 0,0-28 5 0,0 27-3 0,0-27-5 16,0 0 2-16,0 32-3 0,0-32 1 0,0 27 0 0,0 2 0 15,0-29-1-15,0 27-1 0,0-27-1 0,0 30 1 0,0-1 0 16,0-29 0-16,0 58-5 0,0-58 1 0,0 57-13 0,0-30-25 16,0 2-29-16,-31 1-10 0,31-30 48 0,0 29 11 0,0-29 7 15,0 0-38-15</inkml:trace>
  <inkml:trace contextRef="#ctx0" brushRef="#br2" timeOffset="-171815.15">30172 14668 150 0,'0'0'34'0,"0"0"-11"0,0 0-18 0,0 0 3 0,0 0 13 15,31 0 8-15,-31 0-17 0,27 29 12 16,-27-29-21-16,28 27 1 0,2-27-3 0,-30 29 3 0,28-29-3 15,-1 0-1-15,4 0-1 0,-31 29 1 0,28-29-7 0,-1 0-10 16,-27 0 2-16,31 28-36 0,-31-28-28 0,28 0 14 16,-28 0 30-16,0 0-14 0</inkml:trace>
  <inkml:trace contextRef="#ctx0" brushRef="#br2" timeOffset="-171635.88">30343 14238 174 0,'0'0'92'0,"0"0"-78"0,0 0-2 0,0 0-10 0,0 0 4 0,0 0-1 16,0 28 2-16,0-28 10 0,0 0 0 0,0 0-10 0,0 0-2 0,0 27 0 16,0-27-1-16,31 0-1 0,-31 0 2 0,28 32-4 0,-28-32 0 15,27 0 2-15,-27 0 1 0,31 0-3 0,-31 0-1 0,0 0-1 0,28 27-3 16,-28-27-13-16,27 0-23 0,4 0-22 0,-31 0 23 16,0 0-3-16,0 0-36 0,0 0 53 0,28 0-52 0</inkml:trace>
  <inkml:trace contextRef="#ctx0" brushRef="#br2" timeOffset="-171169.46">30718 14325 28 0,'-31'0'19'0,"31"0"-9"0,0 0-6 0,0 0 2 0,0 0-3 0,0 0 0 0,0 0 1 16,0 0 0-16,0 0 3 0,0 0 3 0,0 0-4 16,31 0 5-16,-31 0-5 0,0 0-1 0,0 0 7 0,0 0 6 15,0 0-5-15,0 0 0 0,0 0 1 0,0 0 14 0,0 0-16 0,0 0 8 16,0 0-9-16,0 0-2 0,0-32 0 0,0 32-2 0,27 0 8 0,-27 0-7 16,0 0 8-16,0 0-8 0,0 0-1 0,0 32 12 15,0-32-9-15,0 0-6 0,0 27 7 0,28-27-6 0,-28 29 2 16,0-2-4-16,0-27 0 0,0 30 1 0,0-1-3 0,31 0 2 15,-31 0 1-15,0-29-3 0,0 28 1 0,0 1-2 0,0-2-1 16,0 2-1-16,27 1-6 0,-27-30 1 0,0 29-19 0,0-2 6 16,0-27-7-16,0 29-47 0,0-29 27 0,0 0 0 0,0 0-28 0,-27 0 55 15,27 0-33-15</inkml:trace>
  <inkml:trace contextRef="#ctx0" brushRef="#br2" timeOffset="-170936.06">30773 14210 86 0,'0'0'55'0,"0"0"-32"0,0 0-12 16,0 0-1-16,0 0 15 0,31 0-8 0,-31 0 15 16,0 0-17-16,0 0 10 0,27 0-15 0,-27 0 6 0,28 0-6 15,3 0-2-15,-31 0-4 0,27 28-2 0,-27-28 1 0,28 0-2 0,-28 28 1 16,30-28 4-16,-2 27-3 0,-28-27 1 0,27 32-1 0,-27-32 0 0,0 27 1 16,31 2 3-16,-31-2-1 0,28-27-4 0,-28 59 8 0,0-59-4 15,0 29 0-15,0 0 0 0,0-1 2 0,0 1-4 0,0-29-2 0,-59 56 3 16,59-26-4-16,-55 26 0 0,25-27 0 0,2 0-1 0,-30 28 0 15,30-28-1-15,1-29 0 0,-4 29-2 0,3-29-10 0,1 28 2 0,-4-28-2 16,31 0-4-16,-28 0-21 0,1 0-10 0,-4 0 20 0,31 0-40 16,-27-28 30-16,27 28-26 0,0 0 42 0,0-29-8 0,0 29-18 15</inkml:trace>
  <inkml:trace contextRef="#ctx0" brushRef="#br2" timeOffset="-170115.54">31604 12203 39 0,'0'0'8'0,"0"0"1"0,0 0-7 0,0 0 1 0,0 0 1 0,0 0 4 0,0 0-2 0,0 0 8 0,0 0-7 0,0 28 9 0,0-28-9 0,0 0 2 0,0 0 0 0,0 0 10 0,0 0-8 0,0 0 11 16,0 0-10-16,0 0 10 0,0 0-10 0,0 0-2 0,0 0 0 15,0 0 7-15,0 0-9 0,0 0 0 0,0 0-1 0,0 0 9 0,0 0 3 16,0 0 0-16,0 0-10 0,0 0-1 0,0 0-2 0,0 0 0 16,0 0 7-16,0 0 1 0,0 0-2 0,0 0-4 0,0 0-2 15,0 0 3-15,0 0-3 0,0 0-3 16,0 0 1-16,0 0 11 0,0 0-12 0,0 0 1 0,0 0-2 15,0 30 1-15,28-1 3 0,3 27 2 16,-31-28-8-16,27 32-2 0,31 25 2 0,-30-28 4 0,-28 1-2 16,27 27 3-16,32 30-1 0,-59-29-6 0,27-57 2 15,4 57 4-15,-31-30-5 0,86 174 8 16,-86-230-5-16,0 29-2 16,28-29-2-16,-28 28 0 0,0-28-9 0,27 29-9 0,-27-29 2 15,0 0-33-15,0 0 16 0,31 0-45 0,-31 0 30 0,0 0-11 0,0 0-41 16,0 0 66-16,0 0-17 0</inkml:trace>
  <inkml:trace contextRef="#ctx0" brushRef="#br2" timeOffset="-169517.01">31975 14181 34 0,'0'0'18'0,"0"0"-14"0,0 0 0 0,0 0-2 0,0 0 8 0,0 0-7 0,0 0 2 0,0 0 2 0,0 0 1 0,0 0 0 0,0 0 11 0,0 0 6 15,0 0-11-15,0 0-9 0,0 0 1 0,0 29 11 16,0-29-10-16,0 0 3 0,0 0-4 0,0 0-1 0,0 28 7 16,0-28-3-16,0 28-2 0,0-1-5 0,0 5 0 15,0-32 0-15,0 27 0 0,0 2 0 0,0-2-3 0,0-27 0 16,0 30-1-16,0-1-8 0,0-29-1 0,0 29-31 0,0 0 9 16,0-29-2-16,0 28-85 0</inkml:trace>
  <inkml:trace contextRef="#ctx0" brushRef="#br2" timeOffset="-169352.89">31975 13920 150 0,'0'0'32'0,"0"0"-10"0,0 0-20 0,0 0 8 16,0 30 3-16,-27-30-1 0,27 30-7 0,0-2 0 0,0-28-4 16,0 28-1-16,0-28-3 0,0 30-2 0,-28-1-9 15,28-29 0-15,0 28-32 0,0 0-41 0,0 2 4 16</inkml:trace>
  <inkml:trace contextRef="#ctx0" brushRef="#br2" timeOffset="-169086">32061 14525 92 0,'0'0'48'0,"0"0"-35"16,0 0-8-16,0 28 1 0,0-28 0 0,-27 0 4 0,27 0 0 15,0 0 9-15,0 0-12 0,0 0 3 0,0 0-4 0,0 0-3 16,0 0 2-16,0 0 0 0,0 0-2 0,0 0 2 15,0 0-4-15,27-28 3 0,-27-1 1 0,0 29-3 0,31-29 1 16,-31 0-1-16,27-1 4 0,-27 3 5 0,0 27-4 0,0-29 10 16,0 29-8-16,28-27 12 0,-28 27-16 0,0 0 5 15,31-32 3-15,-31 64 11 0,0-32-20 16,0 0 4-16,0 27-5 0,0-27 0 0,0 0 0 0,27 29 0 0,-27 28 1 16,0-57 1-16,0 29-4 0,0-29-1 15,0 29 0-15,28 0-2 0,-28-29 1 0,0 28-2 16,0 1-21-16,0-29-53 0,0 0 51 15,0 27-1-15,0-27-38 0,0 0 27 0,0 0-31 0,0 0 30 16,0 0 22-16,0-27-22 0</inkml:trace>
  <inkml:trace contextRef="#ctx0" brushRef="#br2" timeOffset="-168834.66">32463 14266 78 0,'0'0'0'0,"0"0"45"0,0 0-4 0,0 0-23 0,0 0 0 0,0 0 14 16,0 0-5-16,0 27-2 0,0-27-1 0,0 0-12 16,0 32 8-16,0-32-13 0,0 27 7 0,0-27-9 0,0 0-1 0,0 29 2 15,0-2-3-15,0-27-1 0,0 30-1 16,0-1-1-16,0-29-1 0,0 0-1 0,0 29-10 0,0-29-15 0,0 0 4 15,0 0-5-15,0 29-6 0,0-29-5 0,0 0-5 0,0 0-31 16,0 0 50-16,0 0 8 0,0 0-38 0</inkml:trace>
  <inkml:trace contextRef="#ctx0" brushRef="#br2" timeOffset="-168701.83">32576 13950 91 0,'0'0'72'0,"0"0"-65"0,-27 0-7 0,27 0 1 0,0 30-1 0,0-30 1 15,0 0 0-15,0 0-3 0,0 28-11 0,0-28-2 16,0 0-26-16,0 0 5 0,0 0-30 0</inkml:trace>
  <inkml:trace contextRef="#ctx0" brushRef="#br2" timeOffset="-168452.83">32607 13636 69 0,'0'0'55'0,"0"0"-40"0,0 0-6 16,0 0 4-16,-31 0 27 0,31 0-32 0,0 0 1 16,0 0-1-16,0 0-2 0,0 0 5 0,0 27 3 0,0-27-11 15,0 30 2-15,0-30-3 0,0 29 1 0,0-29 2 0,0 28 0 16,0 0-2-16,31 2 1 0,-31-1 0 0,0-29-2 0,0 28 1 16,0 0-1-16,0-1-2 0,0 3 4 0,28 0-1 15,-28-2-3-15,0-28-1 0,0 58 1 0,0-58 0 0,0 29 0 0,0-1-2 16,0 30 0-16,0-29-3 0,0-1 1 0,0 0-3 0,0-1-3 15,0 5-22-15,0 24-20 0,0-56 20 0,0 27 0 0,0 3 4 16,0-1-6-16,0 0-30 0</inkml:trace>
  <inkml:trace contextRef="#ctx0" brushRef="#br2" timeOffset="-167812.77">32549 14181 39 0,'0'0'17'0,"0"0"-9"0,0 0-1 0,0 0 5 0,0 0-5 0,0 0 0 0,0 0 0 0,0 0 0 0,0 0 16 0,0 0-14 0,-28 0 7 0,28 0-3 0,0 0-3 15,0 0 7-15,0 0-3 0,0 0 5 16,0 0 5-16,0 0-11 0,0 0 10 0,28 0-2 0,-28 0-1 16,27 0-3-16,-27 0-2 0,31 0-8 0,-31 0 4 15,28 0-5-15,-28 0-1 0,27 0-3 0,-27 0 0 0,31 0-1 16,-31 29 1-16,28-29 1 0,-28 0-3 15,27 0 1-15,-27 0-5 0,0 0-4 0,31 0 4 0,-31 0-16 16,0 0 6-16,0 0-6 0,0 0-5 0,0 0-7 0,0 0-52 16,28 0 38-16,-28 0-23 0,0 0 49 0,0 0 0 0,0-29-19 0</inkml:trace>
  <inkml:trace contextRef="#ctx0" brushRef="#br2" timeOffset="-167619.08">32463 13920 178 0,'0'0'89'0,"0"0"-75"0,0 0-5 0,0 0-3 0,-27 0 5 0,27 0-3 15,0 0 2-15,0 0 12 0,0 0-6 0,0 0-10 0,-31 0-2 0,31 0 0 16,0 0 0-16,0 0-3 0,0 0 0 0,0 30-3 0,0-30-5 16,0 30-173-1,0-30 74-15,31 0 85 0,-31 0 4 16,0 0-33-16</inkml:trace>
  <inkml:trace contextRef="#ctx0" brushRef="#br2" timeOffset="-167219.21">32951 14123 101 0,'0'0'62'0,"0"0"-42"16,0 0-7-16,0 0 8 0,0 0 4 0,0 0-9 0,0 0-1 0,-31 0-1 15,31 28 9-15,0-28-16 0,0 0 1 0,0 0 2 0,0 30 0 16,0-30-2-16,0 29-2 0,0-29-4 0,0 28 1 0,0-28-2 16,0 28 1-16,0-28-2 0,0 27 2 0,0-27-2 0,0 32-2 15,0-5 1-15,31-27-9 0,-31 29 1 0,0-2-28 0,0 3-26 16,0-30-21-16,0 29 42 0,0-29-15 0,0 0 39 0,0 29-28 15</inkml:trace>
  <inkml:trace contextRef="#ctx0" brushRef="#br2" timeOffset="-167085.49">32978 13980 123 0,'0'0'45'0,"0"0"-9"0,0 0-3 0,0 0-15 0,0 0 3 0,0 0-10 15,0 28 10-15,0-28-12 0,0 28 2 0,0-28-8 16,0 0-1-16,-27 30-1 0,27-1-1 0,0-29-1 0,0 28-3 0,0 0-1 15,0 2-21-15,0-30 2 0,0 29-8 0,0-29-54 0,0 28 44 16,0-28-19-16,0 28 8 0</inkml:trace>
  <inkml:trace contextRef="#ctx0" brushRef="#br2" timeOffset="-166802.64">33064 14151 169 0,'0'0'49'0,"0"0"-1"0,0 0-25 0,0 0-12 0,0 0 3 0,0 0 16 16,0 30-5-16,-27-30-7 0,27 0-11 0,0 29 0 0,0-29-4 15,0 28 1-15,0-28-3 0,0 0-1 0,0 28 1 0,0-1 1 16,0-27-2-16,0 32 0 0,0-32-1 0,0 0 1 0,0 27-2 16,0-27 1-16,0 0 1 0,27 29-3 0,-27-29 1 0,0 0 1 15,0-29-1-15,28 29 0 0,-28 0 1 0,0 0 1 0,0-27 0 0,0 27 1 16,0-32-1-16,0 5 0 0,0 27 0 0,31-28 0 0,-31 0 2 0,0 28-1 16,0-29 4-16,0-1 2 0,0 2-4 15,0 28 0-15,0 0-2 0,0-28 0 0,0 28 4 0,0 0-3 0,0 0 1 16,0 0-2-16,0 0 1 0,0 28 0 0,27 0 1 0,-27-28-1 0,0 30-2 15,0-1 1-15,0-1-2 0,0 0-4 0,0-28-1 16,0 59-36-16,0-32-19 0,0-27 21 0,0 29-7 0,0-2-60 16,0-27 32-16,0 30 17 0</inkml:trace>
  <inkml:trace contextRef="#ctx0" brushRef="#br2" timeOffset="-166652.71">33322 13578 159 0,'0'0'42'0,"0"0"-21"0,0 29-5 15,0-29-6-15,0 29 5 0,0-2 3 16,0 3-2-16,0-1-10 0,0-1-1 0,-28 0-2 0,28 2 0 0,0 27-1 16,0-2 0-16,0-25-2 0,0 28 0 0,0-30-1 0,0 2 0 15,0 27-7-15,0 1-21 0,0-29-36 0,0-1 18 16,0 0-34-16,0 31-5 0</inkml:trace>
  <inkml:trace contextRef="#ctx0" brushRef="#br2" timeOffset="-166485.21">33466 13980 215 0,'0'0'65'0,"0"0"-13"0,-31 0-45 15,31 28-3-15,0-28 3 0,0 28 0 0,0-28 2 0,0 30 13 0,-27 27-15 16,27-57-5-16,0 28-2 0,0 2 2 0,0-30-1 0,0 57 1 16,0-57-3-16,0 28-3 0,0 31-15 0,0-59 4 15,0 27-30-15,0 2-21 0,0-29 27 0,0 0-47 0,0 27 51 16,0-27-7-16,0 0-8 0</inkml:trace>
  <inkml:trace contextRef="#ctx0" brushRef="#br2" timeOffset="-165635.93">33466 13950 165 0,'0'0'74'0,"0"0"-8"0,0 0-58 0,0 0-7 0,0 30 1 16,0-30 3-16,0 0 11 0,-31 0-7 0,31 0 1 0,0 0-2 0,0 0-6 15,0 28-2-15,0-28 1 0,0 0-2 0,0 0-1 0,0 0-2 16,0 0 0-16,0 0-3 0,0 0-10 0,0 0-4 0,0 0 9 16,0 0 0-16,0 0-10 0,0 0 10 0,0 0-19 0,0 0 11 15,31-28-19-15,-31 28 18 0,0 0 17 0,0 0 3 0,0 0 0 16,0 0 2-16,0 0 0 0,0 0 3 0,28 0 0 0,-28 0 0 0,0 0 0 0,0 0 2 16,0 0 6-16,0 0-7 0,27 0 1 0,-27 0 0 0,0 0-1 0,0 0 3 15,0 0-6-15,0 0 2 0,0 0-3 0,31 28 0 0,-31-28 1 16,0 0-1-16,0 0-1 0,0 0 0 0,0 0 0 0,0 0 0 15,27 0 0-15,-27 0 0 0,0 0 0 0,0 0 0 16,0 0-1-16,0 28 1 0,0-28 0 0,0 0 0 0,0 30 0 0,0-30 0 16,-27 0 1-16,27 29-1 0,0-29 1 0,0 28 0 0,0-28 3 0,-31 28 0 15,31-28 1-15,0 30 0 0,0-30 0 0,0 29 0 0,-27-1 7 16,27 0-9-16,-28-1-1 0,28 5 2 0,0-5 6 0,-31-27-4 16,31 29 7-16,0-2-3 0,0-27-6 0,0 0-2 15,0 30 3-15,0-30-2 0,0 29-4 0,0-29 1 0,0 0-1 16,0 0 1-16,0 0-3 0,31 0 2 0,-31 0-2 0,0 0-4 15,0 0 2-15,28 0-12 0,-28-29-9 0,0 29 11 0,0 0-19 16,27-30 15-16,-27 30-20 0,0-27 20 0,0-2-14 0,31 29 15 16,-31 0 13-16,0-27 2 0,0 27 0 0,0 0 2 0,0-32 0 15,0 32-2-15,0 0 2 0,0 0 1 0,0-27 0 0,0 27 0 0,0 0 0 0,0 0 1 16,0 0-1-16,0 0 1 0,0 0-1 0,0 0 1 0,0 0 0 0,0 0 0 16,0 0-1-16,0 0 0 15,27 0 0-15,-27 0 1 0,0 0-1 0,0 0 0 0,0 27 0 16,0-27 1-16,0 0-2 0,28 0 1 0,-28 0 0 0,0 0-1 15,31 0 1-15,-31 0-2 0,0 0 0 0,0 0 0 0,0 0-1 0,27 0 1 0,-27 0-2 16,0 0 2-16,28 0 3 0,-28-27-1 0,0-1 0 16,0 28 0-16,31-28 1 0,-31 28 0 0,0-29 4 0,0-1-1 15,0 30 11-15,0-28-4 0,0 28 3 0,0 0-1 0,0 0-1 0,0 0 0 16,0-28 12-16,0 28 4 0,0 0-14 0,0 0 1 0,0 0-1 16,-31 28 9-16,31 0-3 0,0-28-10 0,-28 0-1 0,28 30 5 0,0-1-3 15,0-1-5-15,-27 0-3 0,27-1 2 0,0 5-4 0,0-32 0 16,0 27-1-16,0 2 1 0,0-2-2 0,0-27 1 0,0 30-1 15,0-1 2-15,0-29 0 0,0 29-2 0,27-29 1 0,-27 29 0 0,0-29 0 16,28 28 3-16,-28-28-2 0,0 0-2 0,0 0-3 0,31 0 1 16,-31 0-1-16,0 0-10 0,0 0-14 0,0 0-11 0,0 0-8 15,27-28 20-15,-27 28-28 0,0 0 35 0,0-29 4 0,0 29 6 16,0 0 4-16,0 0 1 0,0-29-2 0,0 29 4 0,0-29 2 16,0 29 2-16,0 0 0 0,0 0 3 0,0 0 3 0,0 0-3 15,0 0-1-15,0 0 4 0,0 0-2 0,0 29 8 0,0-29-4 16,0 0 0-16,0 29 2 0,0-29 0 0,0 29 0 0,0-29-2 0,0 28 8 0,0-28-9 15,0 29 8-15,0-29 4 0,0 27-9 0,0-27 2 0,0 0 12 16,0 29-7-16,0-29-9 0,0 0-1 0,0 0-2 0,28 0-1 0,-28 0 0 16,0-29-1-16,0 2-1 0,31-2-3 0,-31-28 1 15,27 57 0-15,-27-58-1 0,28 28-1 0,-28 30-2 0,31-56-11 16,-31-3-12-16,27 59 12 0,-27-55-17 0,27 27-23 16,-27-1-18-16,0-1 27 0,0 30 29 0,31 0-31 0</inkml:trace>
  <inkml:trace contextRef="#ctx0" brushRef="#br2" timeOffset="-165413.91">33294 13578 233 0,'0'0'0'0,"0"0"93"0,0 0-82 0,0 0-9 0,0 29 2 0,0-29-2 0,-31 0-2 0,31 29 0 0,0-29 0 0,0 0 1 0,-27 27-4 0,27-27-18 0,0 30 2 15,-28-30-42-15,28 0 17 0,0 29-45 0,0-29 28 16,0 28 13-16</inkml:trace>
  <inkml:trace contextRef="#ctx0" brushRef="#br2" timeOffset="-160618.2">32721 14954 58 0,'0'0'0'0,"0"0"21"0,0 0-15 0,0 0 6 0,0 0-4 0,0 0 1 0,0 0 10 16,0 0-9-16,0 0-1 0,0 0 10 0,0 0-9 0,0 0 12 0,0 0-11 0,0 0 14 0,0 0-12 0,-28 0 7 0,28-29-3 0,0 29-1 15,0 0-1-15,0 0-8 0,0 0 1 0,0 0 0 0,0 0 7 16,0 0-8-16,0 0-1 0,0-28 5 0,0 28-1 0,0 0-5 16,0 0 0-16,0 0 1 0,0 0-4 0,0 0 1 0,0 0 7 0,0 0-1 15,0 0-7-15,0 0 3 0,0 0 3 0,0 0-6 16,0 0 1-16,0 0-2 0,0 0 0 0,0 0 1 0,0 0 0 0,0 0-1 16,0 57 14-1,0-57-15-15,0 0 1 0,0 0-1 0,0 27 2 16,0-27-1-16,0 0-1 0,0 59 4 0,0-59-3 15,0 28 2-15,0-1-2 0,0 3-1 0,0-1 1 0,0 0 1 16,0-2 0-16,0 3 0 0,0-1 0 0,0 27-1 16,0-26-2-16,0-1 2 0,0-1 0 0,28-28 0 0,-28 55 1 0,0-25-2 15,0-30 1-15,0 58 0 0,0-58 0 0,0 57-1 16,0-28 2-16,0-1-3 0,0-28 1 0,0 58 1 0,0-29 0 16,0 0-1-16,0 26 5 0,0-23-4 0,0-32-1 15,0 27 2-15,-28 2-1 0,28-29 0 0,0 27-1 0,0-27 1 16,0 0-1-16,0 30 3 0,0-30-1 0,0 0 0 0,0 0 0 15,0 0 2-15,0 0-3 0,0 0-1 0,0 0 2 16,0 0-2-16,0 0 2 0,0 0-1 0,0 0 1 0,0 0-2 16,0-30 1-16,0 30-1 0,0 0 0 0,0 0 1 0,0 0 0 15,0-27 0-15,0 27-1 0,0 0-1 16,0 0-1-16,0 0 1 0,0 0-5 0,0 0-4 0,0 0-1 16,0 0-3-16,0 0-5 0,0 0-5 0,0 0-38 0,0 0-98 15,0-29 92-15,0 29 10 0,0 0 11 0,0 0-13 0</inkml:trace>
  <inkml:trace contextRef="#ctx0" brushRef="#br2" timeOffset="-131030.46">23359 1805 1 0,'0'0'0'0,"0"0"1"0,0 0-3 0</inkml:trace>
  <inkml:trace contextRef="#ctx0" brushRef="#br2" timeOffset="-129949.95">23445 1261 25 0,'0'0'11'0,"0"0"-9"0,0 0 0 0,0 0 0 0,0-29 4 16,0 29-4-16,0 0 5 0,0 0-3 0,0 0-1 15,0 0 4-15,0-29-3 0,0 29 2 0,0 0-3 0,-27 0 2 16,27 0-3-16,0 0 1 0,0 0-1 0,0 0-2 0,0 0 1 0,0 0 0 16,0 0 0-16,0 0-1 0,0 0 0 0,0 0 0 0,0 0 1 15,0 0-1-15,0 0 1 0,0 0-1 0,0 0 0 16,0 0 0-16,0 0 0 0,0 0 0 0,0 0-1 0,0 0 1 0,0 0 0 0,0 0-1 15,0 29 0-15,0-29-2 0,0 0-2 0,0 0 3 0,0 0-2 0,0 0-6 16,0 0 5-16,0 0-11 0,0 29-37 0</inkml:trace>
  <inkml:trace contextRef="#ctx0" brushRef="#br2" timeOffset="-129247.23">23617 1462 40 0,'0'0'17'0,"0"0"-5"0,0 0-4 0,0 0 0 0,0 0 3 0,0 0 3 0,0 0 14 0,0 0-18 16,0 0 15-16,0 0-1 0,-27 0-2 0,27 0-11 0,0-29 7 15,0 29-11-15,0 0 1 0,-31 0 8 0,31 0 1 0,0 0-8 16,-28 0 6-16,28 0-2 0,0 0-9 0,-27 0 7 16,27 0-1-16,-31 29 1 0,3-1-5 0,1 0 0 15,27-28-3-15,-31 27 5 0,31 3-4 0,0 28 3 16,-28-31-4-16,28 32 1 0,-27-31-2 0,27 59 4 15,0-59-5-15,0 0 1 0,0 31 2 0,0-3-1 0,0-29 1 16,27 3 0-16,-27-1-4 0,28 0 3 0,-28-29-1 16,58 0 19-16,-58 0-12 0,28-29 0 15,-28 29-6-15,0-29-1 0,31-1 2 0,-31 30-2 0,27-56 1 16,-27 29-2-16,28-5 2 0,-28-23-1 0,0 27 1 16,31-1-2-16,-31-1 2 0,0 2-2 0,0 0 0 0,0-1 3 15,0-1-1-15,0 30-2 0,0-27 0 0,0 27 1 0,0-28 0 16,0 28 3-16,0 0-2 0,0 0-1 0,0 28-1 15,0-28 3-15,0 57 3 16,0 0-7-16,0-29 3 0,0 31 0 0,27-31 1 0,-27 0-3 0,27-1 0 16,-27 32 1-16,31-3-1 0,-3 32 0 0,-1-59 0 0,4 28 1 15,-3-29-2-15,-28 1 1 0,27 0-2 0,4 0 1 0,-3-1 0 16,-1-28-2-16,4 29-3 0,-31-29 1 0,28 0-13 0,-28 0 2 0,27 29-24 16,4-29-18-16,-4-29-13 0,1 29 33 0,3-29-42 15,-4 1-15-15,-27-1 52 0,28 0 10 0,3-28-38 16</inkml:trace>
  <inkml:trace contextRef="#ctx0" brushRef="#br2" timeOffset="-129049.43">24562 1575 107 0,'0'0'25'0,"0"0"-1"0,-28 0-12 0,28 0-8 0,0 0 19 0,0 0 2 0,-31 0 6 0,31 0-24 0,0 30 2 0,0-30-6 0,0 0-2 0,0 28 0 16,-27-1-1-16,27 3-3 0,0-30 0 0,0 29-11 16,0-1-14-16,-28 0 5 0,28-28-5 0,0 30-4 0,0-1-29 0,0-1-19 15</inkml:trace>
  <inkml:trace contextRef="#ctx0" brushRef="#br2" timeOffset="-128899.8">24562 2005 154 0,'0'0'0'0,"0"0"100"15,0 0-92-15,0 0 2 0,0 0 6 0,0 27-5 0,0-27 1 0,0 0 8 16,0 30-9-16,0-30-8 0,0 29-1 0,0 0 2 0,0-29-3 16,-28 0 0-16,28 29-3 0,0-1-4 0,0 29-24 15,0-28-13-15,0-29-14 0,0 0 25 0,0 29-2 16,0-29-29-16,28 0 37 0,-28 29-34 0</inkml:trace>
  <inkml:trace contextRef="#ctx0" brushRef="#br2" timeOffset="-128666.39">24991 1890 67 0,'0'0'0'0,"0"0"45"0,0 0-20 0,0-28-14 0,0 28 15 0,0-28-12 0,0 28 16 15,0 0-1-15,0-29-18 0,0 29 0 0,0 0-3 0,0 0 1 16,0 0 7-16,0 0-7 0,0 0-1 0,0 0 1 0,0 0-1 0,0 0-1 0,0 0 6 15,0 29-7-15,0-29-1 0,0 28 5 0,0 0-5 0,0-1-3 16,0 5 1-16,0-32-1 0,0 27-2 0,0 2 1 0,0-2-2 16,0 3-1-16,0-1-9 0,0 0-20 0,0 0-22 0,0-1 20 15,0-28-2-15,0 29-2 0,0-29 1 0,-27 28-54 0,27-28 29 16</inkml:trace>
  <inkml:trace contextRef="#ctx0" brushRef="#br2" timeOffset="-128516.3">25135 1462 80 0,'0'0'65'0,"0"-29"-57"0,0 29 4 16,0 0-6-16,0 0 0 0,0 0 1 0,0 0-1 0,0 0 11 0,0 0-11 16,0 0-2-16,0 29 4 0,0-29-6 0,0 28 0 0,0 0 1 15,0-28-2-15,0 0 0 0,0 27-1 0,0 3-4 0,0 0 0 16,-31-2-6-16,31-1-9 0,0 3-13 0,0-1-8 0,0-1 3 16,0-28 22-16,0 28-12 0,0 2-19 15</inkml:trace>
  <inkml:trace contextRef="#ctx0" brushRef="#br2" timeOffset="-128278.1">25163 2032 75 0,'0'0'0'0,"0"0"22"0,0 0 37 0,0 0-26 0,0 0-19 0,0 0 1 16,0 0 13-16,27 0-2 0,-27 0-15 0,0 0-2 0,0 0-1 0,31 0 6 16,-31 0-3-16,0-27-7 0,28 27 0 0,-28-29 1 0,27 2-2 15,4-5 2-15,-31 5-3 0,28-1 3 0,-1-29 0 0,32 27 1 16,-1-55 0-16,-58 85-3 0,55-57 11 16,-55 29-10-16,31 28 0 0,-31 0 0 0,0 0 0 15,27 0-3-15,-27 0 1 0,28 0 5 0,-28 28-2 0,0-1-2 16,0 3 4-16,0-1-5 0,0 57 1 0,0-29 1 0,0-29-2 15,0 58-1-15,0-57-1 0,0-2 0 0,0 61 2 0,0-59-1 16,-28 28 0-16,28-29-1 0,0-28 1 0,0 29 0 0,0 0-1 16,0 0-1-16,0-29 0 0,28 28-3 0,-28-28 1 15,0 0-10-15,0 0-14 0,31-28-124 16,-31 28 109-16,0-29 0 0,0 29-31 0,27-58 19 16</inkml:trace>
  <inkml:trace contextRef="#ctx0" brushRef="#br2" timeOffset="-128033.11">26108 1003 209 0,'0'-28'74'0,"0"28"-63"0,0 0-8 16,0 0 1-16,0 0 21 0,0 0-16 0,0 0 8 16,0 0-10-16,0 0 5 0,0 28-2 0,0 1-7 0,0-29 0 15,0 27 3-15,0 4-3 0,0 25 3 0,0 1-1 0,0-28-2 16,0 27-1-16,0-26 0 0,0 55 0 0,0-26-1 0,0-31 0 0,0 87 1 15,0-30-1-15,0-28 0 0,0 30 1 0,0-4-2 16,0-51 0-16,-28 81-4 0,28-84-3 0,0 0-5 0,-31 57-30 16,31 0-23-16,0-57 27 0,-27-1-2 0,-1 30-87 15,28-30 114-15,-31-56-11 16,31-1 8-16,0 0-20 0</inkml:trace>
  <inkml:trace contextRef="#ctx0" brushRef="#br2" timeOffset="-127915.79">25963 1976 109 0,'0'0'42'0,"-27"-86"85"0,27 58-110 0,0 0 21 0,0-1-4 16,0-29 4-16,0 58-27 0,27 0 19 15,4 0-7-15,-31 0-20 16,28 0 1-16,-1 0 3 0,32 28-7 0,-59 2 0 16,58-1-31-16,-3-1-58 15,62 27-274 1</inkml:trace>
  <inkml:trace contextRef="#ctx0" brushRef="#br2" timeOffset="-127483.37">27368 1633 58 0,'0'0'20'0,"0"0"-13"15,0 0-1-15,-31 0 44 0,31 27-16 16,0-27-6-1,0 30-21-15,31-30 29 0,-3 29 13 16,-1-1-8-16,59-28-2 16,-27 0-16-1,-59 28-19-15,86-28 8 0,27 0-7 16,-55 0-4-16,-58 0-2 16,86 0-31-16,-27 0-41 15,-32 0-64-15,-27 0 18 16</inkml:trace>
  <inkml:trace contextRef="#ctx0" brushRef="#br2" timeOffset="-127316.65">27482 2005 98 0,'0'0'87'0,"-28"27"-36"0,-3 3 28 16,31-1-29-1,31 0-21-15,55-29-7 16,-31 29-9-16,31-1-9 15,-86-28-3-15,86 29-21 16,0-29-141-16,-55 0 100 0</inkml:trace>
  <inkml:trace contextRef="#ctx0" brushRef="#br2" timeOffset="-126649.91">29371 1347 143 0,'0'0'50'0,"0"-29"-20"0,0 29-24 0,0-30 43 0,59-26 12 0,-4 56-30 16,30-29-3-16,1 58-11 15,-55-29-15-15,55 86 8 16,-31 58-9-16,-24-1 9 16,-62-29 6-16,4-86-11 0,-59 115 12 15,-86 29 3 1,28-57-11-16,30-86-4 16,56-1-3-16,58-56 0 15,-28-1-2-15,1-28 4 16,27 57-3-16,27-58 5 0,1 1 5 15,3 57-10-15,82-29 11 0,31 29-9 16,-3 56-2 0,-110-56-2-16,83 59 2 0,57 27-119 15,-85-57-134 1</inkml:trace>
  <inkml:trace contextRef="#ctx0" brushRef="#br2" timeOffset="-126466.49">30659 1203 127 0,'0'0'78'0,"0"0"-67"15,0 0-17 1,0 29-30-1,0 27-110-15</inkml:trace>
  <inkml:trace contextRef="#ctx0" brushRef="#br2" timeOffset="-126316.16">30773 2091 293 0,'0'29'112'0,"-141"143"-52"15,55-29-51 1,28-28-115-16,30-28-135 16</inkml:trace>
  <inkml:trace contextRef="#ctx0" brushRef="#br2" timeOffset="-122283.15">32119 16559 20 0,'0'0'0'0,"0"0"13"0,0 0-4 0,0 0-1 0,0 0-1 0,0 0-4 0,0 0 4 0,-27 0 1 0,27 0 2 0,0 28 4 15,-31-28 2-15,31 0 1 0,0 0 2 16,-27 0 0-16,27 0-2 0,0 0-9 0,0 0 0 0,-28 0 1 16,28 0-1-16,0 0 1 0,0 0 9 0,0-28-11 0,-31 28 9 0,31 0-9 15,0 0-1-15,-27 0 15 0,27 0-9 0,0 0-2 16,0 0-2-16,0 0-3 0,0 0-2 0,-28 0 4 15,28 0-4-15,0 0-2 0,0 28 0 0,0-28 1 0,0 28-2 0,0-28 1 16,-31 86 1-16,31-30-5 16,0-26 0-16,0-1-6 0,0-29-3 0,0 28-6 15,0-28-6-15,0 28-5 0,0 2-38 0,0-30 32 0,0 0 0 0,0 29-23 16,0-29-8-16</inkml:trace>
  <inkml:trace contextRef="#ctx0" brushRef="#br2" timeOffset="-122110.79">31920 16357 121 0,'0'0'0'0,"0"0"22"0,0 0 4 0,0-28 15 0,-31 28-27 15,31-29 13-15,0 29-14 0,0-29 9 0,-27 29-5 0,27 0-10 16,0 0-2-16,0-27 3 0,-28 27-2 0,28 0-2 0,0 0-4 16,0 0 2-16,0 0-2 0,0 27-2 0,0-27-1 15,0 0-9-15,0 29-22 0,0-29 6 0,0 0-7 16,28 29-6-16,-28-29-36 0,27 28-26 0</inkml:trace>
  <inkml:trace contextRef="#ctx0" brushRef="#br2" timeOffset="-121815.89">32233 16757 158 0,'0'0'38'0,"0"0"-21"0,0 0-13 0,-28 0-3 16,28 0 2-16,0 30 0 0,-27-30 5 0,27 0 1 0,0 0-2 15,0 29-4-15,0-29-1 0,0 0-1 0,-31 0-1 16,31 0-1-16,0 0-1 0,0 0 2 0,0 0-1 0,31 0 1 16,-31 0 1-16,27 0-1 0,-27 0-1 0,0-29 0 0,0 29 0 15,0 0-1-15,28 0 1 0,-28-30 0 0,0 30 2 0,31-27 0 16,-31 27-1-16,0 0 0 0,0 0 0 0,0-29-1 0,27 29 2 0,-27 0 1 16,0 0 1-16,0 0 0 0,0 29 0 0,28-2 0 15,-28-27 1-15,0 59 1 0,0-31-4 0,0 0 1 16,0 2-2-16,0-1 0 0,0-1 0 0,0 0 0 0,0-1 0 15,0 33-1-15,0-32-1 0,0-1-4 16,0-27 2-16,0 30-27 0,0-30 12 0,0 0-5 0,0 29-5 0,0-29-31 16,0 0 31-16,0 0-38 0</inkml:trace>
  <inkml:trace contextRef="#ctx0" brushRef="#br2" timeOffset="-121499.59">32748 16300 118 0,'0'0'21'0,"-27"0"-14"0,27 0 7 0,0 0 0 0,0 0-5 15,0 0 11-15,0 0-11 0,0 0 0 0,0 0-1 0,0 0 4 16,0 0 0-16,0 0-2 0,0 0-5 0,0 0-2 0,0 29 0 16,0-29-2-16,0 28 1 0,0 30 1 0,0-29 3 15,0-1-3-15,27 28 0 0,-27-25-2 0,0-3-1 0,31 27 0 0,-31 4-1 16,0-3 0-16,0 3-3 0,0-31-2 0,0 30-21 0,0-1-22 16,0-29-7-16,0-1 30 0,0 3-17 0,0-30 27 0,0 30-48 15</inkml:trace>
  <inkml:trace contextRef="#ctx0" brushRef="#br2" timeOffset="-121360.17">32662 16672 72 0,'0'0'45'0,"0"0"-29"0,-27 0 30 0,27-30 3 0,0 30-32 15,27-27 28-15,-27 27-33 0,0 0 10 0,59-28 5 16,-59 28-25-16,0 0 0 0,27 0 1 16,4 0-3-16,-31 0 0 0,28 0 0 0,-1 28 1 0,4-28-5 15,-31 27 0-15,27-27-4 0,-27 0-7 0,0 0-6 0,28 30-44 0,3-30 24 16,-4 29-43-16,-27-29-33 0</inkml:trace>
  <inkml:trace contextRef="#ctx0" brushRef="#br2" timeOffset="-121116.15">33236 16271 172 0,'0'0'43'0,"0"0"-27"0,0 0-1 0,-28 0-5 16,28 0 0-16,0 0 0 0,0 0 8 0,0 0-4 0,0 29-8 15,0-29 0-15,-30 29-3 0,30-1 1 0,0-28-3 0,0 58 1 16,0-29 0-16,0-1 2 0,0 1-3 0,-28 29-1 0,28-30 0 16,0 27-2-16,0-25 1 0,-27-1 0 0,27 0 0 0,0 28-2 15,0 0-8-15,0-29 4 0,-31 31-9 0,31-31 10 0,0 0 0 0,0-1 1 16,-28 3 3-16,28 0 0 0,0-30-1 0,0 28-2 0,0-28 2 0,0 27-8 16,0-27-7-16,0 0-6 0,0 0-2 0,0 0-3 15,0 0-1-15,28 0 0 0,-28-27 4 16,31-1-8-16</inkml:trace>
  <inkml:trace contextRef="#ctx0" brushRef="#br2" timeOffset="-120963.52">33408 16902 61 0,'0'0'18'0,"0"0"18"0,0 0-17 15,0 0 23-15,0 0 2 0,0 0-2 0,0 29-8 16,0-29-19-16,0 0 10 0,0 0-16 0,-28 28-1 16,28-28 3-16,0 28-6 0,0-28 0 0,0 27-4 0,0-27 0 0,0 30 0 0,-31 0 2 15,31-30-1-15,0 28-2 0,0-28-1 0,0 27-1 0,0-27 1 16,0 0-3-16,0 30-9 0,0-30-3 0,0 29-31 0,0-1-23 0,0-28 30 15,0 0-3-15,0 0 5 0,0 28 4 0,0-28-39 0</inkml:trace>
  <inkml:trace contextRef="#ctx0" brushRef="#br2" timeOffset="-120799.14">33607 16528 217 0,'0'0'0'0,"0"0"65"0,0 0-37 0,-28 0-6 0,28 0 2 0,-27 0-3 16,27 0-4-16,0 0-12 0,-31 31 2 0,31-31-4 15,0 0-3-15,-27 28-1 0,27-28 1 0,0 0 1 0,-28 28-2 0,28-1-3 16,0-27 0-16,0 30-8 0,0-30 0 0,0 29-29 0,0-29 9 16,0 0-6-16,0 0-3 0,0 29-5 0,0-29 2 0,0 0 7 0,28 0 5 15,-28 0-33-15</inkml:trace>
  <inkml:trace contextRef="#ctx0" brushRef="#br2" timeOffset="-120649.84">33751 16386 137 0,'0'0'0'0,"0"0"94"16,0 0-76-16,0 0-1 0,0 0 16 0,0 0-18 0,0-29 15 0,-27 29-6 15,27 0-14-15,0 29 5 0,0-29-8 0,0 58 6 0,-31-30-2 16,31-28-6-16,0 56-1 0,0-25-3 0,-28-3 0 0,28 0-1 16,0 29 2-16,0-28-2 0,0 27 2 0,-27 3-1 0,27-31-1 0,0 59-2 15,0-59-1-15,0 0-5 0,-31-1-6 0,31 3-7 0,0 0-7 0,-28 25-54 16,28-25 33-16,0-30-3 0,0 29-40 0,-27-1 3 0</inkml:trace>
  <inkml:trace contextRef="#ctx0" brushRef="#br2" timeOffset="-120515.98">33521 16672 184 0,'0'0'41'0,"0"0"-14"0,0 0 30 0,0 0-39 16,0 0 1-16,0-30 15 0,0 30-9 0,0 0-18 0,0 0 4 16,0 0-4-16,0 0-5 0,31 0 0 0,-31 0 0 0,0 0 0 15,55 30-1-15,-24-30-5 0,-31 29 1 0,27-29-19 0,1 0 2 16,3 29-77-16,-4-29 54 0,1 0-47 0,-28 27 49 16,31-27 8-16,-4 0-1 0,-27 0-18 0</inkml:trace>
  <inkml:trace contextRef="#ctx0" brushRef="#br2" timeOffset="-119249.58">32264 17933 26 0,'0'0'17'0,"0"0"-9"0,0 0 13 0,0-29-10 0,0 29 0 0,0 0-5 0,0 0 7 0,0 0 3 15,0 0 14-15,0-28-6 0,0 28 12 16,0 0-14-16,0 0-3 0,0 0 3 16,0 0-16-16,0 0-2 0,0 0 3 0,0 0-4 0,0 28 1 15,0-28-3-15,0 29 0 0,0-29-2 0,0 0 1 16,0 29-1-16,0-29-2 0,0 29-5 0,0-29-13 0,0 28 2 16,0-28-6-16,0 0-6 0,0 29-32 0,0-29 10 15,0 27-30-15</inkml:trace>
  <inkml:trace contextRef="#ctx0" brushRef="#br2" timeOffset="-118565.22">32147 17590 39 0,'0'0'11'0,"0"0"7"0,0-29 5 0,0 29-9 0,0-59 85 0,0 59-83 0,0 0 15 0,0-27-17 16,0 27 0-16,0 0 11 0,0-29 20 15,0 1-31-15,0 28-3 0,0 0-6 0,0 0-1 0,0-31 2 16,0 31 0-16,0 0-3 0,0 0-2 15,0 0-6-15,0 31-47 16,0-31-11-16,0 28-137 16,31-28 121-16</inkml:trace>
  <inkml:trace contextRef="#ctx0" brushRef="#br2" timeOffset="-118266.02">32377 17904 155 0,'0'0'0'0,"0"0"36"0,0 0-36 16,-27 0 1-16,27 0 6 0,0 0-1 0,0 0 2 0,-31 0 4 0,31 0-7 15,0 0 2-15,0 0-5 0,0 0 0 0,0 0-1 16,0 0 0-16,0 0-1 0,0 0 0 0,0 0 1 0,0 0 0 0,31 0 1 16,-31 0-1-16,0-28 2 0,27 28-1 0,-27 0 1 15,0 0-1-15,28-29 7 0,3 0-4 0,-4 2 9 0,-27 27-6 16,27-29 0-16,-27 29 0 0,31-30-1 0,-31 30 6 0,28 0-7 0,-28-29 7 0,27 29-8 15,-27 0 1-15,0 0-1 0,31-27-2 0,-31 27 5 0,28 0-5 16,-28 0 0-16,0 0 3 0,27 0 0 0,-27 0-4 0,0 27-2 0,31-27 2 16,-31 0-1-16,0 29 0 0,0 1 1 0,28-1-2 0,-28-29 1 15,0 27-1-15,0 2 0 0,0 0-2 0,0-29 0 0,0 57-9 16,0-57 1-16,0 29-5 0,0-29-6 0,0 57-78 0,0-57 58 16,0 29-3-16,0-29 3 0,0 27 6 0,0-27-47 0</inkml:trace>
  <inkml:trace contextRef="#ctx0" brushRef="#br2" timeOffset="-118082.72">32978 17418 196 0,'0'0'53'0,"0"0"-23"16,0 0-17-16,0 0-5 0,-27 0 16 0,27 28 2 0,0-28-16 16,-31 29 5-16,31-2-5 0,0-27-8 0,0 30 1 0,-28-1 0 0,28 0-1 15,0 28-3-15,0-57 0 0,0 29-1 0,0-2 0 0,0 32-1 16,0-30 0-16,0-2-3 0,0 31-20 0,0-30 7 0,0 1-6 15,0 0-6-15,0 0-38 0,0-1 32 0,0 1 1 0,0-2-22 0,0 4 37 16,0-31-34-16</inkml:trace>
  <inkml:trace contextRef="#ctx0" brushRef="#br2" timeOffset="-117949.2">32779 17818 114 0,'0'0'28'0,"0"0"-4"0,0 0 19 0,0-27-22 16,0-2 22-16,0 29-21 0,0 0-3 0,0-30 11 0,0 30-20 0,0-29 4 15,0 29-3-15,0 0-3 0,0 0-5 0,0 0-1 0,28 0 0 16,-1 0-1-16,-27 0-1 0,31 0-1 0,-4 0-6 0,1 0 0 15,3 0-24-15,-4 29 3 0,1-29-7 0,-28 0-7 0,31 30-51 0,24-30 16 16,-55 0 3-16</inkml:trace>
  <inkml:trace contextRef="#ctx0" brushRef="#br2" timeOffset="-117099.37">31748 15985 25 0,'0'0'11'0,"0"0"-3"0,0 0-2 0,-30 29 10 0,30-29-11 0,-28 0 20 0,1 0-7 0,27 0-12 0,-31 0 7 0,31 0-7 0,0 29 2 15,-28-29 6-15,28 0 1 0,-27 0 7 0,27 0-14 16,0 0 0-16,-31 0 8 0,3 0 1 0,28 0-9 0,0-29 5 16,0 29-6-16,-27 0 4 0,27 0-5 0,0-29-1 0,-31 29 6 0,31 0-5 15,-28-57 20-15,1 28-17 16,27 2 0-16,0 27-6 0,0-32 0 0,0 5 1 15,0-1 0-15,0-88 4 16,55-56 1 0,-24 59-2-16,24-2 1 15,-55 56-5 1,0 59-2-16,31-56 3 0,-31 27-3 0,27-1-1 16,-27 3 0-16,28 27-1 0,-28-28-3 15,0 28-6-15,0 0-8 0,0 0-13 16,31 0-18-16,-31 0-15 0,0 0-41 0,0 0 47 15,0 0-15-15</inkml:trace>
  <inkml:trace contextRef="#ctx0" brushRef="#br2" timeOffset="-116780.72">31491 14981 116 0,'0'0'15'0,"-31"0"2"0,31 0-7 0,0-27 4 16,0 27-6-16,0 0 2 0,0-29 20 0,0 29-19 16,0 0-3-16,0-28 7 0,0 28-9 0,0-29-1 0,31 29 3 0,-31 0-4 15,0-29 0-15,0 29 0 0,27-29 7 0,1 29-6 0,-28-28 4 16,31 28-4-16,-4-29 3 0,-27 29 1 0,0-29-1 16,28 29-3-16,-28 0-1 0,0 0 1 0,0-27 2 0,31 27 0 15,-31 0-2-15,27-29-1 0,-27 29-3 0,0 0 1 0,0 0 0 16,28 0 6-16,-28 0-6 0,0 0 0 0,30 56 5 15,-30-27-6-15,0 0-1 0,0-29 0 0,0 28 0 16,28 87 3-16,-1-59-3 0,-27-25 1 0,0-3 0 16,31 27 0-16,-31-25-4 0,0 28 2 0,0-31-5 15,28 3-1-15,-28-1-70 0,0-29 41 0,27 0-96 16,-27 0 92-16,0 28-66 0</inkml:trace>
  <inkml:trace contextRef="#ctx0" brushRef="#br2" timeOffset="-116064.79">32834 12663 73 0,'0'0'21'0,"0"0"-1"0,0 0-7 0,-27 0-8 0,27 28 10 0,0-28-8 0,0 28 12 0,0-28-14 0,0 0 0 0,-28 27 3 0,28-27-2 0,0 32-3 15,0-5-3-15,0 29-34 16,0-56-64 0</inkml:trace>
  <inkml:trace contextRef="#ctx0" brushRef="#br2" timeOffset="-115930.46">32721 12346 55 0,'0'28'9'0,"0"-28"-10"0,0 30 1 16,0 28-20-1</inkml:trace>
  <inkml:trace contextRef="#ctx0" brushRef="#br2" timeOffset="-115665.52">32920 12778 102 0,'0'0'67'16,"0"0"-31"0,0 27 5-16,0-27-18 15,31-27-11-15,-31 27-10 0,55-32 5 16,-24-23-7 0,-4-2 2-16,1 27 1 15,3 2 0-15,-31 28-3 0,0 0 4 16,0 28 4-1,0 31-5-15,0-3-4 16,0 3-4-16,0-3-36 16,27-29-66-1,-27-27 76-15,0 30-97 0</inkml:trace>
  <inkml:trace contextRef="#ctx0" brushRef="#br2" timeOffset="-115482.78">33521 12146 100 0,'0'0'36'0,"0"0"-2"16,-27 0 6-16,-1 0-5 15,28 57-17 1,0 1-11-16,0-29-6 0,-31 55 0 16,31 90-1-16,0-31-26 15,-27 0-88 1,-1-57-18-16</inkml:trace>
  <inkml:trace contextRef="#ctx0" brushRef="#br2" timeOffset="-115348.84">33294 12719 97 0,'0'0'23'16,"0"0"-6"-16,0 0 17 0,28-28 4 16,30 28-10-16,-3 0-22 15,4 0-28-15,26 0-106 16</inkml:trace>
  <inkml:trace contextRef="#ctx0" brushRef="#br2" timeOffset="-113887.89">33521 11803 53 0,'0'0'0'0,"0"0"30"0,0-29-12 0,0 29-1 0,-27-29 1 0,27 29-6 0,0 0 1 0,-28 0-1 0,28 0 13 0,-86-29 12 0,55 29-28 16,4 0 3-16,-1 0-5 0,-3 0-2 0,4 0 0 0,-31 0 5 0,3 0-6 15,24 29 0-15,-55 0 5 0,58-29-5 0,1 29 0 0,-4-29 0 0,-55 57 2 16,59-30-3-16,-59 60 7 0,58-60-6 0,-3 3 2 0,4-1-4 15,-32 27 0-15,59-26-2 0,-27-1 0 0,-1 57 1 0,-3-57 0 16,31-1-2-16,-27 58 2 0,27-56-1 0,0 25 1 0,-27-25-2 0,27 85 1 0,0-86 0 16,0 86 1-16,27-59-1 0,-27 30-2 0,58 0 3 15,-3-1 3-15,-24-26-2 0,55 26 1 0,0-28 0 0,-58-28-4 16,57 28 4-16,1-1-3 0,0-25 2 0,-27-31 2 16,26 0 4-16,-57 0-5 0,58-31 10 0,-28-25-3 0,56-30 1 15,-87 57-6-15,31-28 2 0,1 1-2 0,-32 27-3 16,1-30 4-16,30-54 2 0,-58 84-3 0,28-30-3 0,3-56 1 15,-4 3 4-15,1 54-4 0,-28 1 1 0,0-28 1 0,0-88 2 16,0 115-2-16,0 1-2 0,-55 0-9 16,55 28 5-16,-31 0-2 0,3-1 4 0,1 3-9 0,-32-1-12 0,32 0 9 15,-32 28 5-15,32-31-2 0,-59 4-13 0,28 27 11 0,30 0-1 16,-58-29-19-16,28 29 9 0,30 0 0 0,-30 0-11 0,-28 29 1 0,28 29-8 16,30-30 15-16,-30 0-4 0,30-1-3 0,1 32 1 0,-59 27-23 0,55-57 8 15</inkml:trace>
  <inkml:trace contextRef="#ctx0" brushRef="#br2" timeOffset="-111231.84">31175 13493 43 0,'0'0'22'0,"0"0"-14"0,0 0 9 0,-28 0 2 0,-3 0 2 0,4 0-8 0,-1 0 16 0,-30 28-3 0,30-28-15 0,-57 0 10 0,26 27-6 15,1-27-8-15,30 0-1 0,-58 59 6 0,28-30 0 16,-28-2-6-16,-27 32 6 0,54-3-1 16,-26 3 0-16,30-3-1 0,-31 1-4 0,55 1-3 15,-24 0 2-15,-4 27-1 0,1 2-3 0,30-32-1 0,1-23 0 16,-4 51 1-16,31 5-1 0,-27-31-1 0,27 28 2 0,0-55-1 16,27 84 0-16,4 1-1 0,24-31 1 0,3 30 1 15,-30-84-1-15,30 28 0 0,28-1 1 0,-58 0 0 0,88 1 4 16,-30-29 5-16,28-1 5 0,-56-28-8 0,28 0 11 15,-31 0-9-15,31-28 6 0,0-31-3 0,-28 31-6 0,0 0 0 16,-30-1-1-16,30-28-1 0,-3-1 0 0,31-27 1 0,-55 26-2 0,24 3 0 0,89-260 8 16,-144 260-10-16,59-116 4 15,-32 57-2-15,-27 0-2 0,0 59-1 0,0-31-2 16,-58-171-16-16,30 230 10 16,-30-31-8-16,3 3-4 0,24 27 9 0,4 29 0 0,-32-30-11 0,32 30 7 15,-1 0 0-15,-3 0-23 0,4 0 18 0,-32 0-26 0,32 30 23 16,-1-1-2-16,-2 0-29 0,2-2 26 0,1 32 2 0,-4-31 3 0,-24 59-37 15</inkml:trace>
  <inkml:trace contextRef="#ctx0" brushRef="#br2" timeOffset="-110064.75">31061 13521 56 0,'0'0'11'0,"0"0"-5"0,0 0 3 0,-31-28 12 0,31 28-11 0,0 0 12 0,0 0-1 0,0 0 1 0,0 0-17 0,-27 0 16 16,27 0-17-16,0 0-1 0,0 0 0 15,0 0 1-15,0 0 0 0,0 0 3 0,0 0 0 0,0 0-4 16,27 28 7-16,-27-28-5 0,31 0 14 0,-31 0-14 16,28 0 3-16,-28 0-1 0,58 0 8 0,-58-28-8 0,55 0 3 0,31-30 2 15,0 1 2-15,0-1-4 0,-28 29-7 16,28-57 1-16,0 30 0 0,0-30 1 0,0 29 4 15,0-1-2-15,-28 29-5 0,-30-1 1 0,85-53-1 0,-27 51 1 16,-28-23 3-16,1 27-1 0,-4-1-6 0,3-1 0 16,-31 2 3-16,4 28-1 0,24-28 3 0,-24-1-4 0,-3 29 2 15,30 0 0-15,-58-30-1 0,28 30 2 0,-28 0-2 0,27 0 1 0,-27 0-2 16,0 0 0-16,31-27 5 0,-31 27 0 0,28 0-5 16,-28 0 4-16,0 0 1 0,0 0 1 15,0 27-4-15,-28-27-1 0,28 0-1 0,-31 30 1 0,-24-1 3 16,24-1-2-16,4 0-2 0,-1-28 1 0,-3 30-2 15,-24-1 3-15,-3-1-1 0,-28 27-1 0,28-23 0 0,3-5 0 16,24 2 2-16,-55-2-1 0,0 32 0 0,0-30-1 0,0 28-1 16,31-57 0-16,24 29 4 0,-24-2 1 0,25 2-2 0,-84 30 1 15,56-32-2-15,3 2-1 0,-4 0 1 0,1-1 0 0,3 30 1 16,24-29-2-16,-24-1-1 0,24 1 2 16,4-29-1-16,-1 27 3 0,28-27-2 0,-31 31 0 0,31-31 1 0,0 0-1 15,0 0 0-15,0 0-1 0,0 28 0 0,0-28-1 0,0 0 1 0,0 0 0 16,0 0-1-16,31 0 3 0,-31 0-2 0,28 0-1 0,-1-28 3 0,4 28-2 15,-3-31 2-15,57-25-1 0,1-1 4 0,-27 28-3 0,54-28-1 0,-85-1 0 16,88 2-4-16,-2-30 2 0,-28 29 3 16,27-30-3-16,-27 30 0 0,0-31 3 0,-28 61-1 0,-30-1 1 15,30-29-3-15,1 27 0 0,-32 30 3 0,0-28-5 0,-27 28 4 16,31 0-4-16,-31-28 1 0,0 28 3 0,0 0 2 16,0 28-4-16,0-28 0 0,-31 28 0 0,31 2 3 0,-27-1-3 15,-31 27 2-15,30-29-4 0,-144 88 0 0,86-27 0 16,28-59 0-16,-28 55-4 0,-27-25-11 0,85-30 8 15,-88 56-13-15,88-57 10 0,-58 30-19 0,28-29-5 0,30-1 16 16,1 1-1-16,-32-2-24 0,32-27 21 0,27 31-2 0,-59-3-32 0,59-28 29 16,0 0-17-16,0 0 29 0,-27 28-2 0,27-28-19 0</inkml:trace>
  <inkml:trace contextRef="#ctx0" brushRef="#br2" timeOffset="-109663.48">31319 13062 143 0,'0'0'24'0,"-31"-27"0"0,31 27-5 0,0 0-11 0,0 0 5 0,0 0-6 0,0 0 7 0,0 0-6 0,-27 0 9 0,27 0-4 0,0 27-2 0,0-27-5 0,0 29-4 0,0 1-1 16,0-30 0-16,0 29-1 0,0-29 2 0,-28 56 1 0,28-27-2 0,0-29 0 0,0 57 0 16,-31 1 7-16,31-30-6 0,0 1 1 15,0-2 0-15,0-27 1 0,0 31 1 0,-27-31 3 0,27 28 3 16,0-28-7-16,0 0 7 0,0 0 1 16,0 0-5-16,0 0-2 0,27 0 9 0,-27 28-3 0,31-28-8 0,-31 0 0 15,0 0 1-15,28 0-1 0,-28 0 3 0,27 0-4 16,-27 0 1-16,31 0-3 0,-31 0 1 0,27 0-1 0,-27 0 2 0,28 0 1 15,3 0-1-15,-4 0 0 0,-27 0-2 0,59 0-1 0,-32 27 3 16,1-27 0-16,-28 0-2 0,58 0-2 0,-58 0 2 0,59 0 1 16,-59 0-2-16,27 0-3 0,1-27-3 0,2 27-2 0,-2 0-5 15,-1 0-31-15,-27-28 20 0,31 28-79 0,-3 0 12 16,-28-28 12-16,0 28 40 0</inkml:trace>
  <inkml:trace contextRef="#ctx0" brushRef="#br2" timeOffset="-109245.5">32092 12404 127 0,'0'0'40'0,"0"0"-32"0,-31 0 17 16,31 0-10-16,0 0 4 0,0 0 2 0,0 0-11 15,0 0 8-15,0 0-9 0,0 30 6 0,86-2 15 16,-55-28-28-16,110 27 15 16,-110-27-14-16,140 0 28 15,-57 0-19 1,-28-27-2-16,-59 27-5 0,4 0-2 0,-31 0 0 15,28 0-1-15,-28 0 0 0,27 0 5 0,-27 0 0 0,0 0-1 16,31 0-2-16,-31 0 5 0,0 27-3 0,0 3-3 16,0 27 4-16,0-29-5 0,-58 87 5 0,58-56-6 15,-59 24 1-15,32-24 1 0,-1 27 0 0,-3-57 0 0,-24 57-1 16,24-1-2-16,4-28-3 0,-32 30-6 0,59-59 1 16,-27 1-6-16,0 29-26 0,-4-2-13 0,31-56 21 0,-28 27-45 0,1 3-100 15,27-1 91 1</inkml:trace>
  <inkml:trace contextRef="#ctx0" brushRef="#br2" timeOffset="-95714.48">25221 8622 11 0,'0'0'4'0,"0"0"-1"0,0 0 3 0,0-28-3 0,0 28 1 0,0 0 1 0,0-29-1 0,0 29-2 0,0 0-1 0,0 0 3 0,28 0-1 0,-28-29 2 15,0 29-2-15,0 0-1 0,0 0 2 0,0 0 2 0,0 0-3 0,0 0 8 16,0 0-3-16,0 0-1 0,0 0-4 0,0 0 1 0,0 0-2 16,0 0 0-16,0 0 1 0,0 0 7 0,0 0-6 15,0 0 2-15,0 0 5 0,0 0-5 0,0 0-1 0,0 0 0 0,0 0 0 0,0-27 4 16,0 27-7-16,0 0 4 0,0 0 2 0,0 0 0 16,0 0-4-16,0 0 5 0,0 0-5 0,0-29 13 0,0 29-11 15,0 0 1-15,0 0 5 0,0 0-6 0,0 0 0 0,0 0 2 0,0 0-1 16,0 0 1-16,0 0 4 0,0-30-6 0,0 30-1 0,0 0-1 0,0 0 4 15,0 0-7-15,0 0 2 0,0 0 1 0,0 0-1 16,0 30-1-16,0-30 0 0,0 0 0 0,0 0 2 0,0 0-2 16,-28 29-1-16,28-2 2 0,0 2 2 0,0-29-3 0,-31 29 0 0,31-1-1 15,0 30 2-15,-27-29-2 0,-1 28 0 0,-3-30 0 0,31 4 0 16,-27 25 1-16,0 1-2 0,-4 1 0 0,3-30-1 0,1 31 0 16,27-31 1-16,0-28 0 0,-31 28 0 0,31 2 0 0,-28-1 2 0,28-1-3 15,0 0-2-15,-27-28-8 0,27 27-13 0,0-27 7 16,0 0-4-16,0 0-2 0,0 0-3 0,0 30-26 0,0-30 28 0,0 0-18 0,0 0 8 15,0-30 20-15,27 30-9 0,-27 0 13 0,0-27-38 16</inkml:trace>
  <inkml:trace contextRef="#ctx0" brushRef="#br2" timeOffset="-95364.37">25335 8907 38 0,'0'0'13'0,"0"0"-6"0,0 0-2 0,-28 0 5 0,28 0-6 0,0 0 2 0,0 0 1 0,0 0 7 0,0 0 2 0,0 0-9 0,0 0 5 0,0 0-8 0,0 0 0 0,0 0 3 0,0 0 1 0,0 0 3 16,0 0 0-16,0 0-5 0,0 0 0 0,0 0 1 0,0 0 0 16,0 0 8-16,0 0-2 0,0 30-4 0,0-30-1 15,0 29-5-15,0-29 0 0,0 29-3 0,0-29 0 0,0 28 2 0,0-28-1 16,0 30 0-16,0-1 0 0,0-1-1 0,0-28 0 0,28 28 2 15,-28-28 0-15,0 30-1 0,0-30 1 0,27 29 8 0,-27-29-2 16,0 0 1-16,0 0 8 0,31 0-3 0,-31 0-9 0,0 0-1 16,28-29 4-16,-28 29-2 0,0-30-5 0,27 30 1 0,-27-28 0 15,0 28 0-15,31-28 0 0,-31-1 0 0,0 29-1 0,27-30 1 0,-27 2-1 16,0 28 0-16,0-29-6 0,0 29 1 0,28-29-12 0,-28 29 2 16,0 0-17-16,0-30-36 0,0 30 16 0,31 0 4 15,-31 0 7-15,0 0 11 0,0 0 17 0,0 0-5 0,0 0-20 16</inkml:trace>
  <inkml:trace contextRef="#ctx0" brushRef="#br2" timeOffset="-95047.91">25822 8824 58 0,'0'0'22'0,"0"0"-9"0,0 0 4 0,0 0-1 0,0 0-6 16,0 0 1-16,0 0 14 0,-30 0-14 0,30 0-1 0,0 0 0 0,-28 0-6 15,28 0 0-15,0 0 0 0,-27 28 4 0,27-28-2 0,0 0-3 16,0 28-1-16,-31-28-1 0,31 27 1 0,0 3-1 0,0-1 0 16,0-29-1-16,-28 29 1 0,28-1 1 0,0 2-2 0,0-30 0 15,0 0-1-15,0 29 2 0,0-1-1 0,0-28 1 0,0 0 0 0,28 28 2 0,-28-28 1 16,0 0 12-16,0 0-9 0,31 0-1 0,-31 0-1 16,0 0 4-16,0-28-6 0,0 28 0 0,27-28 4 0,-27 28-3 0,0-29 1 15,28-1-3-15,-28 2 0 0,0-1-1 0,0 0 1 0,30 29-2 16,-30-30 0-16,0 3 0 0,0 27 2 0,0-28-1 0,0 0-1 0,0 28 1 15,0-31 0-15,0 31 0 0,0 0-2 0,0-27-3 16,-30 27 2-16,30 0-1 0,0 0-7 0,0 0 1 0,0 0-16 0,0 27-8 16,0-27 11-16,0 0-3 0,-28 31-32 0,28-31 31 0,0 28-14 15,0-28 24-15,0 28-40 0</inkml:trace>
  <inkml:trace contextRef="#ctx0" brushRef="#br2" timeOffset="-94881.09">26108 8793 158 0,'0'0'42'0,"-28"0"-22"0,28 0 0 0,0 0-5 16,0 0-6-16,0 0 0 0,0 0 8 0,0 0-10 0,0 31 6 15,0-31-9-15,-31 0-2 0,31 28 0 0,0 0 3 0,0-1-2 16,0-27-2-16,0 0 0 0,0 30 0 0,0-30-2 0,0 29-3 0,-27-29-3 0,27 29-3 16,0-1-25-16,0-28 9 0,0 0-36 0,0 30 29 0,0-30 4 0,0 0 3 15,0 29-13-15,0-29-18 0</inkml:trace>
  <inkml:trace contextRef="#ctx0" brushRef="#br2" timeOffset="-94731.73">26194 8480 126 0,'0'0'0'0,"0"0"48"0,0 0-40 0,0 0 3 16,0 0 2-16,0 29-7 0,-28-29 6 0,28 27-2 16,0-27-8-16,0 29 1 0,-31 0-3 0,31-29 1 0,0 28-2 0,0-28 1 15,0 29-6-15,0 0-4 0,0-29-5 0,0 0-8 0,0 29-29 0,0-1 5 16,0 1 29-16,0-29-21 0</inkml:trace>
  <inkml:trace contextRef="#ctx0" brushRef="#br2" timeOffset="-94413.91">26424 8766 126 0,'0'0'0'0,"0"0"42"0,-31 0-32 0,31 27-3 0,-28 4 9 15,28-31-5-15,0 0-1 0,-27 28 11 0,27 0-6 0,-31 29-8 16,3-28-5-16,28-29-1 0,0 29-2 0,-27-1 3 0,27 31-1 15,-31-31-1-15,31 0-1 0,-27 2 2 0,27-30-1 16,0 29 1-16,0-1-1 0,0-28 0 0,0 28 1 0,0-28-1 0,0 0 0 0,0 27 1 16,0-27 0-16,0 0-1 0,27 0 2 0,-27-27 1 0,0 27-1 15,31-28 0-15,-31 0 1 0,27-31 0 0,1 31-1 0,-28-29 1 0,31 27 0 0,-4-86 3 16,1 33 0-16,-28 52-1 0,31 4 1 0,-31-30 2 16,27-30 18-16,-27 59-20 0,0-30 4 0,0 31-7 0,28 27-1 15,-28-29 2-15,0 29 0 0,0-30-2 0,0 30 1 0,0 0-1 0,0 0 8 0,0 0-7 16,0 0 5-16,0 0-6 0,0 0 1 0,0 30-2 15,-28-30 2-15,28 29-1 0,0-29 0 0,-27 85 1 0,27 1-1 16,-31-29 0-16,31-28 0 0,0 85 1 0,-28-57-3 0,28 59-4 16,0-59 1-16,0 1 3 0,0-1 1 0,0 28 0 0,0-27-2 0,0 28-6 15,0-30-2-15,0-26-7 0,28 27-11 0,-28-2-59 0,31-23 27 16,-4 24-56-16,-27-56 72 0,0 27-25 0</inkml:trace>
  <inkml:trace contextRef="#ctx0" brushRef="#br3" timeOffset="-82479.56">8216 8105 50 0,'0'0'12'0,"0"0"-5"0,-31 0-4 0,31 0-1 0,0 0 0 0,0 0 0 0,0 0-1 0,0 0 6 0,0 0 2 0,0 32-4 0,0-32 4 0,0 0-4 0,0 27-1 0,0-27 0 0,0 0-1 16,-27 0 7-16,27 29-5 0,0-29 8 0,0 0 1 0,0 0-7 15,0 0 11-15,0 27-11 0,0-27 0 0,0 0-1 0,0 0 5 0,0 0-6 16,0 0 1-16,0 0 1 0,0 0 2 0,0 0-3 0,0-27 5 16,0 27-4-16,0 0-2 0,27-29 8 0,-27 2-1 0,0-5-2 15,0 5-3-15,31-1 1 0,-31 28-4 0,0-28 2 16,28-1-3-16,-28 29 3 0,27-30-3 0,-27 30 1 0,31 0-1 15,-31-28 0-15,0 0-2 0,28 28 0 0,-28 0-1 0,0-29 2 0,0 29 1 0,27-30 3 16,-27 30-5-16,31-27 1 0,-31 27-1 0,28 0 0 0,-1-28 3 0,-27 28-3 16,0 0 1-16,31-30 1 0,-3 30-2 0,-28 0-1 0,27-30 2 15,-27 30 0-15,31 0-1 0,-4-27 1 0,-27 27 0 0,28 0-1 16,3-28 1-16,-31 28-3 0,27 0 1 0,1 0 0 0,-28 0 0 0,31 0 2 16,-31 0-2-16,27-28 1 0,-27 28-2 0,28 0-1 0,-28 0 0 15,0 0-6-15,0 0-12 0,0-29-17 0,0 29-16 16,0 0 24-16,0-30-35 0,0 30 32 0,0 0 0 0,0-28-22 15,0 28 33-15,0 0-28 0</inkml:trace>
  <inkml:trace contextRef="#ctx0" brushRef="#br3" timeOffset="-82163.93">8673 7476 57 0,'0'0'11'0,"0"0"-9"16,0 0-1-16,0 0 0 0,0 0 1 0,0 0 2 15,0 0 4-15,0 0-3 0,0 0 7 0,0 0-6 16,28 30 7-16,-28-30 0 0,31 0 0 0,-31 0-7 0,27 0 0 0,-27 0 0 16,0 0-1-16,28 0 5 0,3 0-5 0,-31 0 0 0,0 0 1 0,27 0 5 15,-27 0-4-15,58-30 14 0,-30 30-6 0,-28 0-1 16,27-27-3-16,-27 27-2 0,31 0 1 0,-31-29 2 16,0 29-6-16,0 0-1 0,0 0 4 0,0 29-6 0,0-29 0 15,0 27 3-15,-31-27-1 0,4 59 3 0,-31-3-3 0,3 3-1 16,-62 54 0-16,89-83-4 15,-30 25 0-15,30-25 1 0,1-1 0 0,27-1-1 0,-58 30 0 0,30 27-2 16,28-58 1-16,-31 32-9 0,31-30-16 0,0-2 4 0,0-27-5 16,0 30-4-16,0-1-4 0,0-29-2 0,0 0 2 0,0 0 1 0,31 29-18 0,-3-29-3 15</inkml:trace>
  <inkml:trace contextRef="#ctx0" brushRef="#br3" timeOffset="-80863.44">11222 7678 25 0,'0'0'0'0,"0"0"26"0,0 0-22 0,0 0 1 0,0 0 0 0,0 0 7 0,0 0-5 0,-31-28 8 0,31 28-7 0,0 0 12 0,0 0 3 0,0 0-11 0,0 0 12 0,0 0-4 15,-27 0-6-15,27 0-1 0,0 0-2 0,0 0-8 0,0 0 1 16,0 0 3-16,0 0-4 0,0 0 0 0,0 0 4 0,0 0 0 15,27 0 0-15,-27 0-4 0,0 0 0 0,0 0 1 0,31 0 2 16,-3 0-2-16,-28 0 0 0,0 0 1 0,27 0 3 0,4 0-5 16,-3 0 5-16,-1 0 0 0,4 0-5 0,-3 0 4 15,-1 0-2-15,4 0 2 0,24 0-2 0,-24 0-3 0,-4 0 0 16,59 0 1-16,-58 0-1 0,30 0 0 0,0 0 3 0,-30 28-4 16,58 0 3-16,-59-28-2 0,4 27 0 0,-3 3 0 0,-1 0 0 0,32-2 0 15,-32-1 1-15,59 3 0 0,-55-1-1 0,-4-1-2 0,1-28 2 0,3 28-1 16,-4 2 0-16,32-1 3 0,-32-1 0 0,32 0 2 0,-32-1-3 0,1 5-1 15,2-5 1-15,-2 2-2 0,-1-29 0 0,4 27 2 0,-31-27-3 0,55 30 4 16,-55-1-4-16,0-29 2 0,31 29 0 0,-31-29 0 0,28 29-1 0,-28-29-1 0,27 28 0 16,-27 1 1-16,31-29-1 0,-31 27 3 0,0 2-3 0,28 1 1 15,-28-30-2-15,0 29 1 0,0-2 1 0,0-27 0 0,0 29-2 0,0 0 0 16,0-29-2-16,0 28-5 0,-28 1 0 0,28 0-15 0,0-29 7 16,-31 29-24-16,31-29 17 0,-27 28-33 0,27-28-5 0,-28 29 6 15,28-29 30-15,-31 0-19 0,4 0 13 0,27 0 18 16,0 0-34-16</inkml:trace>
  <inkml:trace contextRef="#ctx0" brushRef="#br3" timeOffset="-80547.01">12566 8337 53 0,'0'0'21'0,"0"0"-11"0,0 0 7 0,0 0-9 0,0-29 6 0,0 29-8 16,0 0 0-16,-28 0 6 0,28 0-5 0,0 0 10 0,0 0-6 15,0 0 2-15,0 0 0 0,0 29 11 0,0-1 8 0,0 1-9 16,0-29-17-16,0 56 4 0,0-26-3 16,0-1-4-16,0-2 0 0,28 2 1 0,-28 0-4 0,30 57 0 15,-30 0 1-15,28-28 1 0,-1-2 0 0,4-29-2 16,-31 3 1-16,0-1 0 0,28 0 1 0,-28-29 3 0,0 58 5 0,27-58 4 16,-27 0 5-16,31 29 1 0,24-58 15 15,-24-29-18-15,-3 0-11 0,-1 28-4 16,4-25-1-16,-4-31 3 0,1 0 1 0,3 57-3 0,-31 0 0 15,27-28-1-15,1 28-2 0,-28 2 2 0,31-2-2 0,-31 29 2 16,0-30-4-16,0 30 2 0,27 0-9 0,-27-29-11 0,28 29-15 16,-28 0-38-16,0 0 43 0,31 0-80 15,-31 0 72-15,27 0-27 0,-27 29 39 0,0-29-26 0</inkml:trace>
  <inkml:trace contextRef="#ctx0" brushRef="#br3" timeOffset="-67179.42">11449 9826 15 0,'0'0'7'0,"0"0"-2"0,0 0-1 0,0 0-2 0,0 0 0 0,0 0 3 0,0 0-2 0,0 0 2 0,0 0 2 0,0 0-5 0,0 0 3 15,0 0-4-15,0 0 1 0,0 0 1 0,31 0 2 0,-31 0-1 0,0 0 5 0,0 0 1 0,0 0-5 16,0 0 7-16,0 0-1 0,0 0-6 0,0 0 0 0,0 0 3 16,0 0-4-16,0 0 0 0,0 0 2 0,0 0 1 15,0 0-2-15,0-29-3 0,0 29 0 0,0 0 3 0,0 0-2 16,0 0 2-16,0-30 0 0,0 30-2 0,-31 0 4 0,31-27 2 15,0 27-5-15,0 0 4 0,0 0 1 0,-27-29 0 16,27 29-4-16,0 0 0 0,0 0 1 0,-28 0 2 0,28 0-4 0,0 0-2 16,-31 0 2-16,31 0-3 0,0 0 1 0,-27 0 1 0,27 0-1 15,-28 0 0-15,28 0-1 0,-31 29 1 0,4-2 0 16,-1-27-1-16,-3 59 1 0,31-59-2 0,-27 29 1 16,27 0 0-16,-28 55 2 0,-2-55-2 0,30 30-1 15,-28-32-1-15,28 31 2 0,-27-1-1 0,27 1 2 0,0-30-2 16,0 1 1-16,-31-2-2 0,31 32 1 0,-28-31 0 15,28-1-1-15,0 3 0 0,0-30-1 0,0 29-1 0,0-29-8 0,0 29 0 16,0-29-25-16,-27 0 13 0,27 0-22 0,0 0 25 0,0 0 2 16,0 0-18-16,0 0 21 0,-31-29-62 0</inkml:trace>
  <inkml:trace contextRef="#ctx0" brushRef="#br3" timeOffset="-66879.37">10793 10083 54 0,'0'0'0'0,"0"0"8"0,0 0 1 0,0 0-7 0,0 0 0 0,0 0 0 16,0 0 0-16,-31 0 4 0,31 0 3 0,0 0 2 0,0 29-5 16,0-29 7-16,0 0 0 0,0 0-6 0,0 0 0 0,0 29 8 15,0-29-8-15,0 0 0 0,0 0-1 0,0 28 3 0,0-28-5 0,0 29-1 16,0-29 0-16,0 29 2 0,0 0-3 0,0-1 0 0,0 1-1 0,31-2-1 16,-31 4 0-16,0-3 3 0,0 57 0 0,0-56-3 0,27 27 2 15,-27 3-1-15,0-31 1 0,0 1-2 0,0 29 2 0,0-58 0 16,0 29-3-16,0-29 3 0,0 28-1 0,0-1 4 0,0-27 9 0,0 30 10 15,0-30-11-15,0 0-3 0,0 0 6 0,0 0-10 16,0 0 7-16,0-30-7 0,28 30 3 0,-28-27-5 0,0-1 2 16,31-1 0-16,-4 29-2 0,-27-29 0 0,28-29 1 0,3 58-5 0,-31-28 2 15,27 28-1-15,-27-29 0 0,28-1-3 0,3 3 0 0,-4 27 0 16,-27-29 0-16,28 29 1 0,-28-29-2 0,0 29 1 0,30 0-2 0,-30-30-5 0,28 30-18 16,-28 0-20-16,0-27 17 0,0 27-4 0,0 0-3 0,0 0-33 15,0 0 42-15,0 0-53 0</inkml:trace>
  <inkml:trace contextRef="#ctx0" brushRef="#br2" timeOffset="-54757.11">23074 12001 53 0,'0'0'7'0,"0"0"4"0,0 0-5 0,0 0 3 0,0 0 11 0,0 0-10 0,0 0 12 0,0 0-7 0,0 0-2 0,0-27 12 0,0 27-14 0,0 0-1 0,-31 0 9 0,31 0-4 0,0 0-9 15,0 0 10-15,0 0-8 0,0 0 1 0,0 0 9 0,0 0-11 0,0 0 7 16,0 0-1-16,0 0-6 0,31 0 9 0,-31 27-10 16,0-27 1-16,0 0 5 0,0 30-9 0,0-30-2 0,0 0 1 0,0 0 1 15,0 29 1-15,0 0-3 0,0-2-4 0,0-27 3 16,0 30 0-16,0-1-15 0,0-29 0 0,0 28-5 16,0-28-8-16,0 28-5 0,0-28-6 0,0 30-52 0,0-30 15 0,0 29 47 15,0-29-21-15</inkml:trace>
  <inkml:trace contextRef="#ctx0" brushRef="#br2" timeOffset="-54577.7">23129 11716 175 0,'0'0'84'0,"0"0"-76"0,-27 0 1 0,27 0-4 0,0 0 7 16,0 0 5-16,0 0 1 0,0 0-11 0,0 0 0 0,0 0 1 15,0 0-5-15,0 0 0 0,0 0-1 0,0 29-1 0,0-29 2 16,0 0-3-16,0 29 1 0,0-29-5 0,0 0 2 0,0 0-2 15,27 29-12-15,-27-29-19 0,0 28-26 0,0-28 24 0,0 29-75 16,0-29 89-16,31 27-46 0</inkml:trace>
  <inkml:trace contextRef="#ctx0" brushRef="#br2" timeOffset="-54328.6">23273 12060 77 0,'0'0'0'0,"0"0"49"0,0 0-35 0,0 29 15 0,0-29 4 15,0 0-17-15,0 0 12 0,0 0-6 0,0 0-2 16,0 27-3-16,0-27 0 0,0 0-2 0,0 0-7 15,28 0 3-15,-28 0-5 0,0 0-1 0,0-27-2 0,0 27 1 0,31 0-1 16,-31 0-2-16,0-29-1 0,27 29-1 0,-27-29-1 0,0 29 3 0,28-30-1 16,-28 30 2-16,0-27 1 0,31 27 2 15,-31 0-2-15,0-28-2 0,0 28 3 0,0 0-3 0,27 28 6 0,-27-28-2 16,0 0 3-16,0 0 0 0,0 27 2 0,0 3-8 0,0-30 1 0,0 29-1 16,0 0-4-16,28-2 6 0,-28 3-3 0,0-1-1 15,0-1-1-15,0 0-2 0,0-28 3 0,0 30-3 0,31-1 2 16,-31-29-6-16,0 28-6 0,0-28-7 0,27 0 6 15,-27 0-3-15,0 0 0 0,0 28-33 0,0-28 19 0,28 0-49 0,-28-28 0 16,0 28 53-16,31 0-3 0,-31 0-19 0</inkml:trace>
  <inkml:trace contextRef="#ctx0" brushRef="#br2" timeOffset="-54122.16">23902 11630 65 0,'0'0'19'0,"0"0"-3"0,0 0-2 0,0 0 6 15,0 0-12-15,0 0 11 0,0 0-7 0,0 0 15 0,0 0-1 16,0 0-2-16,0 0-13 0,0 0 7 0,0 0-6 0,0 0-8 16,0 0 1-16,0 29-2 0,0-29-1 0,0 29 4 0,0-1-2 15,0-28-1-15,0 58 2 0,0-29-3 0,0-1-1 16,0 59 9-16,0-59-7 0,0 0-1 0,0 29-7 0,0-28 2 16,0-29-4-16,-27 56-19 0,27-26 4 0,0-1-42 0,0-1 25 15,0 0-1-15,0-28 8 0,-28 59-8 0,28-59 29 0,0 0-41 0</inkml:trace>
  <inkml:trace contextRef="#ctx0" brushRef="#br2" timeOffset="-53961.68">23761 11918 116 0,'0'0'52'0,"0"0"-11"0,0 0 0 0,0 0-11 15,0 0 6-15,0-31 1 0,0 31-22 0,0 0 11 16,0 0-4-16,0 0-12 0,0 0-2 0,0 31 8 0,0-31-9 16,0 0 3-16,28 0-5 0,-1 28 11 0,-27-28-12 0,0 28 5 0,31-28-10 15,-3 0 3-15,-1 0-2 0,4 27-1 0,-3-27-4 16,30 0-16-16,-58 0 0 0,86 0-223 15,-31 0 35-15</inkml:trace>
  <inkml:trace contextRef="#ctx0" brushRef="#br3" timeOffset="-51961.56">12253 11029 10 0,'0'0'4'0,"0"0"0"0,0 0-2 0,0 0 5 0,-31 0 4 0,31 0-5 0,0 0-1 0,0 0 3 0,-27 0 0 0,27 0-3 0,0 0-2 15,-28 0 7-15,28 0 2 0,-31 0-5 0,31 0 0 16,0 0 1-16,-27 0 7 0,27 0-9 0,0 28-3 0,-28-28 1 0,28 0 11 15,-31 0-7-15,31 0 12 0,-27 0 1 0,27 0-12 0,-28 0 4 16,28 0-7-16,0 0-1 0,-31 0 5 0,31 30-2 0,0-30-4 16,-27 0-1-16,27 29 2 0,0-29 1 0,-28 28 1 0,28-28-3 15,0 0 4-15,0 28 3 0,0-28-4 16,0 0-3-16,0 0-1 0,0 27 9 0,0-27-9 16,0 32 2-16,0-32-2 0,28 0 5 0,-28 0-6 0,27 0 0 15,-27 0 2-15,31 0 0 0,-3 0 0 0,-28 0-2 16,27 0 2-16,4 0 0 0,-3 0 0 0,-28 0-2 0,27-32-2 0,-27 32 3 15,59-27 0-15,-32-1 0 0,4 28-1 0,-4-28 0 0,-27 28 0 0,28 0 0 16,3-29 0-16,-4-1 3 0,1 2-2 0,3 0-1 0,-4-31 3 16,1 32-3-16,3-1 1 0,-4-2-3 0,1-27-1 0,-28 57 1 15,30-28 1-15,-2-1-1 0,-28 0 5 0,27-29-3 0,4 1-1 16,-3 27-1-16,-28 3-1 0,0-2 2 0,27 0 3 16,-27-1-4-16,0 3-1 0,0 27 1 0,0 0 1 0,0-28-1 15,0 0-36 1,0 28 22-16,0 0-2 0,0 0-23 0,0 0 19 0,-27 0-27 15,27 0-167 1,0 0 164-16</inkml:trace>
  <inkml:trace contextRef="#ctx0" brushRef="#br3" timeOffset="-51594.65">12538 10371 22 0,'0'0'12'0,"0"0"-4"0,0 0 4 0,-27 0-7 0,27 0 7 0,0 0-4 0,0 0 1 0,0 0 1 0,0 0 11 0,0 0-11 0,0 0 0 0,0 0 11 0,0 0-10 0,-31 0 1 0,31 0 11 16,0 0-4-16,0 0-3 0,0 0-9 0,0 0 5 0,0 0-1 15,0 0-1-15,0 0 0 0,0 0-6 0,31 0 1 16,-31 0-2-16,0 0 4 0,27 0-2 0,1-31-2 0,-28 31-1 15,30 0 5-15,-2-27 4 0,-1-2-4 16,-27 29-3-16,31 0-1 0,-3-28 3 0,-1 28-1 0,-27 0-3 16,31-29 3-16,-3 29-1 0,-28 0-2 0,0 0 5 0,27 0-3 15,-27 0 1-15,31 29 0 0,-31-1 0 0,28 1-3 16,-28 29 3-16,0-2-4 0,0 1 1 0,0 28 0 0,0-55-3 16,0-1 1-16,0 57 1 0,0-28-6 0,0-30 1 15,-28-1-14-15,28 3 4 0,0 0-24 0,0-30 14 0,0 28-2 16,0-1-57-16,0 3 24 0,0-1 7 0,0-29 32 15,0 28-1-15,0-28-29 0</inkml:trace>
  <inkml:trace contextRef="#ctx0" brushRef="#br3" timeOffset="-48311.31">13139 9997 50 0,'0'0'0'0,"0"0"13"0,0 0-5 0,0 0 0 0,0 0 1 0,0 0-5 0,0 0 6 0,0 0-1 0,0 0-3 0,-27 0 5 0,27 0 2 0,0 30-1 0,0-30-7 0,0 0 5 15,-31 0 5-15,31 0-5 0,0 29-4 0,-28-29 7 16,28 0-8-16,0 0 0 0,0 0 0 0,-27 27 12 15,27-27-15-15,0 29 4 0,-31-29-3 0,31 57 8 16,-28-57-9-16,28 29 2 0,0 0-3 0,0 0 0 0,-27-1-1 16,27 28 1-16,0-25 1 0,0 25-1 15,-31 1 3-15,31-28-2 0,0 0-1 0,0 28-1 0,-27 0 4 16,27-28-1-16,0 29 3 0,0-1-2 0,0-30 1 16,0 33 0-16,0-32-2 0,0-1 1 0,0 32 1 0,0-3-1 15,0-26-1-15,27 27 0 0,-27-29-3 0,31-1 0 0,-31 5 1 16,0-5 0-16,27 2-2 0,-27-29 2 0,0 27 1 0,0-27-2 15,28 30-2-15,-28-30 0 0,0 0-6 0,0 0-10 16,31 0 2-16,-31 0-26 0,0 0-8 0,27 0 25 0,-27 0-1 16,0 0-21-16,0-30 10 0,28 30-28 0</inkml:trace>
  <inkml:trace contextRef="#ctx0" brushRef="#br3" timeOffset="-47960.98">12737 11459 48 0,'0'0'0'0,"0"0"14"0,0 0-10 0,0 0 0 0,0 0-1 0,0 0 2 16,0 0 7-16,0 0-4 0,0 0 7 0,0 0-7 0,0 0 5 16,0 0 1-16,0 0 0 0,0 0 0 0,31 29-3 15,-3-29-6-15,-1 0 3 0,-27 0 0 0,31 27-1 16,-3-27 2-16,-1 0-5 0,4 29 8 0,-4-29-7 0,1 0 8 15,-28 0-7-15,31 30 0 0,-31-30 6 0,27 0-6 0,-27 0-1 16,28 0 6-16,-28 0-6 0,31 0 15 0,-4-30-6 0,-27 30-9 16,0 0-1-16,0-29 0 0,28 2 0 0,-28-2-2 15,0 1 2-15,0-1-2 0,0 0-1 0,0 0 0 0,0-57 2 16,0 27-2-16,0 4 1 0,0-2 0 0,0-1-1 0,0 58 0 16,-28-57-1-16,28 57 0 0,0-30 0 0,0 30 2 0,0-27-2 15,-27 27-3-15,27 0 2 0,0 0-5 0,0 0 1 16,0 0-6-16,0 27-12 0,0 60-142 15,0-87 132-15,0 28 2 0,0 2-71 0</inkml:trace>
  <inkml:trace contextRef="#ctx0" brushRef="#br3" timeOffset="-45594.21">13854 11974 20 0,'0'0'8'0,"0"0"2"0,0 0-3 0,0 0-4 0,0 0 0 0,0 0 2 0,0 0-2 0,0 0-1 0,0 0 1 0,0 0 0 0,0 0 3 0,0-28 2 0,31 28-4 0,-31 0 5 0,0 0-1 16,0 0-5-16,0 0 1 0,0 0 2 0,0 0-2 16,0 0 0-16,0 0 9 0,0 0-9 0,0 0 1 0,27 0 0 0,-27 0 1 15,0 0 14-15,0 0-13 0,0 0 0 0,0 0 1 0,0 0 8 16,-27 0-11-16,27 0 0 0,0 0 5 0,0 0-5 0,0 0 0 15,-31 0 5-15,31 0-5 0,0 0 6 0,-28-28-1 0,28 28-6 16,-27 0 6-16,-4 0-8 0,31-31 1 0,-28 31-1 16,28 0 0-16,0 0 1 0,-27-27-1 0,-4 27 1 0,31 0-2 0,-27 0 1 15,27-29-2-15,-28 29 2 0,28 0-1 0,-31 0 3 16,31 0-3-16,-27 0-1 0,27 0 1 0,-28 0 4 0,-3 0-4 16,31 0 0-16,0 0 0 0,-27 0-1 0,27 0 0 0,-28 0 0 15,28 0 2-15,-31 0-2 0,31 0 0 0,-27 29-1 0,27-2 2 16,0-27 0-16,-28 0 0 0,28 59 3 0,-31-31 0 0,4-1 0 15,0 32-4-15,27-30-1 0,0-2 1 0,-31 3 1 0,31-1 0 16,-28 57 1-16,28-57-2 0,-27 55 0 0,27-54 0 0,0 28-1 0,-31-31 0 16,31 32 1-16,0-3 1 0,-28 3-1 0,28-3-1 0,-27 30 1 15,27-57 2-15,0 86-2 0,-31-115 0 0,31 57 0 0,-28-1-4 16,28-27 2-16,0 30-1 0,-27-32 4 16,27 31-1-16,0-58 0 0,0 28-1 0,-31 1 3 0,31-29-3 0,0 29-1 15,-28 0-2-15,28-29 1 0,0 0-2 0,0 28-11 0,0-28 4 16,0 0-22-16,0 29-10 0,-27-29 21 0,27 0-25 0,0 0 3 15,0 0 26-15,0 0 3 0,0 0 3 0,0-29-45 0</inkml:trace>
  <inkml:trace contextRef="#ctx0" brushRef="#br3" timeOffset="-45244.14">12710 12978 48 0,'0'0'5'0,"0"0"6"0,0 0-2 0,0 0-4 0,0 0 2 0,0-29 7 0,0 29 1 0,0 0-7 0,0 0-1 15,27 0-1-15,-27 0 0 0,0 0 4 0,0 0-4 0,0 0-3 0,0 0 0 16,0 29 4-16,0-1-3 0,31-28 1 0,-31 29 1 16,0 27-2-16,0 3-1 0,0-32 0 0,28 59 0 15,-28-57-1-15,0 57 1 0,0-30 1 0,0-25-3 0,0 52 0 16,0-83 1-16,0 59 2 0,0-59-2 0,0 0 6 15,27 0-4-15,-27 29 4 0,0-29 9 0,0 0-8 0,0 0 8 0,0 0-10 16,0-29 0-16,31 29 8 0,-31-29-8 0,28-28 6 0,-28 57-10 16,27-56 3-16,4-2-3 0,-31 29 0 0,27 1 0 0,-27-1 1 0,28-57-1 15,3 28-4-15,-31 58 5 0,27-27-3 0,-27-2 0 0,28-1-1 0,-28 30 1 16,0 0-3-16,31-29 0 0,-31 29-1 0,0 0-18 16,27 0 2-16,-27 0 8 0,0 0-1 0,28 0-18 0,-28 29 11 15,0-29-4-15,31 30-55 0,-31-1 27 0,27-2 11 16,-27 2-9-16</inkml:trace>
  <inkml:trace contextRef="#ctx0" brushRef="#br2" timeOffset="-38592.24">23246 14325 16 0,'0'0'10'0,"0"0"-9"0,0 0 0 0,0 0 0 0,0 0 1 0,0 0 0 0,0 0 5 0,0 0-3 0,0 0 0 0,0 0 4 0,0-32-5 0,0 32 4 0,0 0-1 16,0 0-3-16,0 0 6 0,0 0-4 0,0 0 8 0,0 0-6 15,0 0 8-15,0 0 3 0,0 0 0 0,0 0 6 16,0 0-6-16,0-27-10 0,0 27 6 0,0 0 0 16,0 0-2-16,0 0 0 0,0 0-7 0,0 0 6 15,0-28-5-15,0 28 5 0,0 0-5 0,0 0-1 0,0 0 6 16,0 0-7-16,0 0 0 0,0 0 2 0,0 0 2 0,0 0-5 16,0 0 4-16,0 28-2 0,0-28-4 0,0 27 1 0,0 5 3 15,0-32-4-15,0 0 0 0,0 27-1 0,0 2 0 16,0-29-4-16,0 27-7 0,0 3 0 0,0-30-29 0,0 29-22 15,0-29-14-15,0 29 5 0,0-29 39 0,0 0-25 0</inkml:trace>
  <inkml:trace contextRef="#ctx0" brushRef="#br2" timeOffset="-38426.13">23332 13893 162 0,'0'0'18'0,"0"0"-14"0,0 0-3 0,-31 0 2 0,31 0 8 16,0 0 0-16,0 27 23 0,0-27-16 0,-28 30 1 15,28-30-18-15,0 30 0 16,0-30-2-16,0 28 1 0,0-28-3 0,0 28-4 0,0-28-1 16,0 0-3-16,0 30-28 0,28-1-22 0,-28-1-2 0,0-28-27 15</inkml:trace>
  <inkml:trace contextRef="#ctx0" brushRef="#br2" timeOffset="-38172.09">23473 14325 139 0,'0'0'0'0,"0"0"45"0,0 0-33 0,0 0 3 0,0 0-5 16,0 0 2-16,0 0 5 0,0 0-9 0,0 0 0 0,0 0 7 16,0 0-4-16,0 0-4 0,0 0-4 0,0 0 0 0,31-32 0 15,-31 32-1-15,27 0-1 0,-27 0-1 0,0 0 0 16,0 0 0-16,0-27 0 0,28 27 5 0,3 0-4 0,-31 0 1 16,0-28 1-16,0 28 4 0,27 0 1 0,-27 0 1 0,0 0-3 15,0 0-2-15,27 0 2 0,-27 0 7 0,0 0-4 0,0 0-6 16,31 28 2-16,-31-28-3 0,0 0 0 0,0 27 0 0,0 5-1 15,0-5 1-15,0-27-3 0,0 29 0 0,28-29 1 16,-28 27 1-16,0-27-3 0,0 30 1 0,27-30-8 0,-27 0 2 16,0 0-17-16,0 0 7 0,31 0-29 0,-31 0 17 0,0 0-2 15,0-30-39-15,0 30 36 0,28-27-20 0,-28 27-22 0</inkml:trace>
  <inkml:trace contextRef="#ctx0" brushRef="#br2" timeOffset="-37960.62">24191 13693 109 0,'0'0'0'0,"0"0"48"0,0 0-32 0,0 0-10 0,0 29 16 0,0-29-12 16,0 0 1-16,0 28 14 0,0 0-13 0,0-28 0 0,0 30-2 15,0-30-1-15,0 29 3 0,0-29-5 0,0 0-3 0,0 56 7 0,0-56-9 16,0 27 2-16,0 3-4 0,0 0 1 0,0-2 0 16,0 0-1-16,0 2 1 0,0 27-1 0,0-29-1 0,0 31-1 0,0-31 0 15,0 27-7-15,0-55-1 0,0 32-3 0,0-5-7 0,-31 59-94 16,31-86 82-16,0 29-20 0,0 0 33 0</inkml:trace>
  <inkml:trace contextRef="#ctx0" brushRef="#br2" timeOffset="-37826.23">23933 14151 140 0,'0'0'36'0,"0"0"-11"0,0 0 8 0,0 0-9 16,0-28-2-16,0 28 2 0,0 0 0 0,0 0-13 16,0 0-2-16,28 0 0 0,-1 0 10 0,-27 0-15 0,31 28 3 15,24-28-1-15,-24 30-4 0,55-30 3 0,-31 0-6 16,-24 0 1-16,-4 0 0 0,1 0 2 0,57 0-3 0,-54 0 0 0,-3 0-3 15,-1 0-2-15,-27 0-1 0,86 0-43 0,-55-30 24 0,-3 30-5 16,-1 0-41-16,4-28-4 0,-4 28 16 0,1 0-7 16</inkml:trace>
  <inkml:trace contextRef="#ctx0" brushRef="#br3" timeOffset="-35777.2">13740 13434 22 0,'0'0'16'0,"0"0"-13"0,0 0 3 0,0 31-2 0,-27-31 0 0,27 0-1 0,0 28-1 0,0-28 0 0,0 0 1 0,0 28 10 15,0-28-8-15,-31 27 14 0,31-27-9 0,0 0 3 16,0 0-2-16,0 30 1 0,0-30-2 0,0 0 10 0,-27 29-14 16,27-29 7-16,0 29 3 0,0-29-7 0,0 0 12 15,0 0-11-15,0 27-3 0,0-27 7 0,0 0-8 0,0 30-1 0,0-30-2 16,0 0 4-16,0 29 3 0,0-29 1 0,27 0-3 15,-27 0 1-15,0 0-4 0,31 0 5 0,-4 0-4 16,1-29 1-16,3 29 4 0,24-30-5 0,3-26 13 16,1-30-5-16,-32 58-13 15,1 0 2-15,2-30 2 0,-2 29-2 0,-1 29-1 0,4-86 0 0,24 29-1 16,-55 28 2-16,59-27 1 0,-32-32-1 0,4 61-2 16,-3-59 7-16,-1 57-5 0,4-30 1 0,-4 3-5 15,-27 56 1-15,28-59 2 0,-28 4 0 0,0 27-1 16,31-1 0-16,-31-29 0 0,0 30 0 0,0-1 0 0,0 29-1 15,0-57-1-15,0 29 2 0,0-2 1 0,0 0-3 0,0 30 2 16,0-28 0-16,0 0-2 0,0 28 1 0,0 0-2 0,0-28 0 16,0 28-1-16,0-29-8 0,0 29-16 0,0 0 9 0,0 0-3 15,0 0-32-15,-31 0-10 0,31 0 29 0,0 0-44 0,0 29 41 16,0-29 8-16,-28 28-57 0</inkml:trace>
  <inkml:trace contextRef="#ctx0" brushRef="#br3" timeOffset="-35460.25">14197 12778 62 0,'0'0'8'0,"0"0"-1"0,-27 0 2 0,27 0-4 0,0 0 5 15,-28-32 3-15,28 32-7 0,0 0 12 0,0-27 4 0,-31 27 11 16,31-28-23-16,0 28-1 0,0-28 10 16,0-1 1-16,31-1 0 0,-31 2-12 0,0 28 0 0,28-28 0 15,-28-1 5-15,0 29-8 0,0-30 1 0,27 3-3 0,4-1 9 0,-31-2-8 0,28-56 7 16,-28 58-1-16,27-1-8 0,-27-1 3 0,31 2-1 15,-31 0-5-15,28-31-3 0,-28 32 3 0,0-2 2 0,27-30 5 16,-27 59-3-16,0-27-2 0,0 27 3 0,0-28-2 0,0 28 2 16,31 0-2-16,-31 0 2 0,0 0 0 0,0 28 0 0,0-1 7 15,0-27-6-15,0 88 9 0,27-2-9 0,-27-30-6 16,0 31 3-16,0-31-2 0,0 4 6 0,28-32-6 0,-28 29 0 16,0-28-2-16,0 27-1 0,0-26 4 0,31-1 0 0,-31 27-1 15,0-56-1-15,0 27 2 0,27 5-2 0,-27-5-9 0,0 2-11 0,28-29 6 16,-28 27-22-16,0 3 13 0,0-30-3 0,31 29-80 15,-31-29 61-15,0 29-52 0,27 0 46 16</inkml:trace>
  <inkml:trace contextRef="#ctx0" brushRef="#br3" timeOffset="-34493.76">14771 12346 42 0,'0'0'0'0,"0"0"21"0,0 0-5 0,0-28-5 0,0 28-4 0,0 0 5 0,0 0 2 0,-27 0-1 0,27 0-6 0,0 0-1 0,0 0 1 16,0-28 0-16,0 28 6 0,0 0-7 0,0 0 16 0,0 28-11 15,0-28-5-15,0 0-2 0,0 0 1 0,0 28 3 0,0 0-3 0,0-28-1 16,0 30 3-16,0 28-3 0,0-31-2 0,0 3 1 15,0 27 2-15,0-29-2 0,0 31 2 0,0-31-2 16,0 59 11-16,27-31-3 0,-27-29-6 0,0 61 6 16,0-88-8-16,27 57 3 0,4-1 2 0,-31-27-5 0,0-29-1 15,0 30 1-15,28-1-2 0,-28-29 0 0,0 27 2 0,58 31 0 0,-58-58-2 16,0 28 0-16,28-28-2 0,-1 29 4 0,-27-29-2 0,31 29-3 16,-31 0-2-16,28-29-17 0,-28 0-46 0,27 28 34 15,-27-28-4-15,0 0 0 0,0 0-25 0,0 0 43 0,0 0-4 0,0 0-30 16</inkml:trace>
  <inkml:trace contextRef="#ctx0" brushRef="#br3" timeOffset="-34193.69">14857 13378 45 0,'0'0'16'0,"0"0"-9"0,0 0-4 0,0 0-2 0,0 0 1 0,0 0 4 15,0 29 6-15,0-29 4 0,0 0-8 0,0 0 9 16,0 0-10-16,0 0 0 0,0 0 7 0,0 27-8 0,0-27 2 0,0 0 4 15,0 31-6-15,0-31-1 0,0 0 3 0,27 28-4 0,-27-28-1 0,0 0 1 16,0 28 1-16,0-28 5 0,31 27-1 0,-31-27-4 0,0 0 1 16,0 30 1-16,28-30 0 0,-28 0 10 0,27 0-7 0,-27 29 10 0,31-29-10 15,-31 0-1-15,28 0 8 0,-28-29-9 0,0 29-2 0,27-30 11 16,4 30-12-16,-31-27 1 0,28-29 4 0,-28 56-4 0,27-58 1 0,4 29-4 16,-31-28-1-16,27 28 2 0,-27-28-1 0,28 28-3 15,-28 0-1-15,0 2 1 0,0-2 0 0,31-1-3 16,-31 30 1-16,0 0-16 0,0-29-3 0,0 29 8 15,0 0-13-15,-31 0 9 0,31 29-24 0,0 1-15 0,0-1-16 16,0-29 36-16,0 27-13 0,0 2 34 0,0-29-41 16</inkml:trace>
  <inkml:trace contextRef="#ctx0" brushRef="#br3" timeOffset="-31860.33">15486 14897 43 0,'0'0'14'0,"0"0"-10"0,0 0-1 0,0 0 3 0,0 0 0 0,0 0-2 0,0 0 0 0,0 0 0 0,0 0 6 0,0 0-5 0,0 0 7 0,-28 0 3 0,28-29 1 16,0 29 7-16,0 0-15 0,0-29 7 0,0 29-2 0,-27 0-1 16,27 0-7-16,0-29 5 0,-31 29 9 15,3-28 5 1,-30-30-3 0,30 31-15-16,28 27-3 0,0 0 5 0,-27 0-5 0,27-29 3 15,0 29-2-15,0 0-1 0,-31 0 4 0,31 0-4 0,-28 0 1 16,28 0 2-16,-27 0 2 0,27 0-1 0,-31 0 2 15,31 29-3-15,0-29-3 0,-27 0-2 0,27 27 3 0,-28 2 0 16,28-29-1-16,0 29-3 0,-31 57 5 0,31-86-6 16,0 57 3-16,0-1 0 0,-27 3-1 0,27-31-2 15,0-1 1-15,0 3-2 0,0-1 2 0,0 27 1 0,0-26-2 16,-28 27-2-16,28 1-2 0,0-29-4 0,0-1 1 16,-31 0-3-16,31-1-17 0,0 33-10 0,-27-60 16 0,27 55-29 15,-28-25-3-15,28-30 27 0,0 29 1 0,0-29 5 0,-31 28-6 16,31-28 18-16,-27 0-8 0,27 0-27 0</inkml:trace>
  <inkml:trace contextRef="#ctx0" brushRef="#br3" timeOffset="-31523.11">14541 15412 65 0,'0'0'0'0,"0"0"9"16,0-28-6-16,0 28 1 0,0 0 7 0,0 0 5 0,0-29-7 15,0 29 9-15,0 0 1 0,-28 0-9 0,28 0 9 0,0-30-10 16,0 30 5-16,0 0-2 0,0 0-2 0,0 0-6 15,0 0 4-15,0 0 2 0,0 0-4 0,0 0-1 0,0 0 7 0,0 0-7 16,0 0 5-16,0 0-7 0,0 0 4 0,0 30-4 0,0-30 2 16,28 29 2-16,-28 27 0 0,0-56-6 0,0 27 2 0,0 3-1 15,31 55 3-15,-31 2 1 0,0-29 1 0,0 0-5 16,0-3 2-16,0-23-3 0,0 24 2 0,0 1 0 0,0-28-1 16,0-29 0-16,0 58 3 0,27-58 0 0,-27 28 1 15,0-28-1-15,0 0 4 0,0 0-3 0,28 0 9 16,-28-28-8-16,86-116 7 15,-28 56-10-15,-31 4 0 0,4-3-2 16,24 0 3-16,-24 60-4 0,-3-1 1 16,-28 28-2-16,27-30-1 0,-27 30-2 0,0 0 0 15,0 0-3-15,31 0-3 0,-31 30-10 0,0-30 3 16,0 28-5-16,0-28-38 0,0 27-23 0,0 3 36 0,0-1 0 16,0-1-19-16,0 0 27 0</inkml:trace>
  <inkml:trace contextRef="#ctx0" brushRef="#br2" timeOffset="-26602.64">23043 16329 35 0,'0'0'20'0,"0"0"-16"0,0-29-2 0,-27 29 33 0,27 0-21 0,0-29-4 0,-28 29-2 0,28 0 0 16,0 0-5-16,0 0 0 0,0-27 1 0,0 27 0 15,0 0-2-15,0 0 5 0,0-29-3 0,0 29 3 0,0 0 0 16,0 0-3-16,0-30 4 0,0 30-4 0,28 0 8 0,-28 0-6 16,0 0 1-16,0 0 0 0,0 0 0 0,0 0 7 0,0 0 1 0,0 0-3 15,0 0-7-15,0 0 0 0,0 0 0 0,0 0 1 0,0 0-3 16,0 30 0-16,0-30 2 0,0 29-2 0,0-29 1 0,0 27-1 16,0 2-2-16,0 0-1 0,0-1 2 0,-28 1 1 0,28 29-3 15,0-30-3-15,0-28-1 0,0 29-1 0,0-2-20 16,0 4-18-16,0-3-14 0,0-28-3 0,0 28 31 15,0-28 4-15,0 0-16 0</inkml:trace>
  <inkml:trace contextRef="#ctx0" brushRef="#br2" timeOffset="-26424.61">23102 15928 142 0,'0'0'35'0,"0"0"-20"0,0 0-12 0,-28 0-1 0,28 0 3 16,0 27 0-16,0-27 3 0,0 0 2 0,0 0 1 0,0 0 0 0,0 0 0 0,0 0-3 15,0 0 4-15,0 0-5 0,0 30-2 0,0-30-2 16,0 0-3-16,0 0 1 0,28 29-2 0,-28-29-5 16,0 0-13-16,27 29 0 0,-27-29-36 0,31 29-9 0,-31-29 35 15,0 0 5-15,0 28-53 0</inkml:trace>
  <inkml:trace contextRef="#ctx0" brushRef="#br2" timeOffset="-26139.72">23359 16156 122 0,'0'0'0'15,"0"0"52"-15,0-27-39 0,0 27 3 0,0 0-5 0,0 0 2 16,0 0 2-16,28-29 11 0,-28 29-2 0,0 0-6 0,0-28-6 16,0 28-3-16,0-29-5 0,31 29 0 0,-31 0-2 15,0-29 1-15,27 29-2 0,-27-29 1 0,0 29-1 0,28-30 1 16,-28 30-2-16,0 0 1 0,31 0 0 0,-31 0 1 16,27 0-1-16,-27 0-1 0,0 0 0 0,0 30 0 0,0-30 1 15,28 29-1-15,-28 29 0 0,0-30-1 0,0 1 1 16,0-29 0-16,0 27 1 0,0 2-1 0,0 1 1 0,0-1-2 0,31-2 1 15,-31 2 0-15,0 0 0 0,0-1 0 0,0 1 0 16,0-29 0-16,0 29 1 0,0-29 1 0,27 29-2 0,-27-29 1 0,0 0 0 16,0 0-1-16,0 0 1 0,27 0-2 0,-27 0 0 0,0 0 1 15,31 0 0-15,-31 0 0 0,0-29-3 0,28 29 1 0,-28 0-4 0,0-29-14 16,27 29 3-16,-27-29-3 0,0 1-29 0,31 28 21 0,-31-29-30 16,0 0 30-16,28 2-21 0,-28 27 31 0,0-29 2 0,0 29-30 0</inkml:trace>
  <inkml:trace contextRef="#ctx0" brushRef="#br2" timeOffset="-25926.13">24074 15497 72 0,'0'0'26'0,"0"0"6"0,0 0-12 0,0 0-4 16,0 0-8-16,0 0 9 0,0 0-8 0,0 0 0 0,0 0 19 16,0 0-19-16,0 0 0 0,0 0-3 0,0 0-1 0,0 30 2 0,0 25-2 15,0-25-2-15,0-30 0 0,0 29-1 0,0-1 1 0,0 30 0 16,0 0-1-16,0-30-2 0,0 31 1 0,0-3 0 0,0-29 0 15,0 61-1-15,0-2-1 0,0-59 1 0,0 32-3 0,0-3 1 16,0-27-2-16,0 57-12 0,0-28-15 0,0-1-16 0,0-30 18 16,-28 4-49-16,28-3 62 0,0-28-5 0,0 28 13 15,0-28-1-15,0 0-23 0</inkml:trace>
  <inkml:trace contextRef="#ctx0" brushRef="#br2" timeOffset="-25743.41">23933 16271 39 0,'0'0'24'0,"0"0"-5"0,0-27 3 0,0 27 0 0,0-29-3 15,-31 29-3-15,31-59 20 0,0 32-23 0,-27-2 22 0,27 29-15 16,0-28 16-16,0 28-20 0,0 0 9 0,0 0-15 0,0-29-1 15,0 29 0-15,0 0-1 0,0 0 1 0,0 0 4 0,27 0-8 0,-27 29 4 16,31-29-1-16,-3 0-4 0,-1 0-1 0,4 0 5 0,-4 28-5 16,1-28 0-16,30 0 0 0,-30 0-1 0,3 29-1 0,24-29 0 0,-24 0-2 15,24 0 2-15,3 0 0 0,0 0-9 0,-30 0-1 16,30 0-21-16,-30 0-23 0,-1 0 23 0,4 0-3 0,-31 0-34 16,28 0 28-16,-1 0 1 0,4 0-26 0,-31-29 42 0,27 29-36 0</inkml:trace>
  <inkml:trace contextRef="#ctx0" brushRef="#br3" timeOffset="-23209.31">15345 16014 40 0,'0'0'0'0,"0"0"20"0,0 0-15 0,0 0-1 0,0 0 5 0,0 0-4 0,0 0 1 0,-31 0-1 0,31 0 1 0,0 0 1 0,0 29 5 0,0-29-4 0,0 0 0 0,0 0 1 15,-28 0-1-15,28 0 5 0,0 0-3 0,0 0-6 16,0 0 6-16,0 0-4 0,0 0 1 0,0 0 11 0,0 0-8 0,28 0 1 0,-28 0 7 16,31 0-2-16,-4 0-10 0,-27 0 0 0,0 0 0 0,59-29 3 15,-59 29-6-15,27 0 5 0,1 0-1 0,2-29-4 16,-2 29 4-16,-1-30-2 0,4 30-2 0,-3-27 2 0,-1-2-1 0,-27 29-2 15,31-27 1-15,24-32 6 0,-24 31-6 0,-3-60 3 16,-1 32 0-16,4-30-1 0,-3 58-3 0,-28-2 1 0,0-27-1 16,27 29 0-16,-27 0 0 0,0-31 4 0,0 31-4 0,31-29 0 0,-31 0 2 15,0-1 0-15,0 28-2 0,0 30 0 0,0-55 2 0,0 27 1 16,0-3-3-16,27 31 2 0,-27-27 5 0,0-2-5 0,0 1 0 16,0-1 0-16,0 29-3 0,0 0-1 0,0 0 0 0,0 0 0 15,0 0-1-15,0-29 0 0,0 29-1 0,0 0-2 16,0 0-11-16,0 0-8 0,0 0-14 0,0 29 14 15,0-29-34-15,0 0 24 0,0 0-3 0,0 29-43 0,0-29 43 0,0 0 3 16,0 28-38-16</inkml:trace>
  <inkml:trace contextRef="#ctx0" brushRef="#br3" timeOffset="-22876.13">15716 15325 143 0,'0'0'15'0,"0"0"-10"0,0 0 2 0,-28 0-3 0,28 0 9 16,0 0 5-16,0 0-8 0,-31 0-2 0,31 0 1 0,0 0 0 0,0 0 0 16,0 0 0-16,0 0-1 0,0 0 8 0,-27 0-8 0,27 0 6 0,0 0-1 15,0 0-7-15,27-28 23 16,32-29-17 0,-59 57-10-16,0-30 0 0,58-55 8 15,-30 0 3 1,-1 57-6-16,4-3 0 15,-31 31-5-15,0 0-2 0,0 0 2 0,28 0 8 16,-1 0-10-16,-27 59 1 16,0-31-1-16,58 29 0 0,-58 1 1 0,28-31-1 15,30 147-14 1,-30-146-8-16,3 27-190 16,-4-25 38-1</inkml:trace>
  <inkml:trace contextRef="#ctx0" brushRef="#br3" timeOffset="-22276.4">16461 14981 69 0,'0'0'15'0,"0"0"-6"0,0 0 2 0,0 0-6 0,0-27 0 0,0 27 0 0,-31 0 1 0,31 0 11 0,0 0-8 0,0 0 11 0,0 0-9 0,0 0-1 0,0 0-1 0,-27 0 10 0,27 0-10 16,0 0-1-16,0 0 7 0,0 0-7 0,-28 0-2 0,28 0 6 0,0 0-7 16,-31 0 9-16,31 0-9 0,0 0 1 0,0 0 1 0,-27 27 2 0,27-27-4 15,0 0-2-15,0 31 0 0,-28-3-1 0,28-28-1 16,0 0 0-16,0 28 1 0,-30-1 3 0,30 3-3 0,0-1 1 16,0 0 0-16,-28-2 2 0,28 3-2 0,0-1 3 15,0-1-2-15,0 0-3 0,0 2 0 0,0-1 2 0,0-1-1 16,0 0 0-16,0 29 2 0,0-27 0 0,28 25 1 0,-28-25-3 15,0-30 0-15,30 57 2 0,-2-29-2 0,-28 31 0 16,27-59-2-16,4 29 3 0,-31-1-3 0,28-1 1 0,-28 5-2 16,27-32 1-16,-27 27-1 0,31-27 1 0,-3 0-1 0,-28 0-1 15,27 29-8-15,-27-29 0 0,0 0-25 0,31 0 9 0,-31 0-38 16,0 0 29-16,28 0-1 0,-28 0 0 0,0 0 2 0,27 0-18 0,-27 0-15 16</inkml:trace>
  <inkml:trace contextRef="#ctx0" brushRef="#br3" timeOffset="-21859.42">16516 15840 94 0,'0'0'16'0,"0"0"-5"0,0 0-10 0,0-27 1 15,-27 27-1-15,27 0 0 0,0 0 2 0,0 0 7 0,0 0 6 0,0-28-7 16,0 28-1-16,0 0 6 0,0 0-8 0,0 0 3 0,0-29-5 16,0 29 8-16,0 0-5 0,0-29-1 0,0 29 7 0,0 0-8 0,0-30 5 15,0 30-3-15,0 0-4 0,0 0 5 0,0 0 1 16,0 0 1-16,27 0-5 0,-27 0 0 0,0 0 0 0,0 0-1 15,0 0 3-15,0 0-4 0,0 0-1 0,31 0 3 0,-31 0-3 16,0 0 0-16,0 0 1 0,0 0-2 0,28 0 1 0,-28 30 0 0,0-30 2 0,0 0 1 16,27 0-4-16,-27 29 0 0,0-29-1 0,0 0 1 0,31 0 2 15,-31 29-2-15,0-29 0 0,27 0-1 0,-27 0 2 0,28 0-1 16,3 28 0-16,-4-28-1 0,1 0 0 0,-28 0 0 16,31 0 1-16,-31 27 1 0,27-27-1 0,-27 0 0 0,28 0 0 15,-28 0 1-15,31 0 3 0,-31 0-2 0,27 0 5 0,1-27 0 16,-28 27-2-16,0 0 1 0,0 0-5 15,0 0 1-15,0 0 2 0,0 0-3 0,0 0 3 0,0 0 0 16,0 0-2-16,-28 0 2 0,28 0-2 0,-27 0 2 0,-4 0-4 16,31 0 0-16,-28 0 1 0,1 27 1 0,-4-27-1 0,3 32-1 15,1-32 1-15,27 0 0 0,-59 27 0 0,59-27-1 0,-27 0-1 0,27 29 1 16,-58-29 0-16,58 27-1 0,-28-27 0 0,-3 30-1 0,31-30 0 0,0 0-1 0,-27 29-3 16,27-29 1-16,0 0-1 0,-28 29-3 0,28-29-3 0,0 29-20 15,-31-1-11-15,31 1 18 0,0-29-2 0,0 27-34 0,0 2 27 0,0-29-1 16,0 30-33-16,0-1 16 0,0-29-10 0</inkml:trace>
  <inkml:trace contextRef="#ctx1" brushRef="#br2" timeOffset="199380.03">17664 17102 0,'0'-28'47,"28"28"-47,-28-29 0,57 0 15,29 29-15,-57-28 0,28-1 16,-28 29-16</inkml:trace>
  <inkml:trace contextRef="#ctx0" brushRef="#br2" timeOffset="-18590.2">23531 17188 66 0,'0'0'27'0,"0"0"30"0,0 0-41 0,-27 0 41 0,27 0-43 0,0 0 8 0,0 0-10 0,0 0-2 0,0 0 24 15,0 0-25-15,0 0 7 0,0 0 1 0,0 0-9 16,0 0 18-16,0 0-12 0,0 0-8 16,0 28 6-16,0-28-1 0,0 28-4 0,0 31-1 15,-31-31-3-15,31 28-1 0,0-56-1 0,0 31 0 16,0 26-6-16,0-57-2 0,0 27-3 0,0 3-27 0,0-30-25 15,0 0 20-15,0 29-61 0,0-29 51 0,0 0 9 0,0 0-50 16</inkml:trace>
  <inkml:trace contextRef="#ctx0" brushRef="#br2" timeOffset="-18426.01">23473 16931 194 0,'0'0'34'0,"0"0"-3"0,0 0-6 0,0 0-13 0,0 0 13 0,-28 0-4 16,28 0-3-16,0 0-11 0,0 0 0 0,0 28 9 15,0-28-15-15,-27 0 2 0,27 0-1 0,0 28-1 0,0-28-1 0,0 27-1 16,0-27-2-16,0 30 0 0,27-30-13 16,-27 30-39-16,0-30 25 0,28 28-86 0,-28-1 74 15,0-27 7-15,31 30-61 0</inkml:trace>
  <inkml:trace contextRef="#ctx0" brushRef="#br2" timeOffset="-18142.77">23703 17446 127 0,'0'0'57'0,"0"0"-23"0,0 0-5 0,0 0-19 0,0 0 2 16,0 0-4-16,0 0 0 0,0 0-1 0,0-28 11 0,0 28-14 0,0 0 0 15,0 0 5-15,0-31-7 0,0 31 0 0,27 0-2 16,-27 0 0-16,0-28-1 0,0 28 1 0,31 0-1 16,-31 0 1-16,28 0-1 0,-28-28 2 0,27 28 0 15,4 0-1-15,-31-28 3 0,28 28-2 0,-28 0 0 0,0 0 1 16,27 0 0-16,-27 0 0 0,0 0 2 0,31 0 19 0,-31 0-16 15,0 28 6-15,0 0-6 0,0-28-5 0,28 28 8 0,-28 3-7 16,0-3 0-16,0 1-1 0,0-2 0 16,0-27-1-16,0 0 1 0,27 30-2 0,-27-30-1 0,0 29 0 0,0 0-1 15,31-29-4-15,-31 29 0 0,0-29-12 0,27 28-12 16,1-28-39-16,-28 0-1 0,31 0-15 16,-4 0 49-16,-27 0 9 0,0-28-42 0</inkml:trace>
  <inkml:trace contextRef="#ctx0" brushRef="#br2" timeOffset="-17941.3">24417 16959 112 0,'0'0'0'0,"0"0"43"0,0 0 6 0,0 0-24 0,0 0-14 16,0 0 29-16,0 0-27 0,0 0 11 16,-27 0-4-16,27 0-13 0,0 28 13 0,0-28-10 0,0 0-6 15,0 27-1-15,0 3 2 0,0 0 1 0,0 25-5 16,0-25-1-16,0-30 1 0,0 57 0 0,0 1-1 0,0-58 0 15,0 29-1-15,0-1-2 0,0 59-20 0,0-59-14 16,0 1 11-16,0-2-42 0,0 3 28 0,-28 28-71 0,28-58 89 16,0 0 8-16,0 29 2 0,0-29-26 0</inkml:trace>
  <inkml:trace contextRef="#ctx0" brushRef="#br2" timeOffset="-17791.9">24218 17303 77 0,'0'0'83'0,"0"0"-53"0,-27 0 17 0,27 0-26 15,0 0-1-15,0-29 1 0,0 29-2 0,0 0-2 0,-31 0-1 0,31 0-2 0,0 0 11 16,0 0-15-16,0 0 8 0,0 0-11 0,0 0 4 0,31 0-2 15,-31 0 6-15,27 0-11 0,-27 29 0 0,28-29 2 0,3 28 0 16,-4-28-3-16,31 0 4 0,-30 28-7 0,-1-28 0 0,4 0 0 0,55 28-10 16,55-28-110-1,3-28-162 1,-116 0 204-16</inkml:trace>
  <inkml:trace contextRef="#ctx0" brushRef="#br3" timeOffset="-15175.85">18206 15697 42 0,'0'0'5'0,"0"0"0"15,0 0-1-15,0 0-2 0,0 30 13 0,0-30-2 0,0 0-6 0,0 29 7 0,0-29-7 0,0 0 1 0,0 0 0 0,0 0-1 0,0 29 1 0,0-29 7 0,28 0 1 16,-28 0-7-16,0 0 0 0,0 0 11 0,31 0-8 0,-31 0 11 16,0 0-11-16,0 0-1 0,0 0 0 0,0 0-1 0,27-29 0 0,-27 29 0 0,0-29 12 15,28-1-9-15,-28 2 2 0,0 0-9 16,0-31 7-16,0 32-5 0,0-1-5 0,0-2 4 0,0 0-3 15,0 3-1-15,0-1 0 0,0 28 0 0,0-57 2 0,0 57-2 0,0-58 3 16,0 58-4-16,0-28 0 0,0-1 4 0,-28 29-4 0,28-30 1 0,0 3 0 16,0 27 0-16,-27-58 2 0,27 28-1 0,-31 3-1 15,31-1 0-15,-28 28-1 0,1-59 4 0,27 32-1 0,-31-30 0 16,3 28-2-16,1 29-2 0,-4-58 2 0,4 30-1 0,27-1 1 16,-28 0-1-16,-3 29-1 0,4-56 3 0,-1 26-3 0,28 1 1 0,-58 2 2 15,30-2 1-15,-3 1-4 0,4 28 1 0,-1-29 0 0,-2 29-1 16,2 0-1-16,28 0-1 0,-27 0 1 0,-4 0 1 0,31 0-1 15,-28 0 0-15,28 0-1 0,-27 29-6 0,-4-29 1 0,31 0-4 0,-86 84-182 16,58-55-58 0,28 1 198-16</inkml:trace>
  <inkml:trace contextRef="#ctx0" brushRef="#br3" timeOffset="-14692">17519 14293 69 0,'0'0'13'0,"0"0"-4"0,0 0-5 0,0 0 5 0,0 0-2 0,0 0 12 0,0 0-7 0,0 0 13 0,0 0-14 0,-27 0 8 0,27 0-3 0,0 0-8 0,0 0 6 0,0 0-7 0,0 0 0 0,0 0 8 15,0 0-5-15,0 0 0 0,0 0-4 0,0 0 0 16,0 0 5-16,0 59-1 0,0-30-4 0,0-2-1 16,0 32-2-16,0-59-2 0,0 29 0 0,0 0 1 0,-31-1 0 15,31 1 3-15,0-2-2 0,0 2 0 0,-28 1 2 0,28-1-3 16,0-2 3-16,0 2-1 0,-27-29-2 0,27 29 1 0,0-1 2 16,0-28-3-16,0 0 1 0,0 29 0 0,0-29 1 0,0 29 10 15,0-29-4-15,0 0-5 0,27 29 3 0,1-29 0 16,-28 28-6-16,31-28 0 0,24 29-2 0,-24-29 1 15,-31 0 0-15,27 27-1 0,32-27 1 0,-32 31-1 0,1-3-3 16,2 0-17-16,-2-28 0 0,-1 27-39 0,-27 3 21 0,31-30-5 0,-31 29-5 16,28 0-46-16,-28-29 57 0,0 27-39 0</inkml:trace>
  <inkml:trace contextRef="#ctx0" brushRef="#br2" timeOffset="-4775.36">23301 14954 0 0,'0'0'0'0,"0"0"1"0,0 0 1 0,-28 27 0 0,28-27 0 0,0 0-2 0,0 0 1 0,0 0 0 0,0 31-1 0,0-31-1 0,0 0 0 0,0 0 0 0,0 0-1 16,0 28 0-16,0-28 1 0,0 0 1 0,0 0 0 15,0 0 0-15,0 0 0 0,0 0 0 0,0 0 1 0,0 28-1 16,0-28 1-16,0 0 0 0,0 0 0 0,0 0 2 0,0 0 3 0,0 27 4 16,0-27 1-16,0 0-6 0,0 0 3 0,0 0-4 0,0 0 1 15,0 0-1-15,0 0-2 0,0 0 0 0,0 0 1 0,0 0 2 16,0 0-1-16,-27 0 4 0,27 0 0 0,0 0-3 16,0 0 0-16,0 0 0 0,0 0 8 0,0 30-6 0,0-30 8 0,0 0 0 15,0 0-7-15,0 0 8 0,0 0-5 0,0 0 1 16,0 0 13-16,0 0-13 0,0 0 10 0,0 0-11 0,0 0-2 0,0 29 29 15,0-29-32-15,0 0-2 0,0 29 4 0,0-29-5 16,0 27 1-16,0-27-3 0,0 30 1 0,27-1-1 16,-27-29 0-16,0 56-5 0,0-26-2 15,0-30-4-15,0 0-6 0,0 29-26 0,0-29 14 0,0 28-35 0,0 0 0 16,0-28 35-16,0 0-18 0,0 0 0 0</inkml:trace>
  <inkml:trace contextRef="#ctx0" brushRef="#br2" timeOffset="-4590.94">23215 14897 86 0,'-27'0'48'0,"27"0"-37"0,0-29 13 0,0 29-11 0,0 0 11 0,0 0-13 16,0 0 8-16,-28 0-10 0,28 0-2 0,0 0 4 0,0 0-7 0,0 0 4 16,0 0-2-16,0 0-4 0,0 0 0 0,0 0 0 0,0 0-2 15,0 0 0-15,0 0-1 0,0 0 1 0,28 0-5 16,-28 0-1-16,0 0-6 0,0 29-33 0,0-29 13 0,0 0-38 0,0 28 40 15,0-28 5-15</inkml:trace>
  <inkml:trace contextRef="#ctx0" brushRef="#br2" timeOffset="-4308.6">23445 15040 124 0,'0'0'37'0,"0"0"-23"0,0 0-6 0,0 28 7 0,0-28-7 16,0 27-1-16,0-27-1 0,0 0-2 0,0 30 2 0,0-1-4 15,0-29-1-15,0 29-1 0,0-2 2 0,0-27-1 0,0 30-1 0,0-30 0 16,0 0 1-16,0 0-1 0,0 29 2 0,0-29-1 0,28 0 0 16,-28 0 0-16,0-29 3 0,0 29-1 0,31 0 2 0,-31-30-2 15,0 30 0-15,0-27 0 0,27-2 5 0,-27 29-3 0,0-29 0 0,0 29 0 16,28-30 9-16,-28 30-6 0,0-27 6 0,31 27-1 0,-31 0-9 16,0 0-1-16,27-28 3 0,-27 28 1 0,0 0-3 0,27 0 5 15,-27 0-6-15,0 0 0 0,0 28-1 0,0-28 1 0,31 27 1 16,-31-27-2-16,0 30 1 0,0-1 1 0,28 0-3 0,-28-29-1 0,0 27 1 15,0 32-1-15,27-59 2 0,-27 28-2 0,0 0-1 0,0 2 0 16,0-30-3-16,31 29-1 0,-31-29-4 0,0 0-26 0,0 28 8 0,28-28-40 16,-28 0 27-16,0 28-42 0,0-28 46 0,27 0-52 0</inkml:trace>
  <inkml:trace contextRef="#ctx0" brushRef="#br2" timeOffset="-4117.19">24132 14697 133 0,'0'0'0'0,"0"0"38"0,0 0-4 0,0 0-31 16,0 27 4-16,0-27 6 0,0 0-8 0,-27 29 8 15,27-29-8-15,0 29 2 0,0-1-2 0,0 1-3 0,0 0-1 0,0-29 1 16,0 29-1-16,0-1 2 0,0 1-2 0,0-2-1 0,0 4 0 0,0-3-1 16,0 27 0-16,0 4-3 0,0-3-8 0,0 3-17 15,0-31 9-15,0 0-4 0,0 2-3 0,0-1 0 0,0-29 0 0,0 28 5 16,0 0 2-16,0-1-1 0,0 3-17 0</inkml:trace>
  <inkml:trace contextRef="#ctx0" brushRef="#br2" timeOffset="-3938.38">23902 15210 112 0,'0'0'0'0,"0"0"64"0,0 0-36 16,0 0-18-16,0 0 13 0,0 0-8 0,0 0 1 0,0 30 1 16,0-30 11-16,0 0-16 0,0 29-2 0,31-29-2 0,-3 0 5 0,-28 28-8 15,27-28 3-15,4 0-5 0,-31 28-1 0,27-28 0 0,1 30 1 0,30-30 0 16,-30 0-2-16,3 29-1 0,24-29 0 0,-24 0 0 0,-4 0 1 15,1 0-2-15,30 28-3 0,0-28-6 0,-58 0 1 0,55-28-17 16,-55 28 9-16,0 0-2 0,0 0-3 0,31-29-32 0,-31 29-12 16,28 0 2-16,-28-30 15 0,27 30 6 0</inkml:trace>
  <inkml:trace contextRef="#ctx0" brushRef="#br3" timeOffset="3458.74">16259 12949 57 0,'0'0'11'0,"0"0"-1"0,0 0-5 0,0 0 12 0,0 0-9 0,30 0 5 0,-30 0-9 0,0 0 2 0,0 0 0 0,28 0 8 0,-1 0-7 0,4 0 7 0,-31 0-8 0,28 0 6 15,-28 0-6-15,0 0 0 0,27 0 5 0,4-29 1 0,-31 29-9 16,28 0 5-16,-1-29 22 0,-27-1-9 15,31 30-4-15,-31-27-5 0,0-2-7 0,0 2 4 0,0-5-2 16,0 5-3-16,0-1 0 0,0 0 6 0,0-1-5 0,0-1 0 16,-31-26 5-16,31 27-5 0,0-1 0 0,-27 3-1 0,-1-31 2 0,-3 0-4 15,4 2 3-15,27 27-1 0,-28-1 0 0,-3 2-2 16,31 0 3-16,-55-58 0 0,-3 28-6 0,31 28 0 0,-4 3 4 0,3-1 1 16,28-31 1-16,-27 32-1 0,-59-30 3 0,86 28-4 0,-31 0 1 0,3 0-2 0,-30-28 3 15,31 28 0-15,-1 2-2 0,-30-32-1 0,30 30-1 16,-3 29 1-16,4-27-1 0,-1 27 2 0,28 0-1 0,-31 0-2 0,4 0 0 15,27 0 2-15,-28 0-2 0,28 0 1 0,-31 0-2 16,31 0-1-16,-27 0 2 0,27 0 0 0,-28 0-8 0,-2 27-9 16,30-27 2-16,0 0-6 0,0 0-30 0,-28 0-5 0,28 0 24 15,0 0-45-15,0 29 1 0,0-29 44 0,0 0-46 16</inkml:trace>
  <inkml:trace contextRef="#ctx0" brushRef="#br3" timeOffset="3825.65">15544 11459 48 0,'0'0'23'0,"0"-28"-18"15,0 28-3-15,0 0 0 0,0-29 0 0,0 29 5 0,0-29-2 16,27 29 0-16,-27 0 1 0,0-29 5 0,0-1-6 0,31 3 5 0,-31-2-1 15,28 29-4-15,-28-27 4 0,0-5-3 0,0 32 0 0,27-27 11 16,-27-1 6-16,0 0 0 0,0-1-12 0,31 29 10 16,-31 0-12-16,0 0 7 0,0-30-2 0,0 30-7 0,0 0 3 15,0 0-7-15,0 0-1 0,0 30-1 0,0-30 0 0,0 29 0 0,0-1 2 16,0 0 0-16,-31 58 0 0,4-30 1 0,27 3-3 16,-28 27 0-16,28-57 0 0,-31 57 5 0,31-30-4 15,0-27-1-15,-27 0-1 0,27-1 1 0,0-28 0 0,0 58-1 0,0-1 3 16,0-57-1-16,0 29-1 0,0-29-1 0,0 27 4 0,0-27-1 15,27 59 2-15,-27-59-3 0,31 28-2 16,-31-28 1-16,28 0-1 0,-1 0 0 0,-27 0-4 0,31 27-16 16,-3-27-18-16,-1 0 12 0,-27 0-3 0,0 0-39 0,31 0 32 15,-3 0-28-15,-28 30 41 0,27-30-42 0</inkml:trace>
  <inkml:trace contextRef="#ctx0" brushRef="#br2" timeOffset="15726.47">23332 12462 18 0,'0'0'12'0,"0"0"-7"0,0 0 4 0,0 0 1 0,0 0-6 0,0 0 3 0,0 0-2 0,0 0 6 0,0 0 12 0,0 0-5 0,0 0-8 0,0 0 0 16,0 0 8-16,0 0-12 0,0 0 6 0,0 0-3 0,0 0-4 15,0 0 6-15,0 0 0 0,0 0-5 0,0 0 4 0,0 0-4 16,0 0-1-16,0 0 3 0,0 0 1 0,0 0-5 0,0 0 1 16,0 0 1-16,0 0 4 0,0 0-6 0,0 0 3 0,0 0 3 15,0 0-5-15,0 0-3 0,0 0 5 0,0 0-3 0,0 0 0 0,0 0 2 16,0 0-4-16,0 0 2 0,0 0 2 0,0 27-2 16,0-27 0-16,0 30 0 0,0-30-3 0,0 29-1 15,0-1 3-15,0-28-3 0,0 28 1 0,-31 2 1 0,31-1-2 16,0 27 2-16,0-29-1 0,0-27 2 0,0 59-1 15,0-30 2-15,0-2-2 0,0 3-3 16,0-1 3-16,31 0-1 0,-31-29 0 0,0 0-2 0,0 29 3 16,0-29-1-16,0 0-1 0,0 28 2 0,27-28 0 0,-27 0 2 15,28 0-2-15,-28 0-2 0,0 0 0 0,31-28 2 0,-31 28 0 16,0 0 0-16,27 0 3 0,-27 0-3 0,0 0 1 0,28 0 0 16,-28-29 3-16,0 29-3 0,31 0 1 0,-31 0 0 0,0 0-1 0,0 0 2 0,27 0-1 15,-27 0-1-15,0 0 5 0,0 0-2 0,28 29-6 0,-28-29 6 0,0 0-5 16,0 28 4-16,0-28-2 0,0 29 0 15,-28-29-2-15,28 0 3 0,0 0-3 0,-27 0 0 0,27 27 0 0,-31-27 2 16,3 0-3-16,28 0 0 0,-27 0-1 0,27 0 1 0,-31 0-2 0,3 0-1 16,1-27-4-16,27 27 0 0,0-29-9 0,-31 29 3 15,31 0-19-15,0 0 13 0,-28-28-29 0,28 28-36 16,0 0 54-16,0 0-34 0,28 0 35 0,-28 0 1 0,0 0-15 0,31 0-17 16</inkml:trace>
  <inkml:trace contextRef="#ctx0" brushRef="#br2" timeOffset="16126.44">23789 12920 74 0,'0'0'0'0,"0"0"30"0,0 0-24 0,0 0-1 0,-28 0 79 0,28 0-43 16,-31 29-30-16,31-29-5 15,0 0-1-15,0 0 0 0,0 0 1 0,0 29 2 0,0-29-4 0,0 0 6 16,0 57 7-16,0-57-14 0,0 27-3 16,0 2 3-16,0 30-2 0,0-32 4 15,31-27-3-15,-31 0 0 0,0 0 0 0,0 0 4 0,28 0-2 16,-28 0-3-16,0 0 1 0,0 0-3 0,27-27 8 15,-27-2 6-15,0 29-8 0,31-30 3 0,-31 30-6 0,0-29 0 16,0 29 2-16,0-27 2 0,0-2-1 0,0 29 1 0,0-28-1 16,0 28-2-16,-31 0 0 0,31-29 1 15,-27 29-7-15,27 0 4 0,0 0 1 0,-28 0-6 0,28 29-2 16,0-29-5-16,0 28 2 0,0-28-3 0,-31 29-26 16,31-29 14-16,0 0-3 0,0 27-28 0,0-27 25 0,31 29-2 0,-31-29 1 15,0 30-48-15,28-30 22 0</inkml:trace>
  <inkml:trace contextRef="#ctx0" brushRef="#br2" timeOffset="16459.47">24074 13121 123 0,'0'0'0'0,"0"0"37"0,0 0-22 0,0 0-9 0,0 0 15 0,0 0 7 15,0 0-16-15,0 0-1 0,0 0 5 0,-28 0-2 16,28-30-2-16,0 30-6 0,0 0-2 0,0 0 0 0,-27 0 0 0,27 0 3 15,0 0 1-15,0 30 0 0,0-30-6 0,0 0 0 0,-31 29 3 16,31-29 2-16,0 27-5 0,0-27 0 0,0 29 0 16,0-29-1-16,0 29 0 0,0-29 0 0,0 28-1 0,0-28 0 0,0 29 2 15,0 0-2-15,0-29-1 0,0 29 4 0,0-29-3 0,0 0 3 16,0 0-4-16,31 0 3 0,-31 28-1 0,0-28 2 0,27-28-3 16,-27 28 1-16,28-29-2 0,-28 0 2 0,0 29 1 0,0-29 1 15,0 29-1-15,31-28-2 0,-31 28 1 0,0-29 3 0,0 0-4 16,27 2 4-16,-27 27 1 0,0-29 0 0,0-1-4 0,0 30-1 15,0-29 1-15,0 29 0 0,0-27 2 0,0 27-2 0,0 0-1 16,0 0 0-16,0 0 0 0,0 0 0 0,-27 0-1 0,27 0-2 16,0 27-2-16,0-27 1 0,0 29-5 0,0-29-6 15,0 59-34-15,0-32-25 0,0 31-14 0,0-58 46 0,0 57-75 16</inkml:trace>
  <inkml:trace contextRef="#ctx0" brushRef="#br2" timeOffset="16714.09">24417 12604 90 0,'0'0'26'0,"0"0"5"0,0 0-20 16,0 0 7-16,0 0-9 0,0 0 9 0,0 0-7 0,0 0 0 15,0 0 11-15,0 0-12 0,0 0-1 0,0 30 9 0,0-30-10 16,0 0 0-16,0 29 0 0,0-29-1 0,0 28-4 0,0-28 3 0,0 28 0 0,0-1-1 15,0-27-3-15,0 32 6 0,0 24 5 0,0-29-11 16,0 3-1-16,0-1 2 0,0 29-1 0,0 26 1 0,0-55-2 0,0 57 2 16,0-57-3-16,0 28 0 0,0-28 1 0,0 57-5 0,0-30-2 15,0-25-2-15,0 25-25 0,0-29-26 0,0 3-16 0,0-1-5 16,0-29 45-16,0 29-39 0</inkml:trace>
  <inkml:trace contextRef="#ctx0" brushRef="#br3" timeOffset="21426.74">15142 10827 109 0,'0'0'18'0,"0"0"-14"0,0 0-2 0,0 0-3 0,0 0 0 0,0 0 1 0,0 0 0 0,0 0 3 0,31 0 3 0,-31 0 1 0,0 0-4 0,27 0 1 0,-27-27 5 0,0 27-5 0,28 0 0 0,-28 0 0 16,0 0 3-16,0 0-3 0,31 0 3 0,-31-28-1 0,0 28-2 15,0 0 4-15,27 0-3 0,-27-29 4 0,0 29-4 0,0 0 1 16,0 0 4-16,0 0-5 0,0-29-2 0,0 29 1 0,0 0 0 0,0 0 1 0,28 0 5 16,-28-29-2-16,0 29-5 0,0 0 0 0,0 0 1 0,0-29 5 15,0 29-5-15,0 0 0 0,0 0 3 0,0-28 4 16,0 28-9-16,0 0 4 0,0 0-1 0,0-29 8 0,0-1-2 0,0 30-7 15,0-56 6-15,0 56-7 0,-28-29 5 0,28-28 4 16,0 29-7-16,-27 0 2 0,27-30 2 0,0 1-1 16,-31 57-6-16,3-58 4 0,1 29 0 0,27 1-3 0,-31-1 0 15,31 29-1-15,-27-56 4 0,27 56-4 0,0-29 0 0,-28-1 2 0,-3 1 1 16,31 2-3-16,-27 27 0 0,-1-57 2 0,-3 28 0 16,31 0-2-16,-27 29 1 0,27-29-2 0,-28 29 0 0,28-30 0 0,0 30 0 0,-31-27 1 15,31 27-1-15,-27 0 0 0,27 0-2 0,-28 0 1 0,-3-29-1 16,4 29 3-16,0 0-2 0,27 0-1 0,-31 0-1 0,31 0 0 0,-28 0 0 15,28 0-2-15,-27 0-10 0,27 0 2 0,-31 0-3 0,3 0-25 0,28 0 15 16,0 0-5-16,-27 0-40 0,27 0 29 0,0 0-2 0,-31 0-39 0,31 0-34 16</inkml:trace>
  <inkml:trace contextRef="#ctx0" brushRef="#br3" timeOffset="21760.12">14627 9711 76 0,'0'0'0'0,"0"0"23"0,0 0-22 0,0-27 2 0,0 27-2 16,-28-32 2-16,28 5 3 0,0 27 7 0,0-28-2 0,0 28 1 16,0-28 1-16,0-1 12 0,-27 29-13 0,27-30-1 0,0 30 10 0,0-28-2 15,0 0-4-15,0-1 0 0,0 29-7 16,27 0 14-16,-27 0-14 0,0-30 7 0,0 30 0 0,28 0-3 16,-28 0-8-16,0 30 3 0,0-30-3 0,0 0 0 0,0 29 2 15,-28-1-1-15,28 0-3 0,0 2 1 0,-27-1-1 0,-4-1 2 16,31 0-2-16,-28-1 3 0,1 5-3 0,27-5 0 0,-31 2-1 0,31-29 1 15,-28 27 2-15,1 32 1 0,27-59-3 0,-31 29 0 16,4 0 1-16,27-29 1 0,-28 28-3 0,28-28 1 0,0 0-1 0,0 29 2 16,0-29-1-16,0 0-1 0,0 27 3 0,0-27-1 15,28 29-3-15,-1 1 1 0,4-1 0 0,-31-29-1 0,55 56 4 16,3-27-6-16,-30-1 1 0,3 1 1 0,-4-29-2 16,1 58-9-16,-28-58-3 0,31 28-6 0,-31-28-6 0,55 29-85 15,-24-29 68-15,-31 27-1 0,27-27-37 0,-27 0-22 0</inkml:trace>
  <inkml:trace contextRef="#ctx0" brushRef="#br4" timeOffset="43711.9">23043 10915 36 0,'0'0'11'0,"0"0"10"0,0 0-13 0,0 0 0 0,0 0 1 0,0 0 10 0,0 0-9 0,0 27 20 0,0-27-7 0,0 30 0 16,0-30-1-16,0 29 2 0,0-29-17 0,0 0-1 15,0 28 6-15,0-28-7 0,0 0 0 0,31 28 6 0,-31-28-7 0,0 0 4 16,0 30 1-16,0-30-6 0,28 0 7 0,-28 0-6 16,0 0 1-16,27 0-1 0,-27 0 6 0,31 0-2 0,-31 0-3 0,0 0 1 15,0-30 3-15,28 30-2 0,-1 0-4 0,-27-28 1 0,0 28 5 16,31-28-5-16,-31 28 0 0,0-29-3 0,0 29 0 0,27-30 6 15,-27 3-6-15,28 27 2 0,-28-28-1 0,0-2 0 0,0 30-1 16,31 0 0-16,-31-30-1 0,0 3 1 0,0 27-1 0,0-28 0 16,0 28 1-16,0 0 1 0,-31-29 0 0,31 29-2 0,0-29-1 0,-28 29 2 15,28 0 0-15,-27 0-1 0,27 0 1 0,-31 0 1 0,31 0-1 16,-27 0 1-16,27 0 1 0,-28 0-1 0,28 0-1 0,0 29-1 0,-31-29 4 16,31 29-2-16,0-29 2 0,-27 28 0 0,27-1 2 0,-28 3-4 15,28 0 3-15,0-30-3 0,0 55 2 0,-31-25-1 16,31-1-1-16,0-29-1 0,0 28-1 0,0 0 3 0,31-28-2 0,-31 30 1 15,0-1-2-15,0-29 0 0,28 28 1 0,-28 0-1 0,0-28 1 16,27 27-2-16,-27-27-1 0,31 32-3 0,-31-5-7 0,28-27 3 16,-28 0-3-16,0 0-1 0,27 0-20 0,-27 29 12 0,0-29-30 15,0 0-9-15,31-29-5 0,-31 29 31 0,0 0 2 0,0 0 3 16,27-27 4-16,-27 27-11 0,0-32-15 0</inkml:trace>
  <inkml:trace contextRef="#ctx0" brushRef="#br4" timeOffset="43961.9">23359 10942 41 0,'0'0'14'0,"0"0"-1"0,0 0 23 0,0-27 8 0,0 27-3 0,0 0-5 15,0 0-5-15,0 0-6 0,0 0-13 0,0 0 9 16,0 27-3-16,0 3-11 0,28-30-1 0,-28 29-2 0,0-29 0 0,0 28 0 16,0 0-2-16,0 2 1 0,0-1-1 0,0-1-1 0,31 0 1 15,-31-1 0-15,0-27-1 0,0 32 5 0,0-5 4 0,0-27-4 16,0 0 8-16,0 29-8 0,27-29 11 0,-27 0 1 0,0 0-9 16,0-29 7-16,28 2-5 0,-28 27-4 0,0-32-2 0,31-23 8 15,-31 27-5-15,27-1-7 0,-27-1 2 0,28 2 3 0,-28 0-3 16,0 28-2-16,0-29 1 0,31-1 1 0,-31 3 1 0,27-1-5 15,-27 28 1-15,27-30 0 0,-27 30 2 0,0 0-4 16,31 0-11-16,-31 0 2 0,28 0-16 0,-28 0 13 0,0 0-3 0,58 58-293 31,-30-58 164-15</inkml:trace>
  <inkml:trace contextRef="#ctx0" brushRef="#br4" timeOffset="44202.99">23933 11029 105 0,'0'28'61'0,"0"-28"-7"16,0 0-38-16,0 30 0 0,0-30 13 0,0 29 0 16,0 54 0-1,0-83-26-15,0 88 4 16,0-88-5-16,0 0 5 0,0 27 26 16,0-27-23-16,28 0 14 0,-28-56 6 15,58-86 4 1,-3 27-22-1,-55 56-10-15,31 32 0 0,-4-1-5 16,-27 28-3-16,28 0-5 0,-28-30 2 0,0 30-24 0,31 0-10 16,-4 30-209-1,1-30 104 1</inkml:trace>
  <inkml:trace contextRef="#ctx0" brushRef="#br4" timeOffset="44544.7">24390 10972 106 0,'0'0'0'0,"0"0"28"0,0 0 11 16,0 0-10-16,0 0 3 0,0 0-13 0,0 0-1 0,0 29-1 15,0-29-1-15,0 0-6 0,0 0 2 0,0 0-2 0,0 0-1 0,0 0 10 0,0 0-13 16,0 0 0-16,-28 0 9 0,28 28-8 0,0-28-3 16,0 0 3-16,-30 0-5 0,30 28 3 0,0-28 3 15,0 30-6-15,-28-30-1 0,28 29 1 0,0-29 0 0,0 0-1 0,0 28-3 16,0 0 6-16,0-28-1 0,0 27-1 0,0-27-2 0,0 32-1 15,28-32 7-15,-28 0-3 0,0 0-1 0,0 27-1 0,30-27 2 16,-30 0-2-16,0 0 2 0,0-27-1 0,28 27 5 0,-28-32-5 0,0 5 3 16,27-1 1-16,-27 28-5 0,0-28 1 0,31-1 2 15,-31-1-1-15,0 2-4 0,0 0 2 0,0 28 0 0,28 0-1 16,-28-29 0-16,0 29-1 0,0-30 0 16,0 30-2-16,0 0-2 0,0 0-10 0,0 0-4 0,0 0 1 15,0 0 9-15,0 30-12 0,0-1 5 0,0-1-16 0,0-28 11 16,0 28 4-16,0 2-24 0,0-1-4 0,0-1-5 15,0 0 25-15,0-1 1 0,27-27 1 0,-27 32-10 0,0-5 22 0,0-27 3 0,0 29 1 16,31-29-38-16</inkml:trace>
  <inkml:trace contextRef="#ctx0" brushRef="#br4" timeOffset="44794.93">24589 11258 31 0,'0'0'10'0,"0"0"8"0,0 0-7 0,0 0 19 0,0 0-11 0,0 0 0 0,31 0 2 16,-31 0 13-16,0 0-19 0,0 0 0 0,0 29 20 0,0-29-1 15,0 0-20-15,0 27 8 0,0-27-13 0,0 30-1 0,0-30-1 0,0 29 4 16,0-29 1-16,0 29-4 0,28-29 1 0,-28 29 1 15,0-29-4-15,0 0 7 0,0 28-8 0,0-28 2 0,0 0 3 0,0 0-3 16,0 0 12-16,0 0-12 0,27-28 3 16,-27-1-3-16,0 29-3 0,0-58 7 0,31 58-7 0,-31-30 0 15,0 3 7-15,0-2-5 0,27 29 0 0,-27-27 4 0,0-5-4 16,28 5 3-16,-28-1 1 0,31 28-7 0,-31-28 3 0,0-1-6 16,27 29 2-16,-27-30 1 0,0 30-1 0,28 0 0 0,-28 0-1 0,0 0 0 15,31 0 1-15,-31 0-3 0,27-28-3 0,-27 28-6 16,28 0-8-16,-28 0 3 0,0 0-1 0,0 0-34 15,31 0-11-15,-31 0 25 0,0 0-3 0,0 0-9 0,27-28-63 0,-27 28 7 16,0 0 67-16,28 0-9 0</inkml:trace>
  <inkml:trace contextRef="#ctx0" brushRef="#br4" timeOffset="46028.3">25792 11001 29 0,'0'0'7'0,"0"0"4"0,0 0-7 0,0 0 0 0,0 0 0 0,0 0 0 0,0 0 0 0,0 0 0 0,-28 0 0 0,28-29 5 0,0 29-4 0,0 0 6 0,0 0-5 0,0 0 5 0,0 0 1 0,0-30-7 16,0 30 8-16,-27 0 2 0,27-27 3 0,0 27 4 15,0 0-8-15,0 0 11 0,0 0-2 0,0 0 25 0,-31 0-38 16,31-28-5-16,0 28 2 0,0 0-5 0,0 0 9 0,0 0-7 15,0 0 4-15,0 0 7 0,0 0-2 16,0 0-7-16,0 0-2 0,0-30 9 0,0 30-9 0,31 0 3 16,-31 0 0-16,27 0-3 0,1 0-2 0,-28 0 1 0,58 0 10 15,-31 0-8-15,4 30-4 0,-3-30 1 0,-1 0-1 16,4 0 1-16,-3 0-2 0,-1 0 0 0,-27 0 0 0,59 0 1 16,-59 0-1-16,27 28-6 0,4-28 0 0,-3 0-18 0,-28 0-36 15,27 0 7-15,-27 0 23 0,0 0-31 0,0 27 29 16,31-27-24-16,-31 0 31 0,0 0-10 0,0 0 23 15,0 0-50-15</inkml:trace>
  <inkml:trace contextRef="#ctx0" brushRef="#br4" timeOffset="46283.19">26080 10772 46 0,'0'0'0'0,"0"0"18"0,0 0 8 0,-31 0 2 0,31 0 4 0,0-29 0 16,-27 29-6-16,27 0-14 0,0 0-1 0,0-29 10 0,-28 29 1 16,28 0-7-16,0 0-2 0,-31 0 1 15,31-29-2-15,0 29-1 0,-27 0-2 0,27 0 1 16,-59 0 8-16,32 0-9 0,27 0-3 0,-28 0 2 15,-2 0 3-15,2 0-6 0,28 29-1 0,-27-29 6 0,-4 0-5 16,3 0-3-16,28 0 1 0,-27 0 2 0,-32 29 2 16,59-29-5-16,-27 29 3 0,27-29-5 0,-31 0 5 0,31 28-3 15,0-28 2-15,0 0-2 0,0 0-1 0,0 27 0 0,0 3 2 16,31 0 2-16,-4-2-3 0,-27-28-1 0,28 27 2 0,3-27-1 16,24 30 0-16,-24-1-2 0,-31-29 1 0,27 28 2 0,31 0-1 0,-30 2-2 15,-1-1 1-15,32-1-1 0,-32 0-5 0,4-28-10 16,-3 0 1-16,-28 0-3 0,58 27-28 0,-58-27 16 0,28 0-6 15,-1 0-51-15,4 0-15 0,-31 0 57 0,28 0-63 0</inkml:trace>
  <inkml:trace contextRef="#ctx0" brushRef="#br4" timeOffset="48011.84">26709 10743 44 0,'0'0'9'0,"0"0"5"0,0 0-6 0,0 0 8 0,0 0-9 0,0 0 7 0,0 0-7 0,0 0 8 0,0 0 5 0,0 0-14 15,0 0 7-15,0 0-6 0,0 0-1 0,0 0 9 0,-28 0-2 16,28 0-8-16,0 0 5 0,0 0-5 0,0 0-1 0,0 0 1 16,0 29 5-16,0-29-3 0,0 0-2 0,0 0 8 0,0 0-7 0,0 0 7 15,0 28 0-15,0-28-7 0,0 0 5 0,0 27-2 16,0-27-4-16,0 30 4 0,0 0-4 0,0-30-2 0,0 28 4 15,0-1-2-15,0-27-3 0,0 30 1 0,0-1 2 16,0-29-5-16,0 0 2 0,-31 28 4 0,31 0 2 0,0 2-2 16,0-1-5-16,0-29 1 0,0 28 1 0,0-28 0 0,0 0 3 15,0 28-3-15,0-28 0 0,0 0-1 0,0 0 1 0,0 0 0 0,0 0 5 0,0 0-3 16,0 0-2-16,0 0-1 0,0-28 7 0,0 28-5 16,0-28 0-16,0-1 4 0,0-1-6 0,0 30 2 0,0-28-1 15,0 0 0-15,0-1 1 0,0-1-1 0,0 3-1 0,31-1 2 0,-31-2 1 16,28-27-1-16,-28 57-3 0,0-57 0 0,27 57-1 15,-27-29 2-15,0 29-1 0,0-29 4 0,31 0-5 0,-31 1 2 0,0 28-1 16,0-29 0-16,0 29-1 0,0 0 1 0,28 0 0 0,-28 0-1 0,0 0 1 0,0 0 0 16,0-30 0-16,0 30 1 0,27 0-3 0,-27 0 3 0,0 0-2 0,0 0 1 0,0 30 2 15,31-30-2-15,-31 0-1 0,0 0-1 0,0 29 2 0,0-29 1 0,0 28-1 16,0 1 0-16,0-29-1 0,0 0 1 0,0 29-1 0,0-29 2 0,0 0-1 16,0 29 0-16,0 0 0 0,0-29 0 0,0 28 2 0,0-1-1 15,0-27-2-15,0 30 2 0,0-30-1 0,0 30 0 0,-31-30 1 0,31 28 1 16,0-28-4-16,0 27 3 0,0 3 0 0,0-30-2 15,0 29 2-15,-27-1 0 0,27 0 1 0,0-28-1 0,0 59 4 16,27-3 4 0,-27-56-9-16,59 59 0 15,-59-32-1-15,58 2-4 16,-31-2-81 0,-27-27-13-1,0 0 36-15,0 0-279 16</inkml:trace>
  <inkml:trace contextRef="#ctx0" brushRef="#br4" timeOffset="48363.38">27052 10800 74 0,'0'0'17'0,"0"0"-2"0,0 0 77 0,0 0-66 0,0 0-14 0,0 0 8 0,0 0-8 0,0 0-3 0,0 0-5 0,0 0 2 16,0 27 0-16,0-27-3 0,0 30 3 0,0-30-4 0,0 58 10 16,0-58-8-16,0 27 0 0,0-27 3 0,0 30-1 0,0-30 7 15,0 29 1-15,0-29-7 0,0 28-1 0,0-28-1 0,0 28 7 0,0-28-7 16,0 0 2-16,0 30 3 0,0-30 2 0,0 29-7 0,0-29 1 15,0 0-2-15,0 0 1 0,0 0 1 0,0 0-1 0,0 28 6 0,0-28-7 16,0 0 4-16,28 0 2 0,-28 0-4 0,0 28-7 16,31-28 4-16,-4 0-2 0,-27 0 1 0,0 0-2 0,28 0 3 15,3 0-2-15,-31 0-4 0,27 0 1 0,-27 0 2 0,0 0-3 0,28 27-12 16,-28-27-15-16,31 0 12 0,-31 0-30 0,0 0 18 0,0 0-6 16,27 0-47-16,-27 0 36 0,0-27-43 0,0 27 58 0,0 0-38 0</inkml:trace>
  <inkml:trace contextRef="#ctx0" brushRef="#br4" timeOffset="48562.15">27052 10743 103 0,'0'0'32'0,"0"0"11"0,-27 0-9 0,27 0 1 0,0 0-17 0,0 0-3 16,0 0 12-16,0 0-17 0,0 0 0 0,0 0 15 0,0 0-19 16,0 0 2-16,27 0-5 0,-27 0 0 0,0 0 0 0,28 0-2 15,-28 0-1-15,31 0 3 0,-31 0-3 0,27-29 2 0,1 29-1 16,-28 0-2-16,31 0 1 0,-31 0 1 0,27 0 0 0,1 0-3 0,3 0-3 15,-31-29-6-15,27 29-8 0,-27 0 5 0,0 0-3 16,27 0-28-16,-27 0 18 0,0 0-32 0,0 0 30 0,0 0-26 16,0 0 33-16,0 0 4 0,0 0-42 0</inkml:trace>
  <inkml:trace contextRef="#ctx0" brushRef="#br4" timeOffset="48729.02">27052 10857 78 0,'0'0'20'0,"0"0"-1"0,-27 0 17 0,27 30 3 0,0-30-18 0,0 0 18 15,0 28-23-15,0-28 0 0,0 0 7 0,0 27-15 0,0-27-2 0,0 0 0 16,0 30 3-16,0-30-6 0,27 0 2 0,-27 0-3 0,0 29 0 16,0-29 0-16,28 0 0 0,-28 0-2 0,0 0 1 0,31 28-1 0,-31-28 0 0,27 0 0 15,-27 0 1-15,28 28-4 0,-28-28-1 0,31 0-15 0,-31 0-22 16,27 30-22-16,1-30-50 0,-28 0 82 16,0 0 5-16,0 0-28 0</inkml:trace>
  <inkml:trace contextRef="#ctx0" brushRef="#br4" timeOffset="48929.14">27368 10714 90 0,'0'0'30'0,"0"0"-7"15,0 0-5-15,0 0 11 0,0 0-2 0,0 0-14 0,-31 0 7 16,31 0-5-16,0 0-5 0,0 0-5 0,0 0-3 0,0 0 4 16,0 0-4-16,0 0 1 0,0 0 3 0,0 29 3 15,0-29-5-15,0 0-1 0,0 29 2 0,0-1-3 0,0-28 1 0,0 27-1 16,0 3-2-16,0 0 0 0,0-2 2 0,0-1-1 15,0-27-2-15,0 30-2 0,0-1-8 0,0-1-14 0,0 0-25 16,0 2-15-16,0-1 33 0,0-1-28 0,0 0-23 0</inkml:trace>
  <inkml:trace contextRef="#ctx0" brushRef="#br4" timeOffset="49148.34">27337 10827 82 0,'0'0'25'0,"0"0"13"0,31 0-13 0,-31-27-2 16,0 27-12-16,0-28 13 0,0 28-14 0,28-29 9 0,-28 0 2 15,27 29-7-15,-27 0 11 0,31-29-3 0,-31 29-14 0,0 0 5 16,28 0 0-16,-28 0-5 0,0 0-1 0,0 0-1 16,27 29 1-16,-27-29-2 0,0 29-3 0,0 0 6 0,0-1 0 0,0-28-4 15,0 27 5-15,0-27-7 0,0 0 0 0,0 30 0 0,0 0 1 0,0-30 1 16,0 28-1-16,0-28 2 0,-27 27-5 0,-1-27-1 0,28 30 3 16,-31-30 1-16,31 0-3 0,-27 29-4 0,27-29 0 15,-28 0-9-15,28 0-11 0,-31 0-12 0,31 0 13 0,0 0-4 16,-27-29-35-16,27 29 28 0,0 0-32 0,0 0 5 0,0 0 37 15,0 0 5-15,0 0-46 0</inkml:trace>
  <inkml:trace contextRef="#ctx0" brushRef="#br4" timeOffset="49528.48">27739 10772 125 0,'0'0'0'0,"0"0"55"0,0 0-35 0,-27 0 16 0,27 0-19 0,0 0 14 16,0 0-18-16,-31 0 40 15,-24 0-30-15,55 28-17 16,0-28-3-16,-31 87 10 15,4-59-7-15,27-1-3 0,0 3 3 0,0-1-4 0,0 57 0 16,0-1 2-16,0-85-2 16,0 27 1-16,27-27 7 0,-27 0-3 0,0 0 0 0,31-27 5 15,-31 27-5-15,0-28-3 0,28-29 0 0,-28 57-1 0,0-58-1 16,27 30 0-16,-27-58-1 0,31-29 3 16,-31 115-5-16,0-57 1 0,0-1-55 15,0 58 6-15,0 0 20 0,0 0-35 0,0 0 27 0,0 0-3 16,0 0 0-16,0 0-52 0,0 0 74 0,0 0-43 0</inkml:trace>
  <inkml:trace contextRef="#ctx0" brushRef="#br4" timeOffset="50295.4">27798 10827 68 0,'0'0'0'0,"0"0"52"0,0 0 4 0,0 0-1 15,0 0-31-15,0-27 14 0,0 27-24 0,0 0-2 0,0 0-1 0,0 0-1 16,0 0 2-16,0 0 0 0,0 0 6 0,0 27-7 0,0-27 2 15,0 30-8-15,0-30 0 0,0 0-1 0,0 0-2 0,0 30 1 0,0-30-3 0,0 28 4 16,0-28-3-16,0 57 1 0,0-28-3 0,0-29 0 16,0 28 2-16,0 0 1 0,0 2 1 0,0-30-2 0,0 29 1 0,0-29-2 15,0 28-1-15,0-28 4 0,0 28-1 0,0-28 0 0,0 0-1 16,0 0 4-16,0 0 0 0,0 0 0 0,0 0 1 0,0 0-2 16,0-28 4-16,0 0 3 0,0 28-7 0,0 0 1 0,0-29-2 15,27-29 6-15,-27 58-5 0,0-28-4 0,0 28 2 0,0-29 1 0,28-1-1 16,-28 3 5-16,31-31 0 0,-31 28 1 0,27 3-7 0,-27-1 2 15,28-1-2-15,-28 29 0 0,0-29 1 0,31 0 7 0,-31 29-4 16,0-29 3-16,27 29-4 0,-27-28-2 0,0 28 2 0,28 0-3 16,-28 0 4-16,0-29-1 0,0 29-1 0,0 0-2 0,30 0 2 15,-30 0-3-15,0 0 0 0,0 0 0 0,0 0 0 0,0 0 0 16,0 0 1-16,0 0-1 0,0 0 1 0,0 0 0 0,0 0-1 0,0 0 0 16,28 0 1-16,-28 0 1 0,0 29-1 0,0-29 0 15,0 0-1-15,0 0 0 0,0 0 0 0,0 28 2 16,0-28-3-16,0 0 3 0,27 29-1 0,-27-29-2 0,0 29 1 15,0-29 0-15,0 0 1 0,0 0 0 0,0 29-2 0,0-29 1 0,0 29-1 16,0-29 3-16,0 0-4 0,0 28 2 0,0-28 1 16,0 0 2-16,0 0-4 0,0 0 2 0,0 27 0 15,-27-27 0-15,27 0-1 0,0 0-1 0,0 0 0 0,0 0 1 0,0 0 1 0,0 0-1 16,0 0 1-16,-28 0 0 0,28 0-1 0,0 0-1 0,0 0 2 0,0 0-1 16,0 0 1-16,0 30-2 0,-30-30 1 0,30 0 0 0,0 0-1 15,0 0 4-15,0 0-4 0,0 0 2 0,0 0-3 0,0 30 2 16,0-30-1-16,-28 0 0 0,28 0 3 0,0 0-1 0,0 0 2 15,0 28-3-15,0-28 0 0,0 0 0 0,0 0 1 0,0 27 0 16,0-27 0-16,28 30 1 0,-28-30-3 0,0 0-2 0,0 29 4 0,0-29 0 16,0 0 0-16,0 0 1 0,0 28-4 0,0-28 2 0,0 28 0 15,0-28 0-15,0 0-1 0,0 30 4 0,0-30-3 0,0 0 0 16,0 29 2-16,0-29-2 0,0 0 0 0,0 0 4 0,0 28-3 16,0-28 1-16,0 0-2 0,0 0 2 0,0 0-3 0,0 0-1 15,0-28 2-15,0 28-1 0,0 0 5 0,0 0-2 0,0 0-2 16,0-29-1-16,0 29 1 0,0 0-1 0,0 0 1 15,0 0-1-15,0 0 1 0,0 0 1 0,0 0-1 0,0 0-1 0,0 0-1 16,0 0 0-16,0 0 1 0,0 0-1 0,0 0 3 0,0 0-2 0,0 0 0 16,0 0-2-16,0 0-1 0,0 0 2 0,0 29 1 0,0-29 0 15,0 0-1-15,0 28 2 0,0-28-3 0,0 0-1 0,0 28-2 16,0-1-1-16,0-27 4 0,0 0-1 0,0 32 0 0,0-32 0 0,30 27-7 16,-30-27 4-16,0 29-9 0,0-29-1 0,0 27-2 15,0 3-2-15,28-30 4 0,-28 0 8 0,0 29-9 0,0-29 8 16,0 0 0-16,27 29-2 0,-27-29-20 0,0 0 11 0,0 0-31 0,31 0-12 15,-31 0-44-15,0 0 73 0,28 0-16 16,-28 0 34-16,0 0-19 0</inkml:trace>
  <inkml:trace contextRef="#ctx0" brushRef="#br4" timeOffset="50653.64">28313 10599 84 0,'0'0'0'0,"0"0"49"0,0 0-10 0,0 0-20 0,0 0 0 0,0 0 21 0,0 0-22 0,0 0 1 0,0 0 9 0,0 0-5 0,0 0-13 0,0 0-1 0,0 0-2 0,0 0 0 0,0 0-1 0,0 0 4 16,0 29 4-16,0-29-9 0,0 28 0 0,0-28-1 0,0 29 6 0,0-29-7 16,0 29 8-16,0 29-1 0,0-30-5 0,0-1-3 15,0 3 1-15,0 28-1 0,0 143 4 16,0-173-6-16,0 86-15 16,0-28-121-1,0-86-68 1,-31 0 155-16,31-30-14 15</inkml:trace>
  <inkml:trace contextRef="#ctx0" brushRef="#br4" timeOffset="50865.12">28110 10772 81 0,'-27'0'185'0,"-1"-29"-65"15,56 29-72 1,-1-29-17-1,4 29-20-15,-31 0-6 0,28 0 4 16,-28 0-4-16,27 0 4 0,4 0-3 0,55-29 10 16,-86 29-15-16,28 0 0 0,30 0 6 15,-3 0-28 1,-24 0-12-16,24 0-224 16,-55 29 88-1,0-29 114-15</inkml:trace>
  <inkml:trace contextRef="#ctx1" brushRef="#br4" timeOffset="-152782.39">28571 11115 0</inkml:trace>
  <inkml:trace contextRef="#ctx0" brushRef="#br4" timeOffset="59386.87">4781 15210 71 0,'0'0'6'0,"0"0"-1"0,0 0 5 0,0 0-7 0,-31 0 0 0,31 0 0 0,0 0-1 0,0 0 1 0,-27 0-1 0,27 0 1 0,0 0-1 0,0 0 4 16,0 0 0-16,-28-27-4 0,28 27 1 0,0 0-1 0,0 0 3 0,-31 0 1 16,31-29 0-16,0 29 2 0,-27 0-4 0,27-29 0 15,0 29 2-15,0 0-2 0,0-30 1 0,0 30 6 0,0 0-6 16,-28 0 6-16,28-27 1 0,-31 27 2 0,31 0-7 0,0 0 6 16,-27-28-6-16,27 28-1 0,-28 0 5 0,28 0-7 0,-31 0-1 0,4 0 1 15,0 0-1-15,27 0-1 0,-31 0 1 0,3 0 2 16,28 0-4-16,-27 0 2 0,-4 0 0 0,3 0 1 0,28 0-3 15,-27 0 0-15,-4 28 0 0,31-28 0 0,-28 0 1 0,28 27-2 0,-27-27 1 16,27 0 0-16,-31 30 0 0,3-30 0 0,28 29-2 0,-58 0 6 16,31-2-3-16,27 3-1 0,0-30-1 0,-28 29 1 0,-3-1 0 15,4 0 2-15,27-28-3 0,-28 59 4 0,-3-59-3 16,4 28 2-16,27 0-1 0,-28-1-1 0,28 3 1 0,-31-30 0 0,31 30-1 16,-27 25 1-16,-1 4 0 0,28-31-2 0,0-28 1 0,-30 28 0 0,30 2 0 15,0-1 2-15,0 28-2 0,0-57 0 0,0 27-1 0,0 5 3 16,0-5 0-16,0 2-1 0,30-2 0 0,-30 32 0 0,28-1 0 0,-1 26 2 15,-27-55-1-15,31 30 0 0,-3 26 1 0,30 1-1 0,-58-57-3 16,28-29 1-16,-1 57 0 0,32-30 5 0,-32 4-3 0,-27-31 0 16,31 28-3-16,-4 0 1 0,1-28-1 0,30 0 5 0,1 27-2 15,-4-27 0-15,-24 0 0 0,24-27 2 0,-24 27-2 0,-4-28 0 16,0 28 0-16,32-28 0 0,-32-3-1 0,4 4-1 0,24-30 7 0,-24 28-6 16,24-29 3-16,-24 30-2 0,-3-1-1 0,-1-27 2 0,4 27 0 15,-4-30 0-15,1 32-1 0,3-30 2 0,-31-1-3 0,27-1 2 0,1-24 1 16,3 51-1-16,-31 5-4 0,27-30 4 0,-27-2 2 15,0 31-3-15,0 0-2 0,0-31 2 0,-27 32-1 0,27 27 1 0,-31-28-2 16,-24-59 1-16,24 59-1 0,-24 0 0 0,-3-1 0 16,30 29-2-16,-30-58 3 0,30 58-1 0,-58-28 3 0,0 28-2 0,55 0-3 15,-23 0 2-15,-5-29-1 0,1 29 2 0,30 0-1 0,-30 0-1 16,30 0 1-16,1 0-1 0,-4 29-1 0,3-29 1 16,28 0-2-16,-27 28-4 0,27 0 1 0,-31-28-1 0,31 59-14 0,-27-31-14 15,-1 27-16-15,28-25 23 0,-31 0-6 0,31 25-48 0,0-25 30 16,0-1 3-16,0 27-32 0,0-26-13 0</inkml:trace>
  <inkml:trace contextRef="#ctx0" brushRef="#br5" timeOffset="87514.77">11078 15785 58 0,'0'0'0'0,"0"0"9"0,-58-29 16 0,30 29-21 0,28 0 7 0,-27 0-5 0,27-29 1 0,-31 29 5 0,31 0-6 0,-28-30 7 16,1 30 0-16,-4 0-1 0,3-28 2 0,1 28-1 15,-4-28 0-15,31 28-6 0,-28 0 8 0,1 0-6 16,27-29 0-16,-31 29 8 0,31 0-10 0,-27-30 4 0,27 30-7 0,0 0-1 16,0 0 2-16,-28-27-5 0,28 27 1 0,0 0-1 0,0 0 4 15,0 0-3-15,0-28 1 0,0 28-1 0,0 0 4 0,28 0-2 16,-28 0 0-16,27 0 2 0,4 0 1 0,-31 0-3 0,27 28 5 15,1-1-2-15,3-27-3 0,-4 30 2 0,1-1-4 16,3-1 4-16,-4 0-1 0,1-28-1 0,89 88 3 16,-62-33-4-16,3 4-1 0,0-30 0 0,-3 28 1 0,31 1-1 0,-55-29-1 15,-3 28 0-15,30-1 0 0,-3 3 1 0,-55-32-1 16,58 2 2-16,-30-29-2 0,-28 29 1 0,31-29-2 0,-4 28 0 0,1-28 2 16,3 29-2-16,-4-29-3 0,1 0-1 0,-28 0-3 15,0 0-27-15,30 0 9 0,-30 0-7 0,0 0-50 0,0 0 40 0,0 0-28 16,0-29 42-16,0 29-21 0</inkml:trace>
  <inkml:trace contextRef="#ctx0" brushRef="#br5" timeOffset="87764.63">11793 15154 95 0,'0'0'52'0,"0"0"-21"0,0 0-19 0,0 0 1 0,0 0-9 0,-28 0 8 15,28 0 8-15,0 0-8 0,0 0-1 0,0 0 13 0,0 0-5 16,0 29-9-16,-27-2 7 0,27-27-9 0,0 59 4 15,-31-31-7-15,3-28 0 0,-30 87 5 0,30-4-2 0,-30 5 0 16,3-31-4-16,-3 58 1 0,-1-57-2 0,32-3 0 0,-1 4-1 16,-116 171 4-16,86-203-5 0,30 32 1 0,-30 55 2 0,-28-28-6 15,58-29-1-15,1-28 5 0,27 29 2 0,-59-2 6 0,1 30-10 16,58-57 0-16,-28-2-1 0,28 3-1 0,0-30-1 16,-27 57-20-16,27-29-11 0,0 2-17 0,0-1 18 15,0-1-42-15,27-28 5 0,-27 28 41 0,28-28-14 0,3 27-22 16</inkml:trace>
  <inkml:trace contextRef="#ctx0" brushRef="#br5" timeOffset="89373.47">10418 17387 14 0,'0'0'16'0,"0"0"-13"0,0 0 0 0,0-28 8 0,0-28-3 16,0 27 11 0,0-29 27-1,0 30 25 1,0 28-16-1,0 0-44-15,0 0 0 0,0 0 1 0,0 28-1 16,31 87 3 0,-31-87-11-16,28 88 4 0,-28-59-6 0,0-28 0 15,27 57-1-15,-27 143 1 16,0-201-1-16,31 116-63 16,-31-144 40-16,0 27-109 15,0-27 111-15,-31 0-10 0,31 0-17 0</inkml:trace>
  <inkml:trace contextRef="#ctx0" brushRef="#br5" timeOffset="89564.53">10278 17676 45 0,'0'0'6'0,"0"0"4"15,0 0-5-15,0 0-1 0,0 0 1 0,0 0 1 0,0 0 10 0,0 0-6 16,0 0 2-16,27 0 11 0,-27 0-11 0,0 0 0 0,0 0 10 16,0 0-4-16,28 0-11 0,-28 0 6 0,30 0-2 0,-30 0-6 15,28 0 1-15,-1-29-1 0,-27 29-4 0,0 0 0 0,31 0 0 16,-31 0 0-16,55 0 0 0,-24-28-3 0,-31 28-4 15,0 0-2-15,28-29-23 0,-1 29-14 0,-27 0 21 16,0 0 2-16,0 0 0 0,31-29-37 0,-3 29 20 16</inkml:trace>
  <inkml:trace contextRef="#ctx0" brushRef="#br5" timeOffset="89767.15">10707 17590 27 0,'0'0'10'0,"0"0"3"0,0 0 0 0,0 29-6 15,0-29 0-15,0 0 11 0,0 28-9 0,0-28 7 0,0 0-8 16,-31 56 36-16,31-27-37 0,0-29 1 15,0 0-2-15,0 0 1 0,0 30-2 0,0-30 0 0,0 29 3 0,0-29-4 0,0 0 4 16,0 27 2-16,0-27-5 0,0 0 6 0,0 0-1 16,0 0-4-16,0 0 5 0,31-27-5 0,-31-2 3 0,0 29-5 15,27-30 4-15,-27 1-5 0,0 2 0 0,28-30 4 0,-28-1-4 16,31 29-1-16,-31-1-1 0,0 30-1 0,0-56 1 16,27 56-1-16,-27 0-2 0,0-28 1 0,28 28 0 0,-28 0-1 15,0 0-3-15,0 0 2 0,0 0-4 0,31 0-14 0,-31 28-18 0,0-28 12 16,0 29-5-16,0-2-35 0,0-27 35 0,0 0 8 0,0 30-43 15</inkml:trace>
  <inkml:trace contextRef="#ctx0" brushRef="#br5" timeOffset="90114.57">10934 17676 57 0,'0'0'20'0,"0"0"-14"0,0 0 0 0,0 0-3 0,0 27 4 0,0-27 17 16,0 0-5-16,0 0-10 0,0 0-1 0,0 0 0 0,0 0 5 15,0 29-3-15,0-29-5 0,31 0 8 16,-31 0-9-16,0 0-1 0,0 30 3 16,27-30-3-16,-27 0 3 0,28 0-3 0,-28 0 3 15,31-30 23 1,-4 1-20-16,-27 29-5 0,0-27-2 16,0 27 0-16,28-29 12 31,-28 29 27-31,0 0-36 15,0 0-1-15,0 29-1 0,0-29 1 0,30 27 2 0,-30 2-1 0,28 30 4 16,-28-59-6-16,27 27 0 16,4 31 1-1,-31-58-5-15,28 0-29 16,-1 0-133-16,4-29 64 16,-31 29 75-16,0-29-45 15</inkml:trace>
  <inkml:trace contextRef="#ctx0" brushRef="#br5" timeOffset="90414.77">11308 17502 21 0,'0'0'16'0,"0"0"-14"0,0 0 0 0,0 0 1 0,0 0-1 15,0 30 4-15,0-30-3 0,0 0 0 0,28 0 2 0,-28 0-3 16,0 0 3-16,27 0-4 0,-27 0 1 0,0 0-1 0,0 0 0 0,31 0 2 16,-31 0-2-16,28 0 1 0,-28 0-1 0,27 0 2 0,-27 0 5 15,0 0-2-15,31-30-1 0,-31 30 0 0,0-27 5 0,27-2-3 16,-27 29-4-16,0-28 2 0,0-3 5 0,28 31-3 0,-28-28 13 15,0 0-9-15,0 0 8 0,0 28-3 0,-28 0-9 16,28-29 0-16,0 29 21 0,0 0-22 0,-27 0 1 16,-59 172 83 15,55-116-78-31,31-26-9 0,0 28 3 0,0-1-3 0,0-28 3 16,0-2-5-16,0 2 1 0,31 30-2 0,-31-59 1 0,28 27 1 15,-28 2-1-15,27-29 2 0,-27 29-3 0,31-29-2 0,-31 0 0 0,55 0-14 16,-24 0-22-16,-4 0-33 0,1 0-31 0,3 0 9 15,-31-29 58-15,27 29-8 0</inkml:trace>
  <inkml:trace contextRef="#ctx0" brushRef="#br5" timeOffset="93815.16">25850 16701 74 0,'0'0'32'0,"0"0"-26"0,-28 0 5 0,28 0-6 0,0 0 10 0,0 0-8 0,0 0 1 0,0 0-1 0,0 0 5 0,0 0-4 16,0 0-6-16,-30 0 0 0,30 0-1 0,0 29 1 0,0-29-2 15,0 0 2-15,0 0-2 0,0 0 1 0,0 27 0 0,0-27 0 16,0 30 3-16,0-30-1 0,0 29 8 0,0-1-7 16,30-28-2-16,-30 28 2 0,0 2 0 0,0-1-2 0,0-1 2 15,0 27 0-15,0-25-2 0,0 28 2 0,0-1-2 16,0 0 0-16,0 1 2 0,0-1 1 0,0-29 1 15,0 31-1-15,0-59-2 0,0 28-2 0,28-28 2 16,-28 29 2-16,0-29-1 0,0 0-1 0,0 0 3 16,0 0-2-16,0 0-1 0,27 0 2 0,-27 0-1 0,0 0-2 15,0-29 0-15,0 29-1 0,59-59 4 0,-59 59-2 0,0-28-1 16,27 28 3-16,-27 0-4 0,31-28 4 0,-31 0-2 0,28 28 1 0,-28 0 4 16,0 0-1-16,27 0-3 0,-27 0-2 0,0 0 2 0,0 0 4 15,0 28-1-15,0 0-2 0,0 0-1 0,0 3 1 16,0-3 1-16,-27 1 1 0,27-2-4 0,-28-27-2 0,-3 30 0 15,4-1-1-15,27-29-1 0,-28 29-5 0,28-29 1 16,0 0-3-16,-31 0-18 0,31 0 7 0,-27 0-30 0,27 0 21 0,0 0-4 16,0 0-40-16,0 0 5 0,0-29-35 0</inkml:trace>
  <inkml:trace contextRef="#ctx0" brushRef="#br5" timeOffset="94698.48">26393 17331 50 0,'0'0'0'0,"0"0"74"0,-28 0-51 0,28-28 4 0,0 28-14 0,0 0 1 0,0 0-2 16,-27-29 59-1,27-1-57-15,0 30-3 0,0 0 3 0,0 0 6 16,-31 0-1 0,31 30-15-16,-28 55 14 15,28 2-12 1,28-1-2 0,3-57-4-16,-31 0 1 0,27-29 1 0,-27 29-2 0,0-29 0 15,59 28 6 1,-32-114-3-1,-27 86-3-15,0 0 0 0,0-29 0 0,28 29 1 0,-28-30-3 0,0 30-1 16,0-27-2-16,0 27-7 0,0-29 4 0,0 29-3 0,0 0-28 0,0 0 11 16,0 0-7-16,0 0-48 0,0 0 42 0,0 0-23 0,0 0 41 0,0 0-30 15</inkml:trace>
  <inkml:trace contextRef="#ctx0" brushRef="#br5" timeOffset="94981.66">26736 17303 176 0,'0'0'86'0,"0"0"-73"16,0 0-3-16,0 0 5 0,-27 0 3 0,27 0-5 0,0 0-1 15,0 0 0-15,-28 28 16 0,28-28-22 0,0 0-1 0,0 28-1 16,0-28-2-16,-31 28 1 0,31-28-2 0,0 31-1 0,0-3 1 0,0 1 1 16,0-29-2-16,0 27 2 0,0 3-2 0,0-30 1 0,0 29-2 15,0-29 2-15,0 29-1 0,0 0 1 0,0-29-1 0,0 28 1 0,31 1 0 16,-31-29 0-16,28 27 4 0,-28-27-4 15,0 0 5-15,27-27-2 0,-27 27-3 0,0-29 3 0,0 29-2 16,31-28 0-16,-31-1 0 0,0 0-1 0,0 0 1 16,0-1-1-16,0 3-2 0,0-2-2 0,0 1-7 15,0 28 0-15,0-31-3 0,0 31-16 0,0 0 11 16,0-28-28-16,0 28 17 0,0 0-4 0,0 0-2 0,0 0-31 0,0 28 15 16,0-28 32-16,0 0-11 0,0 31-22 0</inkml:trace>
  <inkml:trace contextRef="#ctx0" brushRef="#br5" timeOffset="95215.18">26994 16872 162 0,'0'0'35'0,"0"0"-15"0,0 0 3 16,0-28 9-16,0 28-3 0,0 0-14 0,0 0-2 0,0 0-2 15,0 0-1-15,0 0-3 0,0 0 1 0,0 0 5 0,0 0-7 0,0 0-1 16,0 0 4-16,0 28-3 0,0-28-4 0,0 30 1 0,0-1 4 0,0-1-4 15,0 27 3-15,0-25-5 0,0 28 1 0,31 28 3 0,-31-58-5 16,0 59 1-16,0-31 0 0,0 31-2 0,0-1 1 16,0-57 0-16,0 57-5 0,0-57-2 0,0 27-20 15,0 3-17-15,0-32-19 0,0 2-20 0,0-29 39 16,0 29-29-16,0-29 48 0,0 28-38 0</inkml:trace>
  <inkml:trace contextRef="#ctx0" brushRef="#br5" timeOffset="111933.33">17633 15527 27 0,'0'0'23'0,"0"0"-16"0,0 0-2 0,0 0 2 0,0 0-2 0,-28 0-2 0,28-30 2 0,0 30-2 0,0 0 3 15,0 0-3-15,0 0 6 0,0-30-4 0,0 30 5 0,-27 0-5 16,27 0 5-16,0-27-4 0,0 27 5 0,-31 0 1 0,31 0-6 16,-28-28 6-16,28 28-7 0,-27 0 5 0,-4 0-2 0,31 0-2 15,-28 0-3-15,1 0 4 0,-4 0 0 0,4 0 1 16,-1 0-2-16,28 0-3 0,-31 0 0 0,31 0 0 0,-27 0 2 16,-1 0-3-16,-3 0 2 0,4 0-2 0,-1 28 0 0,-3-28 2 15,4 0-2-15,-1 0-1 0,-3 27 0 0,4-27 1 0,27 0-1 16,-58 30 1-16,30-30 0 0,1 30-1 0,-32-30 1 0,32 28 0 15,-4-28-2-15,3 0 2 0,1 27-1 0,27-27 1 0,-31 0-1 0,-24 30 1 16,24-1 0-16,4-29 0 0,-1 28 0 0,-3-28-1 16,-24 28 0-16,55 2 0 0,-58-1-1 0,-1 0 0 0,4 26 2 15,25-23-2-15,-25 51 0 0,55-53-1 0,-59 28 1 0,32-1-1 16,-4-28 1-16,3 57 1 0,1-30-4 0,27 30 0 0,-31-57 2 16,31 29 1-16,0-1 1 0,-28 1 0 0,28-2 1 0,0 30-2 15,-27-30-1-15,27 31 1 0,0-59 1 16,0 31-2-16,27-31 0 0,-27 27 0 0,28-25 1 0,3 28-1 0,-31-1 0 15,27 0 0-15,1-29 1 0,3 2 1 0,-4 27-2 0,32-1 0 0,-32-25 1 16,31 26 0-16,-30-30-1 0,-28 3 0 0,27-30 1 0,4 29-1 16,24 0 2-16,-24 0-2 0,24-1 1 0,-24 1 0 0,55-29 0 15,-59 27 0-15,59 2-3 0,-27-29 2 0,-4 30 0 0,31-30 0 16,-28 29 2-16,28-29 1 0,27 0-2 0,4-29 1 16,-62-1-1-16,-24 30 1 0,24-29-1 0,3 2-1 0,56-30 1 0,-56 28-1 0,55-29 1 15,4-28 0-15,-62 58-1 0,-24-31 1 0,24 31 0 0,62-87 0 16,-90 58 1-16,32 27-1 0,-4-85 2 0,31-27 0 0,-55 114-1 15,54-144 4-15,1 28-3 0,-58 31-3 0,-1-2 7 16,4 86-4-16,-3-86 3 0,-28 31 0 0,0 26-3 16,0-28 2-16,0 30-2 0,0 24 0 0,-28-23-1 0,-3 26 0 15,4-58 1-15,-32-27-2 0,32 86 0 0,-32-59-1 16,32 59 2-16,-31 0 0 0,3-59 2 0,-4 59-2 0,32-1-1 0,-59-28 2 16,0 28 0-16,55 0-1 0,-24 29-1 0,-31-30 1 0,55 30-1 15,-55-27 0-15,31 27 1 0,-30 0-3 0,26 0 2 0,1 0 0 16,-28 0-2-16,58 0 1 0,1 27-2 0,-31-27 1 0,30 30-1 0,-58-1-4 15,55 0 2-15,-24 28-10 0,24-28 4 0,4-1-1 0,-1 0-3 0,-3 2-2 0,4-1-2 16,-31 27-21-16,30 1 21 0,1 1-18 0,27-1 20 0,-31 0-14 16,3 30-52-16</inkml:trace>
  <inkml:trace contextRef="#ctx0" brushRef="#br4" timeOffset="124000.56">17578 13578 30 0,'0'0'14'0,"0"0"0"16,0 0-9-16,0 0 6 0,0 0-1 0,-31 0 0 0,31 0-5 15,0 0 1-15,0 0 9 0,0 0 12 0,-28 0-8 16,28 0 18-16,0 0-21 16,0 0-8-16,0 0 13 0,0 0 0 0,0 0-12 0,-27 0 6 15,27 0-8-15,0 0 2 0,0 0-2 0,0 0 10 0,0 29-13 16,0-29 2-16,0 0-3 0,0 29 4 0,0-29-6 0,27 27 2 15,-27 3-2-15,0-1 3 0,0-29-3 0,0 28-1 0,0 0 1 16,0 2 1-16,0-1-3 0,28-1 1 0,-28 0 0 0,0-28 0 16,0 57 0-16,0-27 1 0,31-2-1 0,-31 0 2 0,0 2-3 15,0 27-2-15,27-29-1 0,-27 2-4 0,0-1-11 0,0-1-11 16,28-28-7-16,-28 28 15 0,0-28-4 0,0 0 1 0,0 0-26 16,0 0 30-16,0 0 1 0,0-28 5 0,0 0-6 0,0 28 14 15,0-59-15-15,0 59-14 0</inkml:trace>
  <inkml:trace contextRef="#ctx0" brushRef="#br4" timeOffset="124335.68">17547 13548 43 0,'0'0'12'0,"0"-27"3"0,0 27-2 0,0-28 3 16,0 0-7-16,0 28 2 0,0-58 42 0,0 29-40 15,31 29 10-15,-31-28-3 0,0 28-11 0,0-29 1 0,0 29-3 0,27 0-1 16,-27 0 0-16,0-29 7 0,28 29-1 0,3-29-1 0,-4 29 1 16,-27 0-1-16,28 0-6 0,-28 0 1 15,30 0-3-15,-30 0 0 0,0 0-2 0,28 29 3 0,-28-29 1 0,0 29-3 16,0-29 1-16,27 29-1 0,-27-29-1 0,0 28 1 0,0 1-3 15,0-29 3-15,0 27-3 0,0-27-2 0,0 31 2 0,-27-3 2 0,27-28-1 16,-28 28 2-16,-2-28-1 0,30 27-1 0,-28-27 0 16,28 30 0-16,-27-30 3 0,27 0-3 0,-31 29 1 0,31-29-1 0,0 0 0 0,-28 0 0 15,1 0 0-15,27 0 0 0,0 0 0 0,-31 0-2 0,31 0 2 0,-28 0 2 16,28 0-3-16,0 0 1 0,0 0 0 0,0 0 0 0,-27 0 0 16,27 0 0-16,27 0 0 0,-27 29 1 0,0-29 2 0,28 0 0 15,3 27 0-15,-31 3 1 0,27-1-2 0,1-1 1 16,-28 0-2-16,31 2 1 0,-4-1 0 0,1 27 0 0,2-29 1 15,-30 3-1-15,28-30-2 0,-28 30 0 16,27-2-1-16,-27 0 2 0,31-28 1 0,-3 30-1 0,-28-1-1 16,0-29-1-16,0 28 2 0,27-28-4 0,-27 0 0 0,0 28-5 0,0-28-2 0,31 0-49 15,-31 0 29-15,0 30-49 0,28-30-7 0,-28 0 53 16,0 0 10-16,0 0-1 0,0 0-17 0</inkml:trace>
  <inkml:trace contextRef="#ctx0" brushRef="#br4" timeOffset="124733.5">18035 13206 52 0,'0'0'13'0,"0"0"-1"0,0 0-7 0,0 0 0 0,0 0 7 0,0 0-5 0,0 0 2 0,0 0 0 0,0 0 11 0,0 0 0 0,0 0 0 0,0 0-9 0,0 0 1 0,0 0 12 0,0 0-12 15,0 0-2-15,0 0-1 0,0 29 6 0,27-1-3 0,-27 1 1 0,0 0-6 16,0 0 0-16,0-1-3 0,0 28-2 0,0-25 0 0,0 25 4 0,0-29-3 16,0 3-1-16,0-1 0 0,0 27 0 0,0-26 0 0,0-1 4 15,0-1-3-15,0 0 0 0,0 2 1 0,0-1 6 0,0-1-3 0,0 0-4 16,0-28 3-16,31 27 3 0,-31-27-7 0,0 0 2 15,0 30-1-15,0-30 2 0,0 0-2 0,0 0 0 0,0 0 5 0,27 0-5 16,-27 0 1-16,0 0-2 0,28 0 4 0,-28 0-4 0,31 0 3 0,-4 0-2 16,1 0-2-16,3 0 2 0,-31 0-2 0,27 0-1 0,1 0 1 15,-28 0-2-15,31-30 1 0,-31 30-4 0,27 0-9 0,-27 0-12 0,28 0 5 16,-28-27-27-16,31 27-18 0,-31 0 26 0,0-28-46 16,0 0 16-16,0 28-14 0</inkml:trace>
  <inkml:trace contextRef="#ctx0" brushRef="#br4" timeOffset="124950.52">18062 13350 110 0,'0'0'29'0,"0"0"-14"16,0 0-6-16,0 0 14 0,0 0-9 0,0 0 14 0,31 0-4 16,-31 0-13-16,27 0 11 0,-27 0-13 0,0 0-1 0,0 0-1 15,28-29 5-15,-28 29-7 0,31 0 0 0,-31 0-1 0,27 0 4 0,-27 0-7 16,59-29 3-16,-59 29-4 0,27 0 2 0,1 0-1 0,3-29 1 0,-4 29 2 15,-27 0-2-15,28-28-1 0,-28 28-1 0,31 0 0 0,-31-29-6 0,27 29-12 16,-27 0 4-16,27-29-14 0,-27 29-11 0,0 0 12 16,0 0-2-16,0-27-30 0,0 27 11 0,0 0 33 0,0 0-9 15,0 0-29-15</inkml:trace>
  <inkml:trace contextRef="#ctx0" brushRef="#br4" timeOffset="125138.11">18035 13493 62 0,'0'0'8'0,"0"0"-3"0,0 0-1 0,0 0-1 0,0 0 2 0,0 28-1 0,0-28 5 0,0 0-4 16,0 27-1-16,0-27 1 0,0 0 9 0,0 30 0 15,27-30-7-15,-27 0-5 0,0 29 2 0,31-29 0 0,-31 0-2 16,0 0-1-16,0 0 1 0,0 0 0 0,0 0 2 0,27 0-3 16,-27 0 2-16,0 0-2 0,0 0-1 0,28 0-14 15,-28 0 4-15,0 0-1 0,0 0-1 0,0 0-2 0,0-29-12 0,0 29 7 16,31 0-4-16,-31 0-23 0</inkml:trace>
  <inkml:trace contextRef="#ctx0" brushRef="#br4" timeOffset="129103.09">18866 13177 56 0,'0'0'0'0,"0"0"19"0,0 0-12 0,0 0 9 0,0 0 3 0,0 0-10 0,0 0 3 0,0 0 2 0,0 0 11 0,-31 0-14 0,31 0 21 0,0 0-22 0,0 29 8 0,0-29-11 16,0 0-3-16,0 29 1 0,0-29-3 0,0 28 6 0,0-28-2 0,0 29 1 15,0 0 8-15,0 0-2 0,0-1-10 0,0 28-3 16,0 31 3-16,0-60-2 0,-27 3 0 0,27 55-1 0,0 2 1 16,0-29 1-16,0-1-2 0,0 28-3 0,0-27-4 15,0-58 0-15,-28 28-13 0,28 2-11 0,0-1-13 16,0-29 16-16,0 0-2 0,-31 28-66 16,31-56 79-16,-27-1-26 0</inkml:trace>
  <inkml:trace contextRef="#ctx0" brushRef="#br4" timeOffset="129302.43">18694 13292 50 0,'0'0'0'0,"0"-29"16"0,0 29-10 0,28-28 10 0,-28-1 4 16,27 0-9-16,-27 29 0 0,31-27 15 0,-31 27-9 0,28-29 2 0,-28 29 4 15,27-30 1-15,4 30 19 0,-4-29-17 0,-27 29-19 0,28 0 4 16,3 29 1-16,-4-29-7 0,1 30 1 0,-28-30-3 0,31 29 2 0,-31-2 0 16,27 2-1-16,-27-29-1 0,0 29 1 0,0-1-3 0,0 1 4 0,0 0-3 15,0 0 0-15,0-1-1 0,-27 28-3 0,27-25 3 0,-31 25 3 16,3-56-3-16,1 57 0 0,-4-57 0 0,3 29-2 0,1 0-1 15,27-29-1-15,-31 0-16 0,4 0-19 0,-1 0 11 16,28 0-2-16,-31 0-39 0,31-29-6 0,0 29 42 0,0 0-10 16,0-29 29-16,0 29-29 0</inkml:trace>
  <inkml:trace contextRef="#ctx0" brushRef="#br4" timeOffset="129650.58">19295 13350 70 0,'0'0'23'0,"0"0"-5"0,-31 0 9 0,31 0-4 0,0 0-12 16,0-29 0-16,0 29 0 0,0 0 11 0,0 0-12 0,-27 0 11 15,27 0-16-15,-28 0 5 0,28 29-8 0,0-29 3 0,-30 0-6 16,30 28 1-16,0 1-1 0,-28-29 2 0,28 27-1 0,0-27 0 0,-27 59 4 16,27-31-3-16,0-28 1 0,0 57 1 0,-31 1 0 15,31-31-2-15,0 32 1 0,0-31-1 0,0 0 0 0,31 31 2 16,-31-31 1-16,0-28-1 0,27 28 5 0,-27-1-2 15,0-27 3-15,28 0 12 0,-28 0-11 0,30 0 18 16,-30 0-23-16,55-170 19 16,-55 142-21-16,31-146 7 15,-31 174-9-15,0-114 15 16,0 87-18-16,0 27-9 0,0-29 1 0,-31 29-15 0,31 0-16 16,-27 56-159-1,27 31 52 1</inkml:trace>
  <inkml:trace contextRef="#ctx0" brushRef="#br4" timeOffset="130117.82">19495 13206 77 0,'0'0'60'0,"0"29"-14"0,0-1 3 0,0-28-37 16,0 29 6-16,0-29-12 0,0 29 4 0,0 28-6 15,0-1 0-15,0-25 0 0,0-3-4 0,0 27 3 0,0-25 0 16,0-1-2-16,0 0-1 0,-28 57 2 16,28-58-2-16,0 30 1 0,0-29-2 0,0-29 2 0,-31 83 0 15,31-83 0-15,0 0-2 0,0 60 2 0,0-60-2 0,0 0 2 16,0 28-2-16,-27-28 0 0,27 0-1 0,0 0 0 0,0 0-1 0,0-28-1 16,0-2 2-16,-28-27 0 0,28 57 2 15,0-56 1-15,0 27-1 0,0-29-1 0,55-114 5 16,-24 28 4-16,-3 144-6 15,-1-84-4-15,-27 55 2 0,31 0 1 0,-4-28 2 16,-27 28 0-16,28 0 16 0,-28 29-16 0,31 0 2 0,-31-27 4 16,27 54-4-16,-27-27 2 15,0 29-1-15,0-29-5 0,0 29 2 0,0 28 5 0,0-28-3 16,0 28-7-16,0-28-3 0,-27-2 5 0,-4 32 4 16,31-31-4-16,-28 29 0 0,28-57 1 0,-27 29-1 15,27 0 0-15,-31-29 0 0,31 27 1 16,-27-27 0-16,27 0-1 0,0 0-1 0,-28 30 7 15,28-30 8-15,0 29-5 16,28-1 3-16,-28-28-9 0,27 28 2 0,4 2 1 16,-4-1-1-16,-27-29-3 0,28 28-1 0,3 27 0 15,-4-55-1-15,-27 30-1 0,28 0-1 0,3-2-4 16,-4 0-26-16,-27 2 14 0,28-30-1 0,-28 0-28 16,31 29 18-16,-31-29-50 0,27 0-55 0,-27 0 106 0</inkml:trace>
  <inkml:trace contextRef="#ctx0" brushRef="#br4" timeOffset="130351.15">20096 13292 59 0,'0'0'59'0,"0"0"-48"0,-28-29 18 0,28 29-14 0,0 0 15 0,0-28-15 0,0 28-2 0,0 0 17 0,0 0-11 0,0 0 9 15,0 0-20-15,0 0 11 0,0 0 2 0,0 57 3 16,0-57-21-16,0 86 2 0,28-30-6 0,-28 88 4 16,0-115-2-16,0 27-2 0,0 3-5 15,0 27-20-15,0-86 12 0,0 29-6 0,0 54-124 16,-28-53 6-16,28-30 106 16</inkml:trace>
  <inkml:trace contextRef="#ctx0" brushRef="#br4" timeOffset="130500.7">19811 13321 164 0,'0'0'0'0,"0"0"96"0,0 0-48 0,0 0-37 0,0-29 34 16,0 29-13-16,0 0 1 0,27 0-19 0,1-29-2 15,-28 29-6-15,31 0 1 0,82 0 10 16,-86 0-13-16,59 0 2 0,-55 0-4 0,24 0-1 0,31 29-6 16,-55-29-10-16,82 58-167 0,-85-58 101 15,58 28-134-15</inkml:trace>
  <inkml:trace contextRef="#ctx0" brushRef="#br5" timeOffset="133805.2">25651 15095 53 0,'0'0'30'0,"0"30"27"0,0-30-47 0,0 0-1 0,0 0 34 16,0 29-38-16,0-29 4 0,0 0-6 0,27 29 14 15,-27-29-12-15,0 0-1 0,0 0 4 0,28 0 0 16,-28 27-3-16,0-27 4 0,0 0 2 0,0 0-7 15,0 0 1-15,0 0 2 0,0 0-5 0,0 0 0 0,0-27 1 0,0 27-2 16,0 0 0-16,0 0 2 0,0 0-1 0,0 0-1 0,0-29 0 0,0 29 0 16,0 0-1-16,0 0 3 0,0 0 3 0,-28 0-3 0,28 0 5 15,0 0 0-15,-27 0 0 0,27 0-3 16,-31 0 3-16,31 0-5 0,-28 0 1 0,28 29 0 0,0-29-3 16,-27 0 1-16,27 0 2 0,0 27 0 0,0-27-1 0,0 0 4 15,-31 0-4-15,31 30 2 0,0-30-3 0,0 0 0 0,0 29-1 0,0-29 1 16,0 0-1-16,0 28 4 0,31-28-5 0,-31 0 1 0,0 28-1 0,27 2-2 15,-27-30 0-15,0 0-2 0,0 0-2 0,28 29-8 0,-28-29-31 16,0 0 13-16,31 28-51 0,-31-28-10 0,27 0 24 0,-27 0 42 16,0 0-18-16</inkml:trace>
  <inkml:trace contextRef="#ctx0" brushRef="#br5" timeOffset="134033.91">25850 15125 131 0,'0'0'0'0,"0"0"87"0,0 0-47 0,0 0-22 16,0 0-2-16,0 0 0 0,0 0-1 0,0 0 0 0,0 0 9 0,0 0-14 15,0 29 6-15,0-29-7 0,0 0-4 0,0 29 3 0,0-2-2 16,0 3 0-16,0-30-5 0,0 0 1 0,0 29 1 0,0-1 2 16,0-28-3-16,0 0 0 0,0 28 0 0,0-28-1 0,0 0 2 15,0 0 1-15,0 0-2 0,27 30 1 0,-27-30 2 0,31-30-2 16,-31 30-1-16,0 0-1 0,28-28 1 0,-28 28-1 0,27-28 0 16,-27 28-1-16,0-29 1 0,31 29-1 0,-31 0 0 0,0-30-2 15,0 30 1-15,28 0-8 0,-28 0-1 0,0-27-5 0,0 27-27 0,0 0 15 16,27 0-39-16,-27 0 24 0,0 0-45 0,0 27 48 15,0-27-19-15,0 0-12 0</inkml:trace>
  <inkml:trace contextRef="#ctx0" brushRef="#br5" timeOffset="134287.03">26080 15355 125 0,'0'0'41'0,"0"0"9"0,0 0-15 16,0 0 0-16,0 0-17 0,0 0 0 0,0 0 17 0,0 0-21 0,0 0 15 15,0 0-18-15,0 0-7 0,0 0 0 0,0 0-2 16,0 0 1-16,0 0 0 0,0 0-2 0,0 0 0 0,0 0 1 0,0 0 1 15,0 0 0-15,0 29-2 0,0-29 1 16,0 0-2-16,0 0 0 0,0 0 1 0,0 0-1 0,0 0 2 0,0 0 0 16,28 0 4-16,-28 0-1 0,0 0 3 0,0 0-3 0,0 0-1 0,0-29 4 15,27-1-1-15,-27 30-4 0,0-28-2 0,31 28 0 0,-31-28 1 0,28-1 2 16,-28-1-3-16,0 30 0 0,27-27-3 0,-27-2 2 16,0 0 1-16,31 29 2 0,-31-30-4 0,0 30 0 0,0 0-2 15,27 0-13-15,-27 0 1 0,28 0-9 0,-28 0 8 16,0 0-2-16,0 0-2 0,0 0-27 0,0 30-8 0,0-30 24 0,0 29-3 15,31-29 1-15,-31 0 2 0,0 29-21 0,0-2 16 0,0 3 10 16,27-1-9-16</inkml:trace>
  <inkml:trace contextRef="#ctx0" brushRef="#br5" timeOffset="134384.76">26451 15355 22 0,'0'0'0'0,"0"0"-6"0,0 0-1 0,0 0 6 0,0 0 5 15,0 0 3-15,28 0-6 0,-28 0-1 0,0 0 0 0,0-30-3 16,0 30-14-16</inkml:trace>
  <inkml:trace contextRef="#ctx0" brushRef="#br5" timeOffset="134818.07">26623 15210 36 0,'0'0'9'0,"0"0"3"0,0 0 1 0,27 0 2 0,-27 0-7 16,0 0 8-16,0-27-7 0,0 27 6 0,0 0 1 16,0 0-8-16,0 0 2 0,0 0 8 0,0 0-1 0,0-29-1 0,0 29-11 15,0 0 0-15,0 0 7 0,0 0-2 0,0 0 2 0,0 0 0 16,0 0-2-16,0-29 9 0,0 29-8 0,0 0 0 0,0 0 0 0,0 0 8 0,0 0-2 15,0 0-9-15,0-30 0 0,0 30-3 0,0 0 10 16,0 0-11-16,-27 0 2 0,27 0-3 0,0 0 0 0,0 0 0 0,-28 0 4 16,28 0-4-16,-30 30 3 0,30-30-3 0,0 29 2 15,0 0-2-15,-28-2 0 0,28 3 0 0,0-30-2 0,0 29 2 0,0 27-2 16,0-56 0-16,0 30 1 0,-27-1 1 0,27-1-2 0,0-28-1 16,0 28 0-16,0-1 2 0,0 3-1 0,0-30 0 0,0 30 0 0,27-30 0 15,-27 0-1-15,0 0 1 0,28 28 5 0,-28-56-4 16,58-59 1-16,-58 59-3 15,0 0-1-15,27-1 0 0,-27-1-6 0,31 2-16 16,-31 28 4-16,0-28-34 0,0 28 21 0,0-29-2 0,28 29-215 16,-28 0 178-1</inkml:trace>
  <inkml:trace contextRef="#ctx0" brushRef="#br5" timeOffset="135075.19">26822 15269 134 0,'0'0'45'0,"0"0"18"0,0 0-30 0,0 0 40 16,0 28-48-16,0-28-3 16,0 28-14-16,0-28-5 0,0 0-2 0,31 59 7 15,-3-31-3 1,-1-28-3-16,4 28 1 0,-31-28 0 16,27 0 4-16,-27-28-4 0,28 0 13 0,3 28-10 15,55-144 26-15,-86 114-27 0,27 3 1 16,1-2 1-16,-28 0-3 0,31-1-1 0,-4 3 3 0,-27-1-3 15,28 0 0-15,3 28-2 0,-31 0 2 0,27 0-3 16,-27 0-2-16,0 0-1 0,0 0-10 0,0 0 3 0,27 28-76 16,-27-28 54-16,0 0-3 0,31 28-49 0,-31-1-64 15,0-27 110-15,0 30-44 0</inkml:trace>
  <inkml:trace contextRef="#ctx0" brushRef="#br5" timeOffset="168887.65">25249 13062 30 0,'0'0'12'0,"0"0"-6"0,27 0-4 0,-27 0-1 0,0 29 2 0,0-29-2 0,0 0 1 0,0 0-2 0,0 0 0 0,31 0 1 0,-31 0-1 16,0 0 1-16,0 30 2 0,0-30-1 0,28 0 0 0,-28 0 1 15,0 0 4-15,27 0-4 0,-27 0 5 0,0 0 8 16,31-30-10-16,-31 30 7 0,0 0-7 0,0 0 0 0,0 0-1 0,28-29 8 16,-28 29-5-16,0 0 7 0,0-27 5 15,0-2-10-15,0 1-3 0,0 28-4 16,0 0 1-16,0-29 2 0,0 29-2 0,0 0 1 0,0 0 0 0,-28-29 3 16,28 29-4-16,0 0 4 0,0 0-4 0,0 0 0 15,0 0 1-15,-31 0-3 0,31 0 3 0,0 0 2 0,0 0 0 0,-27 0-4 16,27 0 1-16,0 0 6 0,-28 0-4 0,28 29-4 15,0-29 6-15,0 0-3 0,0 0-2 0,-31 29-1 0,31-29 4 16,0 28-4-16,0-28 0 0,0 29 1 0,0-29-1 0,0 27 1 0,0 2-1 16,0-29-1-16,0 30-1 0,0-1 3 0,0-2-1 0,0 2-1 15,31 0-1-15,-31-1 1 0,0-28 0 0,28 29-1 0,-28 0-1 16,27 0 1-16,-27-29 0 0,31 28 1 0,-31 1-1 0,0-29-2 16,28 0-11-16,-28 27-11 0,0-27 6 0,27 0-25 0,-27 0-14 15,0 0-10-15,31-27 38 0,-31 27 5 0,0-29-3 16,0 29 19-16,0-28 2 0,27-1-41 0</inkml:trace>
  <inkml:trace contextRef="#ctx0" brushRef="#br5" timeOffset="169121.61">25565 12978 50 0,'0'0'7'0,"0"0"-2"0,0 0 0 0,0 0 7 0,0 0-6 0,0 0 7 15,0 0-5-15,0 0 2 0,0 0 9 0,0 0 1 0,0 0-11 16,0 28 5-16,0-28-7 0,0 0 2 0,0 29-1 0,0-29-4 16,0 27 2-16,0 2 1 0,0 1-1 0,0-30-3 15,0 29 1-15,0-2 2 0,0 2 2 0,0 0 0 16,0-29 5-16,0 28 4 0,0-28 3 0,0 0-1 15,0 0-11-15,0-28 7 0,0 28-7 0,27-29 6 0,-27 0-3 16,28 2-3-16,-28 27-3 0,0-29-2 0,31-30 3 16,-31 59-3-16,27-27-2 0,1-2 3 0,-28 29-2 0,0-28 1 15,58-30-5-15,-58 58 7 0,28-29-4 0,-28 29-1 16,0 0-2-16,30 0-1 0,-30-30-7 0,28 30-13 0,-28 0-15 16,27 30-16-16,-27-30 19 0,0 29-96 0,31-29 68 15,-31 0 4-15</inkml:trace>
  <inkml:trace contextRef="#ctx0" brushRef="#br5" timeOffset="169387.07">25908 13035 95 0,'0'0'55'0,"0"0"-40"0,0 0-3 16,0 0 0-16,0 0 26 0,0 0-25 0,0 27 12 0,0-27-16 15,0 0 10-15,0 0-13 0,0 29 3 0,0-29-8 16,0 0 2-16,0 30 0 0,0-30-1 0,0 0-3 15,0 0 1-15,0 29 2 0,0-29 3 0,0 0 12 0,28 0-5 16,-28-29-1-16,0-1 1 0,27 1 4 16,-27 2-6-16,0 27-6 0,31-29-1 0,-31-28 3 0,28 28-5 15,-28 0 2-15,27-1 0 0,-27 30-2 0,0-27 0 0,0 27-1 16,31-29-1-16,-31 2 1 0,28 27-4 0,-28-32-10 0,0 32 5 16,0 0-4-16,27 0-12 0,-27 0-2 0,0 0 9 0,31 0-24 15,-31 32 17-15,0-32-34 0,0 0 26 0,0 27-47 0,0-27 67 16,0 29 3-16,28-29-1 0,-28 27-28 0</inkml:trace>
  <inkml:trace contextRef="#ctx0" brushRef="#br5" timeOffset="171357.02">26595 13006 28 0,'0'0'9'0,"0"0"-2"0,0 0 2 0,0 0-2 0,0 0-1 0,0 0-3 0,0 0 0 0,0 0 1 0,-30 0 0 0,30 0 1 0,0 0 1 0,0-28 10 0,0 28-6 0,0 0 2 0,0 0 1 0,0 0 0 0,-28-29 17 0,28 29-15 16,0-29 14-16,0 29-14 0,-27 0 17 0,27 0-17 0,0-29 14 15,0 29-16-15,0 0 0 0,0 0-3 0,-31 0 10 0,31 0-3 16,0 0-11-16,0 0 3 0,-28 0 5 0,28 0-5 0,0 0-4 16,0 0 0-16,0 0 2 0,-27 29-3 0,27-29 3 0,0 29-5 0,-31-29 3 15,31 0-6-15,0 29 9 0,-28-29-7 0,28 28 5 0,0-28-6 16,0 29 2-16,-27-29-1 0,27 27 1 0,0-27-2 0,0 29 2 0,0 1 0 15,-31-30 0-15,31 29-3 0,0-29 1 0,0 27 0 0,0-27 2 0,0 29 1 16,0-29-3-16,0 29 0 0,0-1 1 0,0-28-2 16,31 29-1-16,-31-29 1 0,27 0 4 0,-27 29-3 0,0-29-1 0,28 0 0 15,-28 0 0-15,0 0-1 0,31 0-4 0,-4 0-17 16,-27 0 3-16,28 0-33 0,-28-29 23 0,31 0-48 0,-31 29 32 16,0-28-50-16,27-1 57 0,-27 0 10 0,0 2-41 0</inkml:trace>
  <inkml:trace contextRef="#ctx0" brushRef="#br5" timeOffset="171653.77">26681 12834 102 0,'0'0'47'0,"0"27"-32"0,0-27 0 0,0 0 11 0,0 0-10 16,0 30 24-16,-31-1-5 0,31 0-17 0,0-29-13 0,0 29 4 16,0 28 1-16,0-30-6 0,0 2 0 0,0 1-2 0,0-1 0 15,0-2 2-15,0 31 0 0,0-58-5 0,0 28 3 16,0-28-1-16,0 0 2 0,31 0 5 0,-31 0 7 15,0 0-4-15,0-28 8 0,28 28-11 0,-28-29-1 0,27-27 9 16,-27 27-9-16,31-30 5 0,-3 3-5 0,-28-1 1 0,27-58 4 16,4 59-8-16,-31 24 0 0,28 5 1 0,-28-29-1 0,27-3 8 0,4 31 0 15,-31 0-6-15,27 28-2 0,-27-29 0 0,0 29-2 0,0 0 2 0,28 0-3 16,-28 0 1-16,31 0 1 0,-31 0-1 0,0 0 1 0,0 0-3 16,27 29-2-16,-27-1 1 0,28-28 1 0,-28 28 1 0,0-28-5 0,31 59-27 15,-31-59-9-15,0 28-13 0,27 0 23 16,-27-28-3-16,0 27-48 0,0-27 34 0,0 0-6 0,0 32-45 0,0-32 64 15,0 27 10-15,0-27-11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9-28T18:41:19.7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in="-2560" max="384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207.11974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1" timeString="2020-09-28T18:47:06.151"/>
    </inkml:context>
  </inkml:definitions>
  <inkml:trace contextRef="#ctx0" brushRef="#br0">16193 14115 1015 0,'0'0'794'0,"0"0"-430"0,0 0-212 0,0 0-26 16,0 0 45-16,0 0 64 0,0 0-4 16,0 0-36-16,0 0-26 0,0 0-42 15,0 0-26-15,0 0-9 0,0 0-7 16,0 0-13-16,0 0-16 0,0 0-27 15,0 0-27-15,0 0-2 0,0 0-14 16,0 0-99-16,0 0-57 0,0 0-74 47,0 0-142-47,0-8-244 0,0 4-446 0,-10-10-103 0,20 40 975 0</inkml:trace>
  <inkml:trace contextRef="#ctx1" brushRef="#br0">19056 13453 0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6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65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41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833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912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769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370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257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6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29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4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37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3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36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85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4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2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4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8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874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9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5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4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0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3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1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4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49" y="8043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351125"/>
            <a:ext cx="10238015" cy="785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Assume a program snippet has generated the following AST. Annotate each node with the type it corresponds to (or error if it is an error type). If a type analysis would issue a report, indicate that as well.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A6F9CD-5618-5581-E443-AE3732146DCD}"/>
              </a:ext>
            </a:extLst>
          </p:cNvPr>
          <p:cNvSpPr/>
          <p:nvPr/>
        </p:nvSpPr>
        <p:spPr>
          <a:xfrm>
            <a:off x="3423337" y="2449089"/>
            <a:ext cx="509286" cy="350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[ ]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C5015B-9FBB-4C2B-462B-5F4938817808}"/>
              </a:ext>
            </a:extLst>
          </p:cNvPr>
          <p:cNvSpPr/>
          <p:nvPr/>
        </p:nvSpPr>
        <p:spPr>
          <a:xfrm>
            <a:off x="2355996" y="3150895"/>
            <a:ext cx="709915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VarDecl</a:t>
            </a:r>
            <a:endParaRPr lang="en-US" sz="1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038A64-E9DE-DDF7-3D49-EAEA8F93AC48}"/>
              </a:ext>
            </a:extLst>
          </p:cNvPr>
          <p:cNvSpPr/>
          <p:nvPr/>
        </p:nvSpPr>
        <p:spPr>
          <a:xfrm>
            <a:off x="4206001" y="3199123"/>
            <a:ext cx="98386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AssignStmt</a:t>
            </a:r>
            <a:endParaRPr lang="en-US" sz="1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2D352A-5CEB-3A5E-C470-874F6850DBC4}"/>
              </a:ext>
            </a:extLst>
          </p:cNvPr>
          <p:cNvSpPr/>
          <p:nvPr/>
        </p:nvSpPr>
        <p:spPr>
          <a:xfrm>
            <a:off x="1860570" y="3808941"/>
            <a:ext cx="719559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IntType</a:t>
            </a:r>
            <a:endParaRPr lang="en-US" sz="1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E7BAF4-2A64-0DD9-486C-32C86F7C95AE}"/>
              </a:ext>
            </a:extLst>
          </p:cNvPr>
          <p:cNvSpPr/>
          <p:nvPr/>
        </p:nvSpPr>
        <p:spPr>
          <a:xfrm>
            <a:off x="2916178" y="3808941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B43A5B-7ECF-A0DD-4829-544E80C874DA}"/>
              </a:ext>
            </a:extLst>
          </p:cNvPr>
          <p:cNvSpPr/>
          <p:nvPr/>
        </p:nvSpPr>
        <p:spPr>
          <a:xfrm>
            <a:off x="4809219" y="3834019"/>
            <a:ext cx="826681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LessThan</a:t>
            </a:r>
            <a:endParaRPr lang="en-US" sz="1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A8C375-B6C6-ABF1-75F3-EAE6E60D0948}"/>
              </a:ext>
            </a:extLst>
          </p:cNvPr>
          <p:cNvSpPr/>
          <p:nvPr/>
        </p:nvSpPr>
        <p:spPr>
          <a:xfrm>
            <a:off x="5376988" y="4852810"/>
            <a:ext cx="826681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Times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77E73F-27A7-BB95-E086-73CE6B682F6D}"/>
              </a:ext>
            </a:extLst>
          </p:cNvPr>
          <p:cNvSpPr/>
          <p:nvPr/>
        </p:nvSpPr>
        <p:spPr>
          <a:xfrm>
            <a:off x="5939014" y="5772678"/>
            <a:ext cx="826681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IntLit</a:t>
            </a:r>
            <a:endParaRPr lang="en-US" sz="1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4A3601-7F3C-15CB-0111-AAD782A3A90B}"/>
              </a:ext>
            </a:extLst>
          </p:cNvPr>
          <p:cNvSpPr/>
          <p:nvPr/>
        </p:nvSpPr>
        <p:spPr>
          <a:xfrm>
            <a:off x="4442065" y="4852810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C7BEBF-C394-5035-C084-9D94049609D4}"/>
              </a:ext>
            </a:extLst>
          </p:cNvPr>
          <p:cNvSpPr/>
          <p:nvPr/>
        </p:nvSpPr>
        <p:spPr>
          <a:xfrm>
            <a:off x="5030248" y="5779251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893867-AD42-C853-2DB8-13A0D8D2A20E}"/>
              </a:ext>
            </a:extLst>
          </p:cNvPr>
          <p:cNvCxnSpPr>
            <a:stCxn id="2" idx="2"/>
            <a:endCxn id="5" idx="0"/>
          </p:cNvCxnSpPr>
          <p:nvPr/>
        </p:nvCxnSpPr>
        <p:spPr>
          <a:xfrm flipH="1">
            <a:off x="2710952" y="2799223"/>
            <a:ext cx="967028" cy="35167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E0667E-20A3-56E7-D811-8EB55CDFB0EE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>
            <a:off x="3677982" y="2799223"/>
            <a:ext cx="1019951" cy="3999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3C5C41-08FA-4B5D-1548-6624A7AF8685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2220348" y="3559867"/>
            <a:ext cx="490604" cy="24907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51A5F-79B0-23C8-DF02-749194940DD1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2710954" y="3559867"/>
            <a:ext cx="461091" cy="24907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C76A86-8D93-96FA-B695-E26E2F9F03D2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4697933" y="3608095"/>
            <a:ext cx="524627" cy="22592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22339A-5393-E7FD-9691-EA784A646659}"/>
              </a:ext>
            </a:extLst>
          </p:cNvPr>
          <p:cNvSpPr/>
          <p:nvPr/>
        </p:nvSpPr>
        <p:spPr>
          <a:xfrm>
            <a:off x="3807055" y="3821480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E8D535-0DC9-C74A-5779-D6FB7325587E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 flipH="1">
            <a:off x="4062922" y="3608097"/>
            <a:ext cx="635011" cy="21338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140D37-292D-EDD0-6158-988C7D77281F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5222560" y="4242993"/>
            <a:ext cx="567769" cy="60981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86F6FA-B72B-49FA-A719-9BBFD19A1EF2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4697930" y="4242993"/>
            <a:ext cx="524628" cy="60981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BAB33D-C20E-7732-727A-76E1B98B155F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5286113" y="5261784"/>
            <a:ext cx="504214" cy="51746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CECE88-3CF8-6A9B-6025-872DA1F8ACC9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5790327" y="5261782"/>
            <a:ext cx="562026" cy="51089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AA473D4-9D18-663C-53D8-E46B08D9C2A9}"/>
              </a:ext>
            </a:extLst>
          </p:cNvPr>
          <p:cNvSpPr txBox="1"/>
          <p:nvPr/>
        </p:nvSpPr>
        <p:spPr>
          <a:xfrm>
            <a:off x="2785351" y="4189990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FB6CB5-E740-90B1-B180-9FB1E5CE3BDD}"/>
              </a:ext>
            </a:extLst>
          </p:cNvPr>
          <p:cNvSpPr txBox="1"/>
          <p:nvPr/>
        </p:nvSpPr>
        <p:spPr>
          <a:xfrm>
            <a:off x="2785353" y="4354667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3DBE76-E4D4-6F7F-D777-648C915A3464}"/>
              </a:ext>
            </a:extLst>
          </p:cNvPr>
          <p:cNvSpPr txBox="1"/>
          <p:nvPr/>
        </p:nvSpPr>
        <p:spPr>
          <a:xfrm>
            <a:off x="3729065" y="4166840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0F5C0F-D647-3C29-ACD2-86D73A5B80E3}"/>
              </a:ext>
            </a:extLst>
          </p:cNvPr>
          <p:cNvSpPr txBox="1"/>
          <p:nvPr/>
        </p:nvSpPr>
        <p:spPr>
          <a:xfrm>
            <a:off x="3729067" y="4331517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4F4BE9-F818-94E1-7A0B-375FDF31C94B}"/>
              </a:ext>
            </a:extLst>
          </p:cNvPr>
          <p:cNvSpPr txBox="1"/>
          <p:nvPr/>
        </p:nvSpPr>
        <p:spPr>
          <a:xfrm>
            <a:off x="4360721" y="5213492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B977DD-DDD0-0574-1610-A532B8D80B17}"/>
              </a:ext>
            </a:extLst>
          </p:cNvPr>
          <p:cNvSpPr txBox="1"/>
          <p:nvPr/>
        </p:nvSpPr>
        <p:spPr>
          <a:xfrm>
            <a:off x="4360723" y="5378169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BDBDA5-1D01-4D42-0C93-B14C201228D5}"/>
              </a:ext>
            </a:extLst>
          </p:cNvPr>
          <p:cNvSpPr txBox="1"/>
          <p:nvPr/>
        </p:nvSpPr>
        <p:spPr>
          <a:xfrm>
            <a:off x="4930256" y="6115192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82C0B7-FF97-23A1-52A2-36D90D0255BC}"/>
              </a:ext>
            </a:extLst>
          </p:cNvPr>
          <p:cNvSpPr txBox="1"/>
          <p:nvPr/>
        </p:nvSpPr>
        <p:spPr>
          <a:xfrm>
            <a:off x="4930258" y="6279869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EA2216-CB96-A354-A061-34E6CD45A8B7}"/>
              </a:ext>
            </a:extLst>
          </p:cNvPr>
          <p:cNvSpPr txBox="1"/>
          <p:nvPr/>
        </p:nvSpPr>
        <p:spPr>
          <a:xfrm>
            <a:off x="6011076" y="6145076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value: 4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D878851-DD7B-9826-7A54-1078D9DC0E77}"/>
              </a:ext>
            </a:extLst>
          </p:cNvPr>
          <p:cNvSpPr/>
          <p:nvPr/>
        </p:nvSpPr>
        <p:spPr>
          <a:xfrm>
            <a:off x="3298909" y="2335097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6348D77-9376-8D8A-F50D-CB6C25DD9B7E}"/>
              </a:ext>
            </a:extLst>
          </p:cNvPr>
          <p:cNvSpPr/>
          <p:nvPr/>
        </p:nvSpPr>
        <p:spPr>
          <a:xfrm>
            <a:off x="2249860" y="3037933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5CEF23B-B371-EE7C-5630-2102810AB45F}"/>
              </a:ext>
            </a:extLst>
          </p:cNvPr>
          <p:cNvSpPr/>
          <p:nvPr/>
        </p:nvSpPr>
        <p:spPr>
          <a:xfrm>
            <a:off x="1744647" y="3714787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0F47D2F-2284-7D11-0AC2-0AFC5A3079B2}"/>
              </a:ext>
            </a:extLst>
          </p:cNvPr>
          <p:cNvSpPr/>
          <p:nvPr/>
        </p:nvSpPr>
        <p:spPr>
          <a:xfrm>
            <a:off x="2752754" y="3726565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A97F98F-4AFE-C524-82D3-BD93DB4D46AD}"/>
              </a:ext>
            </a:extLst>
          </p:cNvPr>
          <p:cNvSpPr/>
          <p:nvPr/>
        </p:nvSpPr>
        <p:spPr>
          <a:xfrm>
            <a:off x="4081886" y="3102862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DB67D34-DEA1-990B-881B-CC3591C21B5F}"/>
              </a:ext>
            </a:extLst>
          </p:cNvPr>
          <p:cNvSpPr/>
          <p:nvPr/>
        </p:nvSpPr>
        <p:spPr>
          <a:xfrm>
            <a:off x="3691132" y="3732564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814ED52-5672-9697-B96B-FFD9BD320B4B}"/>
              </a:ext>
            </a:extLst>
          </p:cNvPr>
          <p:cNvSpPr/>
          <p:nvPr/>
        </p:nvSpPr>
        <p:spPr>
          <a:xfrm>
            <a:off x="4681400" y="3726661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7867BB2-7908-424A-7721-B68685E2A5E8}"/>
              </a:ext>
            </a:extLst>
          </p:cNvPr>
          <p:cNvSpPr/>
          <p:nvPr/>
        </p:nvSpPr>
        <p:spPr>
          <a:xfrm>
            <a:off x="4329496" y="4795619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3FBBA1E-CE62-B719-5715-A647B1A9022B}"/>
              </a:ext>
            </a:extLst>
          </p:cNvPr>
          <p:cNvSpPr/>
          <p:nvPr/>
        </p:nvSpPr>
        <p:spPr>
          <a:xfrm>
            <a:off x="5262675" y="4794855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6C47B6A-4AB2-E3CD-F7B4-78DBCBD8C233}"/>
              </a:ext>
            </a:extLst>
          </p:cNvPr>
          <p:cNvSpPr/>
          <p:nvPr/>
        </p:nvSpPr>
        <p:spPr>
          <a:xfrm>
            <a:off x="4889080" y="5714262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46EDFB2-3B75-9DDF-8624-09798C758D3C}"/>
              </a:ext>
            </a:extLst>
          </p:cNvPr>
          <p:cNvSpPr/>
          <p:nvPr/>
        </p:nvSpPr>
        <p:spPr>
          <a:xfrm>
            <a:off x="5848030" y="5714262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96E478-6857-296D-5A12-7A4DC4FC898E}"/>
              </a:ext>
            </a:extLst>
          </p:cNvPr>
          <p:cNvGrpSpPr/>
          <p:nvPr/>
        </p:nvGrpSpPr>
        <p:grpSpPr>
          <a:xfrm>
            <a:off x="7682149" y="2360615"/>
            <a:ext cx="2008449" cy="225924"/>
            <a:chOff x="6560785" y="2233605"/>
            <a:chExt cx="2008449" cy="225924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CA11DEF-4203-A4D1-3F2A-21BBF84272D2}"/>
                </a:ext>
              </a:extLst>
            </p:cNvPr>
            <p:cNvSpPr/>
            <p:nvPr/>
          </p:nvSpPr>
          <p:spPr>
            <a:xfrm>
              <a:off x="6560785" y="2233605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4C946A-E044-97C1-93C1-1113647761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2459529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62247E-6237-76EB-342E-55813035D93D}"/>
              </a:ext>
            </a:extLst>
          </p:cNvPr>
          <p:cNvGrpSpPr/>
          <p:nvPr/>
        </p:nvGrpSpPr>
        <p:grpSpPr>
          <a:xfrm>
            <a:off x="7682149" y="2737273"/>
            <a:ext cx="2008449" cy="225924"/>
            <a:chOff x="6560785" y="2610263"/>
            <a:chExt cx="2008449" cy="225924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45E23982-54AA-E71A-F207-DB62CB6DD874}"/>
                </a:ext>
              </a:extLst>
            </p:cNvPr>
            <p:cNvSpPr/>
            <p:nvPr/>
          </p:nvSpPr>
          <p:spPr>
            <a:xfrm>
              <a:off x="6560785" y="2610263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EADB99D-5791-405C-534B-20C9B1079054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2836187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17295-54FF-2AD9-4F50-DC4353525297}"/>
              </a:ext>
            </a:extLst>
          </p:cNvPr>
          <p:cNvGrpSpPr/>
          <p:nvPr/>
        </p:nvGrpSpPr>
        <p:grpSpPr>
          <a:xfrm>
            <a:off x="7682149" y="3113931"/>
            <a:ext cx="2008449" cy="225924"/>
            <a:chOff x="6560785" y="2986921"/>
            <a:chExt cx="2008449" cy="22592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AB01187-0776-54D7-7166-5A2E0E379567}"/>
                </a:ext>
              </a:extLst>
            </p:cNvPr>
            <p:cNvSpPr/>
            <p:nvPr/>
          </p:nvSpPr>
          <p:spPr>
            <a:xfrm>
              <a:off x="6560785" y="2986921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DF8AB0-4314-1156-98C3-62AB48AC10E2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3212845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14155C-5DAE-FF89-D978-2D156F68DC09}"/>
              </a:ext>
            </a:extLst>
          </p:cNvPr>
          <p:cNvGrpSpPr/>
          <p:nvPr/>
        </p:nvGrpSpPr>
        <p:grpSpPr>
          <a:xfrm>
            <a:off x="7682149" y="3490589"/>
            <a:ext cx="2008449" cy="225924"/>
            <a:chOff x="6560785" y="3363579"/>
            <a:chExt cx="2008449" cy="225924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DDB9B544-8BE4-98C5-C53E-41A6ADB1827C}"/>
                </a:ext>
              </a:extLst>
            </p:cNvPr>
            <p:cNvSpPr/>
            <p:nvPr/>
          </p:nvSpPr>
          <p:spPr>
            <a:xfrm>
              <a:off x="6560785" y="3363579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E85252B-9116-F17B-E225-081F7650ADEB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3589503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9B3DD5-D2B2-7D64-FC49-33DE28EF4D40}"/>
              </a:ext>
            </a:extLst>
          </p:cNvPr>
          <p:cNvGrpSpPr/>
          <p:nvPr/>
        </p:nvGrpSpPr>
        <p:grpSpPr>
          <a:xfrm>
            <a:off x="7682149" y="3867247"/>
            <a:ext cx="2008449" cy="225924"/>
            <a:chOff x="6560785" y="3740237"/>
            <a:chExt cx="2008449" cy="225924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C8977EC4-18F0-41FA-81A4-349A09079CD3}"/>
                </a:ext>
              </a:extLst>
            </p:cNvPr>
            <p:cNvSpPr/>
            <p:nvPr/>
          </p:nvSpPr>
          <p:spPr>
            <a:xfrm>
              <a:off x="6560785" y="3740237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02BA22A-2414-A922-34AD-203CCE907242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3966161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2F3181A-926F-099B-5231-09250585E9B3}"/>
              </a:ext>
            </a:extLst>
          </p:cNvPr>
          <p:cNvGrpSpPr/>
          <p:nvPr/>
        </p:nvGrpSpPr>
        <p:grpSpPr>
          <a:xfrm>
            <a:off x="7682149" y="4243905"/>
            <a:ext cx="2008449" cy="225924"/>
            <a:chOff x="6560785" y="4116895"/>
            <a:chExt cx="2008449" cy="225924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078D934E-69A1-6D49-FD67-5390ACDEC7D8}"/>
                </a:ext>
              </a:extLst>
            </p:cNvPr>
            <p:cNvSpPr/>
            <p:nvPr/>
          </p:nvSpPr>
          <p:spPr>
            <a:xfrm>
              <a:off x="6560785" y="4116895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B0AEEE8-9AF7-163B-55AC-F37534562D6D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4342819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01644A5-04FA-A254-EF42-406A2F1DBA59}"/>
              </a:ext>
            </a:extLst>
          </p:cNvPr>
          <p:cNvGrpSpPr/>
          <p:nvPr/>
        </p:nvGrpSpPr>
        <p:grpSpPr>
          <a:xfrm>
            <a:off x="7682149" y="4620563"/>
            <a:ext cx="2008449" cy="225924"/>
            <a:chOff x="6560785" y="4493553"/>
            <a:chExt cx="2008449" cy="22592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582F2746-B65F-0A10-FC6B-6F1211A02422}"/>
                </a:ext>
              </a:extLst>
            </p:cNvPr>
            <p:cNvSpPr/>
            <p:nvPr/>
          </p:nvSpPr>
          <p:spPr>
            <a:xfrm>
              <a:off x="6560785" y="4493553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E5A569F-885F-8F1D-7347-8BBF670098D4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4719477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364645B-0BA6-B4A4-53F5-916613C15662}"/>
              </a:ext>
            </a:extLst>
          </p:cNvPr>
          <p:cNvGrpSpPr/>
          <p:nvPr/>
        </p:nvGrpSpPr>
        <p:grpSpPr>
          <a:xfrm>
            <a:off x="7682149" y="4997221"/>
            <a:ext cx="2008449" cy="225924"/>
            <a:chOff x="6560785" y="4870211"/>
            <a:chExt cx="2008449" cy="225924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379D81D-6B9F-F1C3-82C3-DFAADF18A588}"/>
                </a:ext>
              </a:extLst>
            </p:cNvPr>
            <p:cNvSpPr/>
            <p:nvPr/>
          </p:nvSpPr>
          <p:spPr>
            <a:xfrm>
              <a:off x="6560785" y="4870211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18C692F-6E7C-2BCD-6892-6E87F1F14827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5096135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87DFAB2-C0D1-630E-F206-047FED98FB8F}"/>
              </a:ext>
            </a:extLst>
          </p:cNvPr>
          <p:cNvGrpSpPr/>
          <p:nvPr/>
        </p:nvGrpSpPr>
        <p:grpSpPr>
          <a:xfrm>
            <a:off x="7682149" y="5373879"/>
            <a:ext cx="2008449" cy="225924"/>
            <a:chOff x="6560785" y="5246869"/>
            <a:chExt cx="2008449" cy="225924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B5D06591-82F0-8FD0-0A03-1254FE61C3B9}"/>
                </a:ext>
              </a:extLst>
            </p:cNvPr>
            <p:cNvSpPr/>
            <p:nvPr/>
          </p:nvSpPr>
          <p:spPr>
            <a:xfrm>
              <a:off x="6560785" y="5246869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4230AD6-4F19-F9FD-CE7F-88180537F7FA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5472793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4AB698C-C60D-B453-406D-753539FB1213}"/>
              </a:ext>
            </a:extLst>
          </p:cNvPr>
          <p:cNvGrpSpPr/>
          <p:nvPr/>
        </p:nvGrpSpPr>
        <p:grpSpPr>
          <a:xfrm>
            <a:off x="7682149" y="5750537"/>
            <a:ext cx="2008449" cy="225924"/>
            <a:chOff x="6560785" y="5623527"/>
            <a:chExt cx="2008449" cy="225924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E26FC0D-8BEA-1FBF-B56B-632272ACC4C4}"/>
                </a:ext>
              </a:extLst>
            </p:cNvPr>
            <p:cNvSpPr/>
            <p:nvPr/>
          </p:nvSpPr>
          <p:spPr>
            <a:xfrm>
              <a:off x="6560785" y="5623527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2DA9942-CE8A-27FB-B8FB-C2F58A32BA80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5849451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9872153-6001-97EB-DA44-E4682C557536}"/>
              </a:ext>
            </a:extLst>
          </p:cNvPr>
          <p:cNvGrpSpPr/>
          <p:nvPr/>
        </p:nvGrpSpPr>
        <p:grpSpPr>
          <a:xfrm>
            <a:off x="7682149" y="6127196"/>
            <a:ext cx="2008449" cy="225924"/>
            <a:chOff x="6560785" y="6000186"/>
            <a:chExt cx="2008449" cy="225924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B77E3953-6277-832E-DE76-D996D1CC3A97}"/>
                </a:ext>
              </a:extLst>
            </p:cNvPr>
            <p:cNvSpPr/>
            <p:nvPr/>
          </p:nvSpPr>
          <p:spPr>
            <a:xfrm>
              <a:off x="6560785" y="6000186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11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1E51DAA-0146-8CA8-7E04-8682D07D55C4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6226110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8789551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Quick Audience Poll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Semantics – Error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70"/>
            <a:ext cx="7886700" cy="3651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Does this C program compile?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BC6B0-D58B-4D18-B5F2-D0517BE4E9D5}"/>
              </a:ext>
            </a:extLst>
          </p:cNvPr>
          <p:cNvSpPr txBox="1"/>
          <p:nvPr/>
        </p:nvSpPr>
        <p:spPr>
          <a:xfrm>
            <a:off x="4224669" y="3115339"/>
            <a:ext cx="364715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int a = 0;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if (0 == 1){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   b = 6;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a;</a:t>
            </a:r>
            <a:b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0AB3FE-A840-4C9E-AC08-003000938D3E}"/>
              </a:ext>
            </a:extLst>
          </p:cNvPr>
          <p:cNvSpPr/>
          <p:nvPr/>
        </p:nvSpPr>
        <p:spPr>
          <a:xfrm>
            <a:off x="3107077" y="2117276"/>
            <a:ext cx="5977855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900" b="1" u="sng" dirty="0"/>
              <a:t>Should</a:t>
            </a:r>
            <a:r>
              <a:rPr lang="en-US" sz="3900" b="1" dirty="0"/>
              <a:t> this C code compile?</a:t>
            </a:r>
          </a:p>
        </p:txBody>
      </p:sp>
    </p:spTree>
    <p:extLst>
      <p:ext uri="{BB962C8B-B14F-4D97-AF65-F5344CB8AC3E}">
        <p14:creationId xmlns:p14="http://schemas.microsoft.com/office/powerpoint/2010/main" val="40428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Compiler’s Error-Checking Obligation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Semantics – Error Checking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 descr="What Do We Owe Each Other? : Howard L. Rosenthal ...">
            <a:extLst>
              <a:ext uri="{FF2B5EF4-FFF2-40B4-BE49-F238E27FC236}">
                <a16:creationId xmlns:a16="http://schemas.microsoft.com/office/drawing/2014/main" id="{507BAC20-4598-4C96-BA0E-59CCBA0E5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8686"/>
          <a:stretch/>
        </p:blipFill>
        <p:spPr bwMode="auto">
          <a:xfrm>
            <a:off x="4549627" y="1591912"/>
            <a:ext cx="3092746" cy="409575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508497-7F39-40EB-9570-469AA85D7DD4}"/>
              </a:ext>
            </a:extLst>
          </p:cNvPr>
          <p:cNvSpPr txBox="1"/>
          <p:nvPr/>
        </p:nvSpPr>
        <p:spPr>
          <a:xfrm>
            <a:off x="4549627" y="5987019"/>
            <a:ext cx="33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Understandability / Consistency</a:t>
            </a:r>
          </a:p>
        </p:txBody>
      </p:sp>
    </p:spTree>
    <p:extLst>
      <p:ext uri="{BB962C8B-B14F-4D97-AF65-F5344CB8AC3E}">
        <p14:creationId xmlns:p14="http://schemas.microsoft.com/office/powerpoint/2010/main" val="1104499902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As Mind Reader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 descr="A boy with a mind-reading device - All In The Mind - ABC ...">
            <a:extLst>
              <a:ext uri="{FF2B5EF4-FFF2-40B4-BE49-F238E27FC236}">
                <a16:creationId xmlns:a16="http://schemas.microsoft.com/office/drawing/2014/main" id="{DD8EEFFC-AD07-4638-AF5D-49DE82D0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502625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931A05-117C-4A0E-B10C-ADD5EE68AF13}"/>
              </a:ext>
            </a:extLst>
          </p:cNvPr>
          <p:cNvSpPr txBox="1"/>
          <p:nvPr/>
        </p:nvSpPr>
        <p:spPr>
          <a:xfrm>
            <a:off x="4434766" y="6103087"/>
            <a:ext cx="33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machine that infers your intent</a:t>
            </a:r>
          </a:p>
        </p:txBody>
      </p:sp>
    </p:spTree>
    <p:extLst>
      <p:ext uri="{BB962C8B-B14F-4D97-AF65-F5344CB8AC3E}">
        <p14:creationId xmlns:p14="http://schemas.microsoft.com/office/powerpoint/2010/main" val="2615842810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as Complainer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 descr="Watch Weekend Update: Grumpy Old Man on the Winter ...">
            <a:extLst>
              <a:ext uri="{FF2B5EF4-FFF2-40B4-BE49-F238E27FC236}">
                <a16:creationId xmlns:a16="http://schemas.microsoft.com/office/drawing/2014/main" id="{50C7ACE7-3317-4EB2-A89B-4AABC426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58" y="1411021"/>
            <a:ext cx="7995684" cy="44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219D94-5902-4D75-8D46-963733BA1452}"/>
              </a:ext>
            </a:extLst>
          </p:cNvPr>
          <p:cNvSpPr txBox="1"/>
          <p:nvPr/>
        </p:nvSpPr>
        <p:spPr>
          <a:xfrm>
            <a:off x="3374062" y="6103087"/>
            <a:ext cx="565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grumpy old man that yells at you for breaking the rules</a:t>
            </a:r>
          </a:p>
        </p:txBody>
      </p:sp>
    </p:spTree>
    <p:extLst>
      <p:ext uri="{BB962C8B-B14F-4D97-AF65-F5344CB8AC3E}">
        <p14:creationId xmlns:p14="http://schemas.microsoft.com/office/powerpoint/2010/main" val="2391316542"/>
      </p:ext>
    </p:extLst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336" y="80431"/>
            <a:ext cx="882521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Compiler Before the Compiler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2FE9AF-29C1-493E-B7C7-A98E15A12C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333"/>
          <a:stretch/>
        </p:blipFill>
        <p:spPr>
          <a:xfrm>
            <a:off x="2362200" y="2227944"/>
            <a:ext cx="2911386" cy="272505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F880F0A-FCEC-4D33-945C-8F3322591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3900" y="2676269"/>
            <a:ext cx="2911386" cy="2059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F87CD-1F85-A6DB-5BD7-63CDA2914D55}"/>
              </a:ext>
            </a:extLst>
          </p:cNvPr>
          <p:cNvSpPr txBox="1"/>
          <p:nvPr/>
        </p:nvSpPr>
        <p:spPr>
          <a:xfrm>
            <a:off x="3743606" y="5449842"/>
            <a:ext cx="5348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Semantic gap:</a:t>
            </a:r>
            <a:r>
              <a:rPr lang="en-US" dirty="0"/>
              <a:t> difference between the description of the same object in two different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2182863"/>
      </p:ext>
    </p:extLst>
  </p:cSld>
  <p:clrMapOvr>
    <a:masterClrMapping/>
  </p:clrMapOvr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Bug Hunting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41187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do we prevent nonsense code from executing?</a:t>
            </a:r>
          </a:p>
          <a:p>
            <a:r>
              <a:rPr lang="en-US" dirty="0"/>
              <a:t>We’ll consider two ways of analysis:</a:t>
            </a:r>
          </a:p>
          <a:p>
            <a:pPr lvl="1"/>
            <a:r>
              <a:rPr lang="en-US" dirty="0"/>
              <a:t>Static</a:t>
            </a:r>
          </a:p>
          <a:p>
            <a:pPr lvl="1"/>
            <a:r>
              <a:rPr lang="en-US" dirty="0"/>
              <a:t>Dynamic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91AF69C4-CE40-44A5-A920-66235BA2C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r="26712"/>
          <a:stretch/>
        </p:blipFill>
        <p:spPr bwMode="auto">
          <a:xfrm>
            <a:off x="6509360" y="1862224"/>
            <a:ext cx="3344448" cy="345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D54F19-1BBC-461C-9B3C-3996FC1E642B}"/>
              </a:ext>
            </a:extLst>
          </p:cNvPr>
          <p:cNvSpPr txBox="1"/>
          <p:nvPr/>
        </p:nvSpPr>
        <p:spPr>
          <a:xfrm>
            <a:off x="6436254" y="5321454"/>
            <a:ext cx="345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Putting guardrails on computation</a:t>
            </a:r>
          </a:p>
        </p:txBody>
      </p:sp>
    </p:spTree>
    <p:extLst>
      <p:ext uri="{BB962C8B-B14F-4D97-AF65-F5344CB8AC3E}">
        <p14:creationId xmlns:p14="http://schemas.microsoft.com/office/powerpoint/2010/main" val="1170504100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Perspective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41187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Static</a:t>
            </a:r>
          </a:p>
          <a:p>
            <a:r>
              <a:rPr lang="en-US" dirty="0"/>
              <a:t>Code analysis without execution</a:t>
            </a:r>
          </a:p>
          <a:p>
            <a:pPr marL="0" indent="0">
              <a:buNone/>
            </a:pPr>
            <a:r>
              <a:rPr lang="en-US" b="1" dirty="0"/>
              <a:t>Dynamic</a:t>
            </a:r>
          </a:p>
          <a:p>
            <a:r>
              <a:rPr lang="en-US" dirty="0"/>
              <a:t>Code analysis through execution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7CB23A03-690B-4137-9245-7885644449F9}"/>
              </a:ext>
            </a:extLst>
          </p:cNvPr>
          <p:cNvSpPr/>
          <p:nvPr/>
        </p:nvSpPr>
        <p:spPr>
          <a:xfrm>
            <a:off x="5845479" y="1553227"/>
            <a:ext cx="538620" cy="165343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B079618-8774-4194-8392-750C5B62ECD2}"/>
              </a:ext>
            </a:extLst>
          </p:cNvPr>
          <p:cNvSpPr/>
          <p:nvPr/>
        </p:nvSpPr>
        <p:spPr>
          <a:xfrm>
            <a:off x="5865312" y="3206664"/>
            <a:ext cx="538620" cy="132556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CCD926-6C25-4F8B-834A-544F62E14D03}"/>
              </a:ext>
            </a:extLst>
          </p:cNvPr>
          <p:cNvSpPr txBox="1"/>
          <p:nvPr/>
        </p:nvSpPr>
        <p:spPr>
          <a:xfrm>
            <a:off x="6597179" y="2200461"/>
            <a:ext cx="366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Checks done at compile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C9BD2-3C71-4384-AF08-A9C906CE9615}"/>
              </a:ext>
            </a:extLst>
          </p:cNvPr>
          <p:cNvSpPr txBox="1"/>
          <p:nvPr/>
        </p:nvSpPr>
        <p:spPr>
          <a:xfrm>
            <a:off x="6604045" y="3558006"/>
            <a:ext cx="246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Checks done at run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2BD866-7015-4B56-A752-3DEE0499139F}"/>
              </a:ext>
            </a:extLst>
          </p:cNvPr>
          <p:cNvSpPr txBox="1"/>
          <p:nvPr/>
        </p:nvSpPr>
        <p:spPr>
          <a:xfrm>
            <a:off x="6574215" y="2515700"/>
            <a:ext cx="366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Analysis part of the compiler itself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6A2C5-A059-41F0-A190-71E7E34A566A}"/>
              </a:ext>
            </a:extLst>
          </p:cNvPr>
          <p:cNvSpPr txBox="1"/>
          <p:nvPr/>
        </p:nvSpPr>
        <p:spPr>
          <a:xfrm>
            <a:off x="6634796" y="3870596"/>
            <a:ext cx="366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Analysis embedded into the program</a:t>
            </a:r>
          </a:p>
        </p:txBody>
      </p:sp>
    </p:spTree>
    <p:extLst>
      <p:ext uri="{BB962C8B-B14F-4D97-AF65-F5344CB8AC3E}">
        <p14:creationId xmlns:p14="http://schemas.microsoft.com/office/powerpoint/2010/main" val="27534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  <p:bldP spid="8" grpId="0"/>
      <p:bldP spid="11" grpId="0"/>
      <p:bldP spid="12" grpId="0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Focus: Static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 – Broad 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Doesn’t slow the program down</a:t>
            </a:r>
          </a:p>
          <a:p>
            <a:pPr lvl="1"/>
            <a:r>
              <a:rPr lang="en-US" dirty="0"/>
              <a:t>Ok to take longer</a:t>
            </a:r>
          </a:p>
          <a:p>
            <a:pPr lvl="1"/>
            <a:r>
              <a:rPr lang="en-US" dirty="0"/>
              <a:t>Ok to apply more heavyweight analysis</a:t>
            </a:r>
          </a:p>
          <a:p>
            <a:pPr marL="0" indent="0">
              <a:buNone/>
            </a:pPr>
            <a:r>
              <a:rPr lang="en-US" b="1" dirty="0"/>
              <a:t>Has a “holistic” view of the program</a:t>
            </a:r>
          </a:p>
          <a:p>
            <a:pPr lvl="1"/>
            <a:r>
              <a:rPr lang="en-US" dirty="0"/>
              <a:t>Has access to source code</a:t>
            </a:r>
          </a:p>
          <a:p>
            <a:pPr lvl="1"/>
            <a:r>
              <a:rPr lang="en-US" dirty="0"/>
              <a:t>Knowledge of non-executed program paths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02329"/>
      </p:ext>
    </p:extLst>
  </p:cSld>
  <p:clrMapOvr>
    <a:masterClrMapping/>
  </p:clrMapOvr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Error Checking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4049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We’d LOVE to ensure bug-free programs</a:t>
            </a:r>
          </a:p>
          <a:p>
            <a:pPr lvl="1"/>
            <a:r>
              <a:rPr lang="en-US" dirty="0"/>
              <a:t>Observe and report bugs before they are encountered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b="1" dirty="0"/>
              <a:t>Usually we can’t do this</a:t>
            </a:r>
          </a:p>
          <a:p>
            <a:pPr lvl="1"/>
            <a:r>
              <a:rPr lang="en-US" dirty="0"/>
              <a:t>Limits of static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 descr="‘Thanks! What Is It?’ - The Washington Post">
            <a:extLst>
              <a:ext uri="{FF2B5EF4-FFF2-40B4-BE49-F238E27FC236}">
                <a16:creationId xmlns:a16="http://schemas.microsoft.com/office/drawing/2014/main" id="{7F6EB8FC-ABD0-4290-962D-B7000902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78" y="1766622"/>
            <a:ext cx="28575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03925"/>
      </p:ext>
    </p:extLst>
  </p:cSld>
  <p:clrMapOvr>
    <a:masterClrMapping/>
  </p:clrMapOvr>
</p:sld>
</file>

<file path=ppt/slides/slide1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Static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4049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Theoretical argument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AB4BEC-5727-44F9-B0D1-621E95F3EE87}"/>
              </a:ext>
            </a:extLst>
          </p:cNvPr>
          <p:cNvSpPr txBox="1">
            <a:spLocks/>
          </p:cNvSpPr>
          <p:nvPr/>
        </p:nvSpPr>
        <p:spPr>
          <a:xfrm>
            <a:off x="6260373" y="1839797"/>
            <a:ext cx="40496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Practical argument</a:t>
            </a:r>
            <a:endParaRPr lang="en-US" dirty="0"/>
          </a:p>
        </p:txBody>
      </p:sp>
      <p:pic>
        <p:nvPicPr>
          <p:cNvPr id="1028" name="Picture 4" descr="Wrench screwdriver Icon | Small &amp; Flat Iconset | paomedia">
            <a:extLst>
              <a:ext uri="{FF2B5EF4-FFF2-40B4-BE49-F238E27FC236}">
                <a16:creationId xmlns:a16="http://schemas.microsoft.com/office/drawing/2014/main" id="{B67C5762-918D-4971-B62B-5DFD791C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95" y="2464130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 book - Free education icons">
            <a:extLst>
              <a:ext uri="{FF2B5EF4-FFF2-40B4-BE49-F238E27FC236}">
                <a16:creationId xmlns:a16="http://schemas.microsoft.com/office/drawing/2014/main" id="{754D4C64-6598-4515-BBB4-A4FAB1EC5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95" y="2464130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12E362-D864-651D-FF14-917D28C224ED}"/>
              </a:ext>
            </a:extLst>
          </p:cNvPr>
          <p:cNvSpPr/>
          <p:nvPr/>
        </p:nvSpPr>
        <p:spPr>
          <a:xfrm>
            <a:off x="1954824" y="1560636"/>
            <a:ext cx="3864219" cy="301136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Type Checking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2608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Assume a program snippet has generated the following AST. Annotate each node with the type it corresponds to (or error if it is an error type). If a type analysis would issue a report, indicate that as well.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A6F9CD-5618-5581-E443-AE3732146DCD}"/>
              </a:ext>
            </a:extLst>
          </p:cNvPr>
          <p:cNvSpPr/>
          <p:nvPr/>
        </p:nvSpPr>
        <p:spPr>
          <a:xfrm>
            <a:off x="3541526" y="2701022"/>
            <a:ext cx="509286" cy="350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[ ]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C5015B-9FBB-4C2B-462B-5F4938817808}"/>
              </a:ext>
            </a:extLst>
          </p:cNvPr>
          <p:cNvSpPr/>
          <p:nvPr/>
        </p:nvSpPr>
        <p:spPr>
          <a:xfrm>
            <a:off x="2474184" y="3402828"/>
            <a:ext cx="709915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VarDecl</a:t>
            </a:r>
            <a:endParaRPr lang="en-US" sz="1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038A64-E9DE-DDF7-3D49-EAEA8F93AC48}"/>
              </a:ext>
            </a:extLst>
          </p:cNvPr>
          <p:cNvSpPr/>
          <p:nvPr/>
        </p:nvSpPr>
        <p:spPr>
          <a:xfrm>
            <a:off x="4324189" y="3451056"/>
            <a:ext cx="98386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AssignStmt</a:t>
            </a:r>
            <a:endParaRPr lang="en-US" sz="1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2D352A-5CEB-3A5E-C470-874F6850DBC4}"/>
              </a:ext>
            </a:extLst>
          </p:cNvPr>
          <p:cNvSpPr/>
          <p:nvPr/>
        </p:nvSpPr>
        <p:spPr>
          <a:xfrm>
            <a:off x="1978758" y="4060874"/>
            <a:ext cx="719559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IntType</a:t>
            </a:r>
            <a:endParaRPr lang="en-US" sz="1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E7BAF4-2A64-0DD9-486C-32C86F7C95AE}"/>
              </a:ext>
            </a:extLst>
          </p:cNvPr>
          <p:cNvSpPr/>
          <p:nvPr/>
        </p:nvSpPr>
        <p:spPr>
          <a:xfrm>
            <a:off x="3034366" y="4060874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B43A5B-7ECF-A0DD-4829-544E80C874DA}"/>
              </a:ext>
            </a:extLst>
          </p:cNvPr>
          <p:cNvSpPr/>
          <p:nvPr/>
        </p:nvSpPr>
        <p:spPr>
          <a:xfrm>
            <a:off x="4927407" y="4085952"/>
            <a:ext cx="826681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LessThan</a:t>
            </a:r>
            <a:endParaRPr lang="en-US" sz="1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A8C375-B6C6-ABF1-75F3-EAE6E60D0948}"/>
              </a:ext>
            </a:extLst>
          </p:cNvPr>
          <p:cNvSpPr/>
          <p:nvPr/>
        </p:nvSpPr>
        <p:spPr>
          <a:xfrm>
            <a:off x="5495176" y="5104743"/>
            <a:ext cx="826681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Times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77E73F-27A7-BB95-E086-73CE6B682F6D}"/>
              </a:ext>
            </a:extLst>
          </p:cNvPr>
          <p:cNvSpPr/>
          <p:nvPr/>
        </p:nvSpPr>
        <p:spPr>
          <a:xfrm>
            <a:off x="6057202" y="6024611"/>
            <a:ext cx="826681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IntLit</a:t>
            </a:r>
            <a:endParaRPr lang="en-US" sz="1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4A3601-7F3C-15CB-0111-AAD782A3A90B}"/>
              </a:ext>
            </a:extLst>
          </p:cNvPr>
          <p:cNvSpPr/>
          <p:nvPr/>
        </p:nvSpPr>
        <p:spPr>
          <a:xfrm>
            <a:off x="4560253" y="5104743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C7BEBF-C394-5035-C084-9D94049609D4}"/>
              </a:ext>
            </a:extLst>
          </p:cNvPr>
          <p:cNvSpPr/>
          <p:nvPr/>
        </p:nvSpPr>
        <p:spPr>
          <a:xfrm>
            <a:off x="5148436" y="6031184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893867-AD42-C853-2DB8-13A0D8D2A20E}"/>
              </a:ext>
            </a:extLst>
          </p:cNvPr>
          <p:cNvCxnSpPr>
            <a:stCxn id="2" idx="2"/>
            <a:endCxn id="5" idx="0"/>
          </p:cNvCxnSpPr>
          <p:nvPr/>
        </p:nvCxnSpPr>
        <p:spPr>
          <a:xfrm flipH="1">
            <a:off x="2829141" y="3051156"/>
            <a:ext cx="967028" cy="35167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E0667E-20A3-56E7-D811-8EB55CDFB0EE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>
            <a:off x="3796170" y="3051156"/>
            <a:ext cx="1019951" cy="3999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3C5C41-08FA-4B5D-1548-6624A7AF8685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2338537" y="3811800"/>
            <a:ext cx="490604" cy="24907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551A5F-79B0-23C8-DF02-749194940DD1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2829142" y="3811800"/>
            <a:ext cx="461091" cy="24907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C76A86-8D93-96FA-B695-E26E2F9F03D2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4816121" y="3860028"/>
            <a:ext cx="524627" cy="22592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122339A-5393-E7FD-9691-EA784A646659}"/>
              </a:ext>
            </a:extLst>
          </p:cNvPr>
          <p:cNvSpPr/>
          <p:nvPr/>
        </p:nvSpPr>
        <p:spPr>
          <a:xfrm>
            <a:off x="3925243" y="4073413"/>
            <a:ext cx="511733" cy="4089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ID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E8D535-0DC9-C74A-5779-D6FB7325587E}"/>
              </a:ext>
            </a:extLst>
          </p:cNvPr>
          <p:cNvCxnSpPr>
            <a:cxnSpLocks/>
            <a:stCxn id="6" idx="2"/>
            <a:endCxn id="21" idx="0"/>
          </p:cNvCxnSpPr>
          <p:nvPr/>
        </p:nvCxnSpPr>
        <p:spPr>
          <a:xfrm flipH="1">
            <a:off x="4181110" y="3860029"/>
            <a:ext cx="635011" cy="213385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140D37-292D-EDD0-6158-988C7D77281F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5340748" y="4494925"/>
            <a:ext cx="567769" cy="60981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86F6FA-B72B-49FA-A719-9BBFD19A1EF2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flipH="1">
            <a:off x="4816119" y="4494925"/>
            <a:ext cx="524628" cy="60981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CBAB33D-C20E-7732-727A-76E1B98B155F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5404302" y="5513716"/>
            <a:ext cx="504214" cy="517469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CECE88-3CF8-6A9B-6025-872DA1F8ACC9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5908516" y="5513715"/>
            <a:ext cx="562026" cy="510896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AA473D4-9D18-663C-53D8-E46B08D9C2A9}"/>
              </a:ext>
            </a:extLst>
          </p:cNvPr>
          <p:cNvSpPr txBox="1"/>
          <p:nvPr/>
        </p:nvSpPr>
        <p:spPr>
          <a:xfrm>
            <a:off x="2903540" y="4441922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FB6CB5-E740-90B1-B180-9FB1E5CE3BDD}"/>
              </a:ext>
            </a:extLst>
          </p:cNvPr>
          <p:cNvSpPr txBox="1"/>
          <p:nvPr/>
        </p:nvSpPr>
        <p:spPr>
          <a:xfrm>
            <a:off x="2903541" y="4606599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3DBE76-E4D4-6F7F-D777-648C915A3464}"/>
              </a:ext>
            </a:extLst>
          </p:cNvPr>
          <p:cNvSpPr txBox="1"/>
          <p:nvPr/>
        </p:nvSpPr>
        <p:spPr>
          <a:xfrm>
            <a:off x="3847254" y="4418772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0F5C0F-D647-3C29-ACD2-86D73A5B80E3}"/>
              </a:ext>
            </a:extLst>
          </p:cNvPr>
          <p:cNvSpPr txBox="1"/>
          <p:nvPr/>
        </p:nvSpPr>
        <p:spPr>
          <a:xfrm>
            <a:off x="3847255" y="4583449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4F4BE9-F818-94E1-7A0B-375FDF31C94B}"/>
              </a:ext>
            </a:extLst>
          </p:cNvPr>
          <p:cNvSpPr txBox="1"/>
          <p:nvPr/>
        </p:nvSpPr>
        <p:spPr>
          <a:xfrm>
            <a:off x="4478910" y="5465424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B977DD-DDD0-0574-1610-A532B8D80B17}"/>
              </a:ext>
            </a:extLst>
          </p:cNvPr>
          <p:cNvSpPr txBox="1"/>
          <p:nvPr/>
        </p:nvSpPr>
        <p:spPr>
          <a:xfrm>
            <a:off x="4478911" y="5630101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BDBDA5-1D01-4D42-0C93-B14C201228D5}"/>
              </a:ext>
            </a:extLst>
          </p:cNvPr>
          <p:cNvSpPr txBox="1"/>
          <p:nvPr/>
        </p:nvSpPr>
        <p:spPr>
          <a:xfrm>
            <a:off x="5048445" y="6367124"/>
            <a:ext cx="705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name: 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82C0B7-FF97-23A1-52A2-36D90D0255BC}"/>
              </a:ext>
            </a:extLst>
          </p:cNvPr>
          <p:cNvSpPr txBox="1"/>
          <p:nvPr/>
        </p:nvSpPr>
        <p:spPr>
          <a:xfrm>
            <a:off x="5048446" y="6531801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symbol: *1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EA2216-CB96-A354-A061-34E6CD45A8B7}"/>
              </a:ext>
            </a:extLst>
          </p:cNvPr>
          <p:cNvSpPr txBox="1"/>
          <p:nvPr/>
        </p:nvSpPr>
        <p:spPr>
          <a:xfrm>
            <a:off x="6129264" y="6397008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value: 4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D878851-DD7B-9826-7A54-1078D9DC0E77}"/>
              </a:ext>
            </a:extLst>
          </p:cNvPr>
          <p:cNvSpPr/>
          <p:nvPr/>
        </p:nvSpPr>
        <p:spPr>
          <a:xfrm>
            <a:off x="3417098" y="2587030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6348D77-9376-8D8A-F50D-CB6C25DD9B7E}"/>
              </a:ext>
            </a:extLst>
          </p:cNvPr>
          <p:cNvSpPr/>
          <p:nvPr/>
        </p:nvSpPr>
        <p:spPr>
          <a:xfrm>
            <a:off x="2368049" y="3289866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5CEF23B-B371-EE7C-5630-2102810AB45F}"/>
              </a:ext>
            </a:extLst>
          </p:cNvPr>
          <p:cNvSpPr/>
          <p:nvPr/>
        </p:nvSpPr>
        <p:spPr>
          <a:xfrm>
            <a:off x="1862836" y="3966720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0F47D2F-2284-7D11-0AC2-0AFC5A3079B2}"/>
              </a:ext>
            </a:extLst>
          </p:cNvPr>
          <p:cNvSpPr/>
          <p:nvPr/>
        </p:nvSpPr>
        <p:spPr>
          <a:xfrm>
            <a:off x="2870943" y="3978498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A97F98F-4AFE-C524-82D3-BD93DB4D46AD}"/>
              </a:ext>
            </a:extLst>
          </p:cNvPr>
          <p:cNvSpPr/>
          <p:nvPr/>
        </p:nvSpPr>
        <p:spPr>
          <a:xfrm>
            <a:off x="4200075" y="3354795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DB67D34-DEA1-990B-881B-CC3591C21B5F}"/>
              </a:ext>
            </a:extLst>
          </p:cNvPr>
          <p:cNvSpPr/>
          <p:nvPr/>
        </p:nvSpPr>
        <p:spPr>
          <a:xfrm>
            <a:off x="3809321" y="3984497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814ED52-5672-9697-B96B-FFD9BD320B4B}"/>
              </a:ext>
            </a:extLst>
          </p:cNvPr>
          <p:cNvSpPr/>
          <p:nvPr/>
        </p:nvSpPr>
        <p:spPr>
          <a:xfrm>
            <a:off x="4799589" y="3978594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7867BB2-7908-424A-7721-B68685E2A5E8}"/>
              </a:ext>
            </a:extLst>
          </p:cNvPr>
          <p:cNvSpPr/>
          <p:nvPr/>
        </p:nvSpPr>
        <p:spPr>
          <a:xfrm>
            <a:off x="4447685" y="5047552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3FBBA1E-CE62-B719-5715-A647B1A9022B}"/>
              </a:ext>
            </a:extLst>
          </p:cNvPr>
          <p:cNvSpPr/>
          <p:nvPr/>
        </p:nvSpPr>
        <p:spPr>
          <a:xfrm>
            <a:off x="5380864" y="5046788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6C47B6A-4AB2-E3CD-F7B4-78DBCBD8C233}"/>
              </a:ext>
            </a:extLst>
          </p:cNvPr>
          <p:cNvSpPr/>
          <p:nvPr/>
        </p:nvSpPr>
        <p:spPr>
          <a:xfrm>
            <a:off x="5007269" y="5966195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46EDFB2-3B75-9DDF-8624-09798C758D3C}"/>
              </a:ext>
            </a:extLst>
          </p:cNvPr>
          <p:cNvSpPr/>
          <p:nvPr/>
        </p:nvSpPr>
        <p:spPr>
          <a:xfrm>
            <a:off x="5966219" y="5966195"/>
            <a:ext cx="248856" cy="2259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96E478-6857-296D-5A12-7A4DC4FC898E}"/>
              </a:ext>
            </a:extLst>
          </p:cNvPr>
          <p:cNvGrpSpPr/>
          <p:nvPr/>
        </p:nvGrpSpPr>
        <p:grpSpPr>
          <a:xfrm>
            <a:off x="7800337" y="2612548"/>
            <a:ext cx="2008449" cy="225924"/>
            <a:chOff x="6560785" y="2233605"/>
            <a:chExt cx="2008449" cy="225924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CA11DEF-4203-A4D1-3F2A-21BBF84272D2}"/>
                </a:ext>
              </a:extLst>
            </p:cNvPr>
            <p:cNvSpPr/>
            <p:nvPr/>
          </p:nvSpPr>
          <p:spPr>
            <a:xfrm>
              <a:off x="6560785" y="2233605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14C946A-E044-97C1-93C1-1113647761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2459529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62247E-6237-76EB-342E-55813035D93D}"/>
              </a:ext>
            </a:extLst>
          </p:cNvPr>
          <p:cNvGrpSpPr/>
          <p:nvPr/>
        </p:nvGrpSpPr>
        <p:grpSpPr>
          <a:xfrm>
            <a:off x="7800337" y="2989206"/>
            <a:ext cx="2008449" cy="225924"/>
            <a:chOff x="6560785" y="2610263"/>
            <a:chExt cx="2008449" cy="225924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45E23982-54AA-E71A-F207-DB62CB6DD874}"/>
                </a:ext>
              </a:extLst>
            </p:cNvPr>
            <p:cNvSpPr/>
            <p:nvPr/>
          </p:nvSpPr>
          <p:spPr>
            <a:xfrm>
              <a:off x="6560785" y="2610263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EADB99D-5791-405C-534B-20C9B1079054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2836187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17295-54FF-2AD9-4F50-DC4353525297}"/>
              </a:ext>
            </a:extLst>
          </p:cNvPr>
          <p:cNvGrpSpPr/>
          <p:nvPr/>
        </p:nvGrpSpPr>
        <p:grpSpPr>
          <a:xfrm>
            <a:off x="7800337" y="3365864"/>
            <a:ext cx="2008449" cy="225924"/>
            <a:chOff x="6560785" y="2986921"/>
            <a:chExt cx="2008449" cy="22592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AB01187-0776-54D7-7166-5A2E0E379567}"/>
                </a:ext>
              </a:extLst>
            </p:cNvPr>
            <p:cNvSpPr/>
            <p:nvPr/>
          </p:nvSpPr>
          <p:spPr>
            <a:xfrm>
              <a:off x="6560785" y="2986921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4DF8AB0-4314-1156-98C3-62AB48AC10E2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3212845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F14155C-5DAE-FF89-D978-2D156F68DC09}"/>
              </a:ext>
            </a:extLst>
          </p:cNvPr>
          <p:cNvGrpSpPr/>
          <p:nvPr/>
        </p:nvGrpSpPr>
        <p:grpSpPr>
          <a:xfrm>
            <a:off x="7800337" y="3742522"/>
            <a:ext cx="2008449" cy="225924"/>
            <a:chOff x="6560785" y="3363579"/>
            <a:chExt cx="2008449" cy="225924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DDB9B544-8BE4-98C5-C53E-41A6ADB1827C}"/>
                </a:ext>
              </a:extLst>
            </p:cNvPr>
            <p:cNvSpPr/>
            <p:nvPr/>
          </p:nvSpPr>
          <p:spPr>
            <a:xfrm>
              <a:off x="6560785" y="3363579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E85252B-9116-F17B-E225-081F7650ADEB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3589503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9B3DD5-D2B2-7D64-FC49-33DE28EF4D40}"/>
              </a:ext>
            </a:extLst>
          </p:cNvPr>
          <p:cNvGrpSpPr/>
          <p:nvPr/>
        </p:nvGrpSpPr>
        <p:grpSpPr>
          <a:xfrm>
            <a:off x="7800337" y="4119180"/>
            <a:ext cx="2008449" cy="225924"/>
            <a:chOff x="6560785" y="3740237"/>
            <a:chExt cx="2008449" cy="225924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C8977EC4-18F0-41FA-81A4-349A09079CD3}"/>
                </a:ext>
              </a:extLst>
            </p:cNvPr>
            <p:cNvSpPr/>
            <p:nvPr/>
          </p:nvSpPr>
          <p:spPr>
            <a:xfrm>
              <a:off x="6560785" y="3740237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02BA22A-2414-A922-34AD-203CCE907242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3966161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2F3181A-926F-099B-5231-09250585E9B3}"/>
              </a:ext>
            </a:extLst>
          </p:cNvPr>
          <p:cNvGrpSpPr/>
          <p:nvPr/>
        </p:nvGrpSpPr>
        <p:grpSpPr>
          <a:xfrm>
            <a:off x="7800337" y="4495838"/>
            <a:ext cx="2008449" cy="225924"/>
            <a:chOff x="6560785" y="4116895"/>
            <a:chExt cx="2008449" cy="225924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078D934E-69A1-6D49-FD67-5390ACDEC7D8}"/>
                </a:ext>
              </a:extLst>
            </p:cNvPr>
            <p:cNvSpPr/>
            <p:nvPr/>
          </p:nvSpPr>
          <p:spPr>
            <a:xfrm>
              <a:off x="6560785" y="4116895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B0AEEE8-9AF7-163B-55AC-F37534562D6D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4342819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01644A5-04FA-A254-EF42-406A2F1DBA59}"/>
              </a:ext>
            </a:extLst>
          </p:cNvPr>
          <p:cNvGrpSpPr/>
          <p:nvPr/>
        </p:nvGrpSpPr>
        <p:grpSpPr>
          <a:xfrm>
            <a:off x="7800337" y="4872496"/>
            <a:ext cx="2008449" cy="225924"/>
            <a:chOff x="6560785" y="4493553"/>
            <a:chExt cx="2008449" cy="22592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582F2746-B65F-0A10-FC6B-6F1211A02422}"/>
                </a:ext>
              </a:extLst>
            </p:cNvPr>
            <p:cNvSpPr/>
            <p:nvPr/>
          </p:nvSpPr>
          <p:spPr>
            <a:xfrm>
              <a:off x="6560785" y="4493553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E5A569F-885F-8F1D-7347-8BBF670098D4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4719477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364645B-0BA6-B4A4-53F5-916613C15662}"/>
              </a:ext>
            </a:extLst>
          </p:cNvPr>
          <p:cNvGrpSpPr/>
          <p:nvPr/>
        </p:nvGrpSpPr>
        <p:grpSpPr>
          <a:xfrm>
            <a:off x="7800337" y="5249154"/>
            <a:ext cx="2008449" cy="225924"/>
            <a:chOff x="6560785" y="4870211"/>
            <a:chExt cx="2008449" cy="225924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379D81D-6B9F-F1C3-82C3-DFAADF18A588}"/>
                </a:ext>
              </a:extLst>
            </p:cNvPr>
            <p:cNvSpPr/>
            <p:nvPr/>
          </p:nvSpPr>
          <p:spPr>
            <a:xfrm>
              <a:off x="6560785" y="4870211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18C692F-6E7C-2BCD-6892-6E87F1F14827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5096135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87DFAB2-C0D1-630E-F206-047FED98FB8F}"/>
              </a:ext>
            </a:extLst>
          </p:cNvPr>
          <p:cNvGrpSpPr/>
          <p:nvPr/>
        </p:nvGrpSpPr>
        <p:grpSpPr>
          <a:xfrm>
            <a:off x="7800337" y="5625812"/>
            <a:ext cx="2008449" cy="225924"/>
            <a:chOff x="6560785" y="5246869"/>
            <a:chExt cx="2008449" cy="225924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B5D06591-82F0-8FD0-0A03-1254FE61C3B9}"/>
                </a:ext>
              </a:extLst>
            </p:cNvPr>
            <p:cNvSpPr/>
            <p:nvPr/>
          </p:nvSpPr>
          <p:spPr>
            <a:xfrm>
              <a:off x="6560785" y="5246869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4230AD6-4F19-F9FD-CE7F-88180537F7FA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5472793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4AB698C-C60D-B453-406D-753539FB1213}"/>
              </a:ext>
            </a:extLst>
          </p:cNvPr>
          <p:cNvGrpSpPr/>
          <p:nvPr/>
        </p:nvGrpSpPr>
        <p:grpSpPr>
          <a:xfrm>
            <a:off x="7800337" y="6002470"/>
            <a:ext cx="2008449" cy="225924"/>
            <a:chOff x="6560785" y="5623527"/>
            <a:chExt cx="2008449" cy="225924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E26FC0D-8BEA-1FBF-B56B-632272ACC4C4}"/>
                </a:ext>
              </a:extLst>
            </p:cNvPr>
            <p:cNvSpPr/>
            <p:nvPr/>
          </p:nvSpPr>
          <p:spPr>
            <a:xfrm>
              <a:off x="6560785" y="5623527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10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2DA9942-CE8A-27FB-B8FB-C2F58A32BA80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5849451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9872153-6001-97EB-DA44-E4682C557536}"/>
              </a:ext>
            </a:extLst>
          </p:cNvPr>
          <p:cNvGrpSpPr/>
          <p:nvPr/>
        </p:nvGrpSpPr>
        <p:grpSpPr>
          <a:xfrm>
            <a:off x="7800337" y="6379129"/>
            <a:ext cx="2008449" cy="225924"/>
            <a:chOff x="6560785" y="6000186"/>
            <a:chExt cx="2008449" cy="225924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B77E3953-6277-832E-DE76-D996D1CC3A97}"/>
                </a:ext>
              </a:extLst>
            </p:cNvPr>
            <p:cNvSpPr/>
            <p:nvPr/>
          </p:nvSpPr>
          <p:spPr>
            <a:xfrm>
              <a:off x="6560785" y="6000186"/>
              <a:ext cx="248856" cy="225924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11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1E51DAA-0146-8CA8-7E04-8682D07D55C4}"/>
                </a:ext>
              </a:extLst>
            </p:cNvPr>
            <p:cNvCxnSpPr>
              <a:cxnSpLocks/>
            </p:cNvCxnSpPr>
            <p:nvPr/>
          </p:nvCxnSpPr>
          <p:spPr>
            <a:xfrm>
              <a:off x="6923314" y="6226110"/>
              <a:ext cx="1645920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8789551"/>
      </p:ext>
    </p:extLst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Halting Problem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404967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Does a computation ever terminate?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pic>
        <p:nvPicPr>
          <p:cNvPr id="6146" name="Picture 2" descr="There is a season...: April 2013">
            <a:extLst>
              <a:ext uri="{FF2B5EF4-FFF2-40B4-BE49-F238E27FC236}">
                <a16:creationId xmlns:a16="http://schemas.microsoft.com/office/drawing/2014/main" id="{6A0F3615-E0D7-4B16-AC56-9923CC1F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540" y="2487096"/>
            <a:ext cx="2232836" cy="27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E1C01C-CAC4-44ED-A070-BDD30ECD9BF2}"/>
              </a:ext>
            </a:extLst>
          </p:cNvPr>
          <p:cNvSpPr/>
          <p:nvPr/>
        </p:nvSpPr>
        <p:spPr>
          <a:xfrm>
            <a:off x="2342708" y="31369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Given a description of a Turing machine and its initial input, determine whether the program, when executed on this input, ever halts (completes). The alternative is that it runs forever without halting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96063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Sketching the Halting Problem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BE772FE-D577-4EBF-BCB3-9F5023CC6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411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Effective procedure</a:t>
            </a:r>
          </a:p>
          <a:p>
            <a:r>
              <a:rPr lang="en-US" dirty="0"/>
              <a:t>a procedure that is always yields a correct result on any input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32A126-F4FA-4518-AF20-D4E21987357F}"/>
              </a:ext>
            </a:extLst>
          </p:cNvPr>
          <p:cNvSpPr txBox="1"/>
          <p:nvPr/>
        </p:nvSpPr>
        <p:spPr>
          <a:xfrm>
            <a:off x="2122139" y="4118345"/>
            <a:ext cx="3187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Effective method for the halting problem would say</a:t>
            </a:r>
            <a:r>
              <a:rPr lang="en-US" dirty="0"/>
              <a:t>:</a:t>
            </a:r>
          </a:p>
          <a:p>
            <a:r>
              <a:rPr lang="en-US" dirty="0"/>
              <a:t>Return “true” if the program halts on the given input</a:t>
            </a:r>
          </a:p>
          <a:p>
            <a:r>
              <a:rPr lang="en-US" dirty="0"/>
              <a:t>Return “false” if the program never halts on the given input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CE790E-8D63-4F39-88E4-FCDD4401B967}"/>
              </a:ext>
            </a:extLst>
          </p:cNvPr>
          <p:cNvSpPr/>
          <p:nvPr/>
        </p:nvSpPr>
        <p:spPr>
          <a:xfrm>
            <a:off x="6850913" y="3429000"/>
            <a:ext cx="3030277" cy="8127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White Magic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A487692-F697-4FC9-9CE5-EE746C85C7BC}"/>
              </a:ext>
            </a:extLst>
          </p:cNvPr>
          <p:cNvSpPr/>
          <p:nvPr/>
        </p:nvSpPr>
        <p:spPr>
          <a:xfrm>
            <a:off x="7755339" y="2013461"/>
            <a:ext cx="121078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Any program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071483-2E49-4649-9F4A-AE4D3F69AD89}"/>
              </a:ext>
            </a:extLst>
          </p:cNvPr>
          <p:cNvCxnSpPr/>
          <p:nvPr/>
        </p:nvCxnSpPr>
        <p:spPr>
          <a:xfrm>
            <a:off x="7627082" y="4241772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B16FAE-A5E2-41CA-8A52-9E29E2137B58}"/>
              </a:ext>
            </a:extLst>
          </p:cNvPr>
          <p:cNvCxnSpPr/>
          <p:nvPr/>
        </p:nvCxnSpPr>
        <p:spPr>
          <a:xfrm>
            <a:off x="9353102" y="4234681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079FF5-63A0-44FB-9B23-D8C2A7A1B69C}"/>
              </a:ext>
            </a:extLst>
          </p:cNvPr>
          <p:cNvCxnSpPr>
            <a:cxnSpLocks/>
            <a:stCxn id="3" idx="2"/>
            <a:endCxn id="2" idx="0"/>
          </p:cNvCxnSpPr>
          <p:nvPr/>
        </p:nvCxnSpPr>
        <p:spPr>
          <a:xfrm>
            <a:off x="8360731" y="2927862"/>
            <a:ext cx="5321" cy="501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3F56F9-6F21-48EE-AEB2-D127A3BAF4B8}"/>
              </a:ext>
            </a:extLst>
          </p:cNvPr>
          <p:cNvSpPr/>
          <p:nvPr/>
        </p:nvSpPr>
        <p:spPr>
          <a:xfrm>
            <a:off x="6829642" y="4720851"/>
            <a:ext cx="1616149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True:</a:t>
            </a:r>
          </a:p>
          <a:p>
            <a:pPr algn="ctr"/>
            <a:r>
              <a:rPr lang="en-US" dirty="0"/>
              <a:t>Program halts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C7E65A-6246-4E45-B306-26495C28CCBC}"/>
              </a:ext>
            </a:extLst>
          </p:cNvPr>
          <p:cNvSpPr/>
          <p:nvPr/>
        </p:nvSpPr>
        <p:spPr>
          <a:xfrm>
            <a:off x="8587563" y="4735026"/>
            <a:ext cx="1616149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False:</a:t>
            </a:r>
          </a:p>
          <a:p>
            <a:pPr algn="ctr"/>
            <a:r>
              <a:rPr lang="en-US" dirty="0"/>
              <a:t>Program spins</a:t>
            </a:r>
          </a:p>
        </p:txBody>
      </p:sp>
    </p:spTree>
    <p:extLst>
      <p:ext uri="{BB962C8B-B14F-4D97-AF65-F5344CB8AC3E}">
        <p14:creationId xmlns:p14="http://schemas.microsoft.com/office/powerpoint/2010/main" val="2090710626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No Effective Method for Halting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278" y="6494576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CCDAAF-845D-41F2-B4CD-2B86DA551C9B}"/>
              </a:ext>
            </a:extLst>
          </p:cNvPr>
          <p:cNvSpPr txBox="1"/>
          <p:nvPr/>
        </p:nvSpPr>
        <p:spPr>
          <a:xfrm>
            <a:off x="1523999" y="1945759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(Function p)</a:t>
            </a:r>
            <a:r>
              <a:rPr lang="en-US" dirty="0"/>
              <a:t> </a:t>
            </a:r>
          </a:p>
          <a:p>
            <a:r>
              <a:rPr lang="en-US" dirty="0"/>
              <a:t>returns true if p halts, false if p does not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7024B-3CD5-4AB5-82A6-C8DBFC56404D}"/>
              </a:ext>
            </a:extLst>
          </p:cNvPr>
          <p:cNvSpPr txBox="1"/>
          <p:nvPr/>
        </p:nvSpPr>
        <p:spPr>
          <a:xfrm>
            <a:off x="1534622" y="3586717"/>
            <a:ext cx="4596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white_magic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while true {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5D9FF6-696E-471D-9D24-21BAD41093E5}"/>
              </a:ext>
            </a:extLst>
          </p:cNvPr>
          <p:cNvSpPr/>
          <p:nvPr/>
        </p:nvSpPr>
        <p:spPr>
          <a:xfrm>
            <a:off x="6776481" y="4817237"/>
            <a:ext cx="3289000" cy="4665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White Magic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90C473-78D8-4936-A4B3-5FE34A3B5751}"/>
              </a:ext>
            </a:extLst>
          </p:cNvPr>
          <p:cNvCxnSpPr/>
          <p:nvPr/>
        </p:nvCxnSpPr>
        <p:spPr>
          <a:xfrm>
            <a:off x="7573922" y="5283767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01473A-00A2-43EE-B553-A19F902176F2}"/>
              </a:ext>
            </a:extLst>
          </p:cNvPr>
          <p:cNvCxnSpPr/>
          <p:nvPr/>
        </p:nvCxnSpPr>
        <p:spPr>
          <a:xfrm>
            <a:off x="9214877" y="5276676"/>
            <a:ext cx="0" cy="466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073F0C-3625-4E63-97A6-E828D51E2876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8420981" y="4349627"/>
            <a:ext cx="3544" cy="467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E533E48-3B4C-4799-AF10-2F6CE4722FBC}"/>
              </a:ext>
            </a:extLst>
          </p:cNvPr>
          <p:cNvSpPr/>
          <p:nvPr/>
        </p:nvSpPr>
        <p:spPr>
          <a:xfrm>
            <a:off x="6776482" y="5762846"/>
            <a:ext cx="1616149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True:</a:t>
            </a:r>
          </a:p>
          <a:p>
            <a:pPr algn="ctr"/>
            <a:r>
              <a:rPr lang="en-US" dirty="0"/>
              <a:t>Program halts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19F3AD-FB70-4740-A391-8D091706FBBA}"/>
              </a:ext>
            </a:extLst>
          </p:cNvPr>
          <p:cNvSpPr/>
          <p:nvPr/>
        </p:nvSpPr>
        <p:spPr>
          <a:xfrm>
            <a:off x="8449338" y="5777021"/>
            <a:ext cx="1616149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False:</a:t>
            </a:r>
          </a:p>
          <a:p>
            <a:pPr algn="ctr"/>
            <a:r>
              <a:rPr lang="en-US" dirty="0"/>
              <a:t>Program spins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5E3C2C-571F-42BB-8511-BB64E007EC85}"/>
              </a:ext>
            </a:extLst>
          </p:cNvPr>
          <p:cNvSpPr/>
          <p:nvPr/>
        </p:nvSpPr>
        <p:spPr>
          <a:xfrm>
            <a:off x="6790662" y="1690578"/>
            <a:ext cx="3289000" cy="2662911"/>
          </a:xfrm>
          <a:prstGeom prst="roundRect">
            <a:avLst>
              <a:gd name="adj" fmla="val 95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Black Magic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CB40F5-4C02-495A-B6E6-6721F79CCE87}"/>
              </a:ext>
            </a:extLst>
          </p:cNvPr>
          <p:cNvSpPr/>
          <p:nvPr/>
        </p:nvSpPr>
        <p:spPr>
          <a:xfrm>
            <a:off x="6861548" y="2105248"/>
            <a:ext cx="3101164" cy="2115887"/>
          </a:xfrm>
          <a:prstGeom prst="roundRect">
            <a:avLst>
              <a:gd name="adj" fmla="val 89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736835-F620-490D-8414-C6C576CBBA9C}"/>
              </a:ext>
            </a:extLst>
          </p:cNvPr>
          <p:cNvSpPr/>
          <p:nvPr/>
        </p:nvSpPr>
        <p:spPr>
          <a:xfrm>
            <a:off x="7556205" y="2889314"/>
            <a:ext cx="1996542" cy="4665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White Magic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98CFF1-39BA-48A0-B31A-3C80738EF527}"/>
              </a:ext>
            </a:extLst>
          </p:cNvPr>
          <p:cNvSpPr/>
          <p:nvPr/>
        </p:nvSpPr>
        <p:spPr>
          <a:xfrm>
            <a:off x="7265581" y="3510085"/>
            <a:ext cx="1307809" cy="3361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Blackmagic halts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89F4BE-ACEE-44C9-8E05-28C68B388AA5}"/>
              </a:ext>
            </a:extLst>
          </p:cNvPr>
          <p:cNvSpPr/>
          <p:nvPr/>
        </p:nvSpPr>
        <p:spPr>
          <a:xfrm>
            <a:off x="8605288" y="3510085"/>
            <a:ext cx="1307809" cy="33619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Blackmagic spins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7B897D-1CEA-4048-99B7-A4347F19BF1E}"/>
              </a:ext>
            </a:extLst>
          </p:cNvPr>
          <p:cNvCxnSpPr>
            <a:stCxn id="20" idx="2"/>
          </p:cNvCxnSpPr>
          <p:nvPr/>
        </p:nvCxnSpPr>
        <p:spPr>
          <a:xfrm flipH="1">
            <a:off x="7919485" y="3846275"/>
            <a:ext cx="1" cy="172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6A7E681-51DD-4651-B8E3-0CF5EBCE1834}"/>
              </a:ext>
            </a:extLst>
          </p:cNvPr>
          <p:cNvSpPr txBox="1"/>
          <p:nvPr/>
        </p:nvSpPr>
        <p:spPr>
          <a:xfrm>
            <a:off x="7680259" y="3941969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spin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154AC59-4EEA-441D-83A9-E7C81A7E598D}"/>
              </a:ext>
            </a:extLst>
          </p:cNvPr>
          <p:cNvCxnSpPr/>
          <p:nvPr/>
        </p:nvCxnSpPr>
        <p:spPr>
          <a:xfrm flipH="1">
            <a:off x="9230834" y="3817918"/>
            <a:ext cx="1" cy="172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5DB386F-C0F6-4403-9D1E-6AFC6187AA7E}"/>
              </a:ext>
            </a:extLst>
          </p:cNvPr>
          <p:cNvSpPr txBox="1"/>
          <p:nvPr/>
        </p:nvSpPr>
        <p:spPr>
          <a:xfrm>
            <a:off x="8906545" y="3913612"/>
            <a:ext cx="64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return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6A402A7-92DB-4FD0-9FB1-147A7B7D4F33}"/>
              </a:ext>
            </a:extLst>
          </p:cNvPr>
          <p:cNvCxnSpPr>
            <a:cxnSpLocks/>
          </p:cNvCxnSpPr>
          <p:nvPr/>
        </p:nvCxnSpPr>
        <p:spPr>
          <a:xfrm>
            <a:off x="7907077" y="3350882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043BEC-2514-4E8D-A96F-53F60479DBD7}"/>
              </a:ext>
            </a:extLst>
          </p:cNvPr>
          <p:cNvCxnSpPr>
            <a:cxnSpLocks/>
          </p:cNvCxnSpPr>
          <p:nvPr/>
        </p:nvCxnSpPr>
        <p:spPr>
          <a:xfrm>
            <a:off x="9175902" y="3353123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FF5EB43-AC82-408D-99AE-959B033B3674}"/>
              </a:ext>
            </a:extLst>
          </p:cNvPr>
          <p:cNvSpPr/>
          <p:nvPr/>
        </p:nvSpPr>
        <p:spPr>
          <a:xfrm>
            <a:off x="7852150" y="2242869"/>
            <a:ext cx="1506275" cy="492205"/>
          </a:xfrm>
          <a:prstGeom prst="roundRect">
            <a:avLst>
              <a:gd name="adj" fmla="val 958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Black Magic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CF6D8E-17B6-43A7-A197-E6A25797A798}"/>
              </a:ext>
            </a:extLst>
          </p:cNvPr>
          <p:cNvCxnSpPr>
            <a:cxnSpLocks/>
          </p:cNvCxnSpPr>
          <p:nvPr/>
        </p:nvCxnSpPr>
        <p:spPr>
          <a:xfrm>
            <a:off x="8552124" y="2718713"/>
            <a:ext cx="0" cy="159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936355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088CAB-323E-4A99-A5E2-F93DAC09C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595" y="1825625"/>
            <a:ext cx="411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does this have to do with, say, a null pointer analysis?</a:t>
            </a:r>
          </a:p>
          <a:p>
            <a:r>
              <a:rPr lang="en-US" dirty="0"/>
              <a:t>No halting solution means no reachability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B267437-DA91-47BE-9931-ADCA4635396D}"/>
              </a:ext>
            </a:extLst>
          </p:cNvPr>
          <p:cNvSpPr txBox="1">
            <a:spLocks/>
          </p:cNvSpPr>
          <p:nvPr/>
        </p:nvSpPr>
        <p:spPr>
          <a:xfrm>
            <a:off x="1524000" y="8043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Implications of the Halting Problem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54CD3-49DD-4AFC-BABA-212659DA831D}"/>
              </a:ext>
            </a:extLst>
          </p:cNvPr>
          <p:cNvSpPr txBox="1"/>
          <p:nvPr/>
        </p:nvSpPr>
        <p:spPr>
          <a:xfrm>
            <a:off x="5988558" y="2292330"/>
            <a:ext cx="44988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int * a 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if (a !=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   *a = 1;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a;</a:t>
            </a:r>
            <a:b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16126546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adTrombone">
            <a:hlinkClick r:id="" action="ppaction://media"/>
            <a:extLst>
              <a:ext uri="{FF2B5EF4-FFF2-40B4-BE49-F238E27FC236}">
                <a16:creationId xmlns:a16="http://schemas.microsoft.com/office/drawing/2014/main" id="{46273746-BDD5-499D-AEA2-2AFFF46414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6813" y="3251261"/>
            <a:ext cx="3077461" cy="18593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48905AD-071E-4FED-9263-D6DB8112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Rice’s Theorem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729935"/>
            <a:ext cx="7886700" cy="527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b="1" dirty="0"/>
              <a:t>“All non-trivial semantic properties of programs are undecidable”</a:t>
            </a:r>
          </a:p>
          <a:p>
            <a:pPr lvl="1"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pic>
        <p:nvPicPr>
          <p:cNvPr id="11" name="Picture 2" descr="Image result for sad trombone">
            <a:extLst>
              <a:ext uri="{FF2B5EF4-FFF2-40B4-BE49-F238E27FC236}">
                <a16:creationId xmlns:a16="http://schemas.microsoft.com/office/drawing/2014/main" id="{335CA569-DED0-4D73-98A5-2E3E56843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t="23905" r="21569" b="20435"/>
          <a:stretch/>
        </p:blipFill>
        <p:spPr bwMode="auto">
          <a:xfrm>
            <a:off x="4006264" y="2481166"/>
            <a:ext cx="4177709" cy="397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48905AD-071E-4FED-9263-D6DB8112D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Rice’s Theorem – Basic Idea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7D2D1C-8253-42DF-A061-DE57137D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41134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does this have to do with, say, a null pointer analysis?</a:t>
            </a:r>
          </a:p>
          <a:p>
            <a:r>
              <a:rPr lang="en-US" dirty="0"/>
              <a:t>No halting means no reachability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2B7DCC-1302-48FF-9438-353F8E982D5C}"/>
              </a:ext>
            </a:extLst>
          </p:cNvPr>
          <p:cNvSpPr txBox="1"/>
          <p:nvPr/>
        </p:nvSpPr>
        <p:spPr>
          <a:xfrm>
            <a:off x="6616994" y="2427767"/>
            <a:ext cx="30796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black_magic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int * p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*p = 42;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05617904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EA6D154-2A0B-4026-9C02-D0CD290A4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Rice’s Theorem - Implications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We’d like to perfectly capture all bugs</a:t>
            </a:r>
          </a:p>
          <a:p>
            <a:pPr lvl="1"/>
            <a:r>
              <a:rPr lang="en-US" dirty="0"/>
              <a:t>We can’t be right all of the time	</a:t>
            </a:r>
          </a:p>
          <a:p>
            <a:pPr lvl="1"/>
            <a:r>
              <a:rPr lang="en-US" dirty="0"/>
              <a:t>We </a:t>
            </a:r>
            <a:r>
              <a:rPr lang="en-US" u="sng" dirty="0"/>
              <a:t>can</a:t>
            </a:r>
            <a:r>
              <a:rPr lang="en-US" dirty="0"/>
              <a:t> choose </a:t>
            </a:r>
            <a:r>
              <a:rPr lang="en-US" b="1" dirty="0"/>
              <a:t>HOW</a:t>
            </a:r>
            <a:r>
              <a:rPr lang="en-US" dirty="0"/>
              <a:t> we are wrong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09358"/>
      </p:ext>
    </p:extLst>
  </p:cSld>
  <p:clrMapOvr>
    <a:masterClrMapping/>
  </p:clrMapOvr>
</p:sld>
</file>

<file path=ppt/slides/slide2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Limits of Static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323" y="2346624"/>
            <a:ext cx="404967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Theoretical argument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AB4BEC-5727-44F9-B0D1-621E95F3EE87}"/>
              </a:ext>
            </a:extLst>
          </p:cNvPr>
          <p:cNvSpPr txBox="1">
            <a:spLocks/>
          </p:cNvSpPr>
          <p:nvPr/>
        </p:nvSpPr>
        <p:spPr>
          <a:xfrm>
            <a:off x="6260373" y="2360796"/>
            <a:ext cx="40496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Practical argument</a:t>
            </a:r>
            <a:endParaRPr lang="en-US" dirty="0"/>
          </a:p>
        </p:txBody>
      </p:sp>
      <p:pic>
        <p:nvPicPr>
          <p:cNvPr id="9" name="Picture 4" descr="Wrench screwdriver Icon | Small &amp; Flat Iconset | paomedia">
            <a:extLst>
              <a:ext uri="{FF2B5EF4-FFF2-40B4-BE49-F238E27FC236}">
                <a16:creationId xmlns:a16="http://schemas.microsoft.com/office/drawing/2014/main" id="{441F506C-B2C1-4934-9748-4261F49A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27" y="2985129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pen book - Free education icons">
            <a:extLst>
              <a:ext uri="{FF2B5EF4-FFF2-40B4-BE49-F238E27FC236}">
                <a16:creationId xmlns:a16="http://schemas.microsoft.com/office/drawing/2014/main" id="{9F41702D-C2EC-4140-9EE0-DD4AA847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105" y="2985129"/>
            <a:ext cx="1929740" cy="19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76ED8792-83EC-46C2-A3A4-98B606369098}"/>
              </a:ext>
            </a:extLst>
          </p:cNvPr>
          <p:cNvSpPr/>
          <p:nvPr/>
        </p:nvSpPr>
        <p:spPr>
          <a:xfrm rot="8364201" flipH="1">
            <a:off x="4555600" y="3981397"/>
            <a:ext cx="1112504" cy="462516"/>
          </a:xfrm>
          <a:prstGeom prst="half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94335-5B2C-49A7-AAC9-44753FBF13C6}"/>
              </a:ext>
            </a:extLst>
          </p:cNvPr>
          <p:cNvSpPr txBox="1"/>
          <p:nvPr/>
        </p:nvSpPr>
        <p:spPr>
          <a:xfrm>
            <a:off x="1502734" y="5380077"/>
            <a:ext cx="9183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What if we only consider the universe of programs not written by *$%!-heads?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B9DFC-C387-476D-9470-3FFA75D78DC9}"/>
              </a:ext>
            </a:extLst>
          </p:cNvPr>
          <p:cNvSpPr txBox="1"/>
          <p:nvPr/>
        </p:nvSpPr>
        <p:spPr>
          <a:xfrm rot="21106295">
            <a:off x="9046047" y="5467654"/>
            <a:ext cx="62709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/>
              <a:t>(bleep)</a:t>
            </a:r>
          </a:p>
        </p:txBody>
      </p:sp>
    </p:spTree>
    <p:extLst>
      <p:ext uri="{BB962C8B-B14F-4D97-AF65-F5344CB8AC3E}">
        <p14:creationId xmlns:p14="http://schemas.microsoft.com/office/powerpoint/2010/main" val="3503156655"/>
      </p:ext>
    </p:extLst>
  </p:cSld>
  <p:clrMapOvr>
    <a:masterClrMapping/>
  </p:clrMapOvr>
</p:sld>
</file>

<file path=ppt/slides/slide2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DBCA4B-6BC0-45E8-A7DB-2C10524B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Practical Argument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pic>
        <p:nvPicPr>
          <p:cNvPr id="1026" name="Picture 2" descr="The Myth of Sisyphus - Sisyphusa">
            <a:extLst>
              <a:ext uri="{FF2B5EF4-FFF2-40B4-BE49-F238E27FC236}">
                <a16:creationId xmlns:a16="http://schemas.microsoft.com/office/drawing/2014/main" id="{4F5037EA-00D1-4E45-B12A-A2265061A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61" y="172234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6F0C0B-0B9A-42B3-B017-E095C0A4281C}"/>
              </a:ext>
            </a:extLst>
          </p:cNvPr>
          <p:cNvSpPr txBox="1"/>
          <p:nvPr/>
        </p:nvSpPr>
        <p:spPr>
          <a:xfrm>
            <a:off x="5383077" y="1394206"/>
            <a:ext cx="158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really hard!</a:t>
            </a:r>
          </a:p>
        </p:txBody>
      </p:sp>
    </p:spTree>
    <p:extLst>
      <p:ext uri="{BB962C8B-B14F-4D97-AF65-F5344CB8AC3E}">
        <p14:creationId xmlns:p14="http://schemas.microsoft.com/office/powerpoint/2010/main" val="636155502"/>
      </p:ext>
    </p:extLst>
  </p:cSld>
  <p:clrMapOvr>
    <a:masterClrMapping/>
  </p:clrMapOvr>
</p:sld>
</file>

<file path=ppt/slides/slide2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do some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Sciency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-Sounding Stuff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-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File:Science-symbol-2.svg - Wikimedia Commons">
            <a:extLst>
              <a:ext uri="{FF2B5EF4-FFF2-40B4-BE49-F238E27FC236}">
                <a16:creationId xmlns:a16="http://schemas.microsoft.com/office/drawing/2014/main" id="{A27B8464-A2A7-43F1-898F-1B0661AF0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77" y="2131828"/>
            <a:ext cx="3019646" cy="30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91691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1C40A5E-BEF0-45EC-AC8D-526629093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 2</a:t>
            </a:r>
          </a:p>
          <a:p>
            <a:r>
              <a:rPr lang="en-US" dirty="0"/>
              <a:t>Friday of next week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15632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Evaluating a Bug Detector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- Evaluation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966F17-FFA8-480A-838F-908D32006D66}"/>
              </a:ext>
            </a:extLst>
          </p:cNvPr>
          <p:cNvSpPr/>
          <p:nvPr/>
        </p:nvSpPr>
        <p:spPr>
          <a:xfrm>
            <a:off x="3172048" y="1701210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438D4-2320-4F64-8C51-BA554D7B7D5A}"/>
              </a:ext>
            </a:extLst>
          </p:cNvPr>
          <p:cNvSpPr/>
          <p:nvPr/>
        </p:nvSpPr>
        <p:spPr>
          <a:xfrm>
            <a:off x="6096001" y="1701210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69AEEA-92A9-47A5-83D8-24BCBD9FA606}"/>
              </a:ext>
            </a:extLst>
          </p:cNvPr>
          <p:cNvSpPr/>
          <p:nvPr/>
        </p:nvSpPr>
        <p:spPr>
          <a:xfrm>
            <a:off x="3186222" y="3831269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6DF6DF-02DE-49A2-A91A-FB7723F4750F}"/>
              </a:ext>
            </a:extLst>
          </p:cNvPr>
          <p:cNvSpPr/>
          <p:nvPr/>
        </p:nvSpPr>
        <p:spPr>
          <a:xfrm>
            <a:off x="6110175" y="3831269"/>
            <a:ext cx="2923953" cy="2115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9E9C5-98A5-4E59-977D-4F2A36FAB831}"/>
              </a:ext>
            </a:extLst>
          </p:cNvPr>
          <p:cNvSpPr txBox="1"/>
          <p:nvPr/>
        </p:nvSpPr>
        <p:spPr>
          <a:xfrm>
            <a:off x="2247019" y="2339908"/>
            <a:ext cx="910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5EBCC-5CF6-4A82-B64E-5A62BE322E95}"/>
              </a:ext>
            </a:extLst>
          </p:cNvPr>
          <p:cNvSpPr txBox="1"/>
          <p:nvPr/>
        </p:nvSpPr>
        <p:spPr>
          <a:xfrm>
            <a:off x="2165497" y="4564165"/>
            <a:ext cx="1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0B4FFE-827B-4F77-B52D-C7A37BD9325A}"/>
              </a:ext>
            </a:extLst>
          </p:cNvPr>
          <p:cNvSpPr txBox="1"/>
          <p:nvPr/>
        </p:nvSpPr>
        <p:spPr>
          <a:xfrm>
            <a:off x="4334539" y="1228417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6F882-EC85-408E-A8DB-7B1DE1437FEC}"/>
              </a:ext>
            </a:extLst>
          </p:cNvPr>
          <p:cNvSpPr txBox="1"/>
          <p:nvPr/>
        </p:nvSpPr>
        <p:spPr>
          <a:xfrm>
            <a:off x="7325833" y="1223462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0C8975-94D1-4163-8C1C-9611D503B117}"/>
              </a:ext>
            </a:extLst>
          </p:cNvPr>
          <p:cNvSpPr txBox="1"/>
          <p:nvPr/>
        </p:nvSpPr>
        <p:spPr>
          <a:xfrm>
            <a:off x="3603455" y="1933016"/>
            <a:ext cx="215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report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E0480-1D15-45F4-ADD0-9CFD90B781FE}"/>
              </a:ext>
            </a:extLst>
          </p:cNvPr>
          <p:cNvSpPr txBox="1"/>
          <p:nvPr/>
        </p:nvSpPr>
        <p:spPr>
          <a:xfrm>
            <a:off x="4094265" y="2235307"/>
            <a:ext cx="109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bug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55AAD1-618F-4D41-A407-9D027D943101}"/>
              </a:ext>
            </a:extLst>
          </p:cNvPr>
          <p:cNvSpPr txBox="1"/>
          <p:nvPr/>
        </p:nvSpPr>
        <p:spPr>
          <a:xfrm>
            <a:off x="4066675" y="3870911"/>
            <a:ext cx="111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report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B45DD-CDC7-46C5-BED0-B70BA94CBCE7}"/>
              </a:ext>
            </a:extLst>
          </p:cNvPr>
          <p:cNvSpPr txBox="1"/>
          <p:nvPr/>
        </p:nvSpPr>
        <p:spPr>
          <a:xfrm>
            <a:off x="4094265" y="4166205"/>
            <a:ext cx="999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bug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4E4FE5-03DE-4F0E-9E89-C9483BAFFA04}"/>
              </a:ext>
            </a:extLst>
          </p:cNvPr>
          <p:cNvSpPr txBox="1"/>
          <p:nvPr/>
        </p:nvSpPr>
        <p:spPr>
          <a:xfrm>
            <a:off x="7047512" y="2178651"/>
            <a:ext cx="11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bug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3F8AAD-4CE4-4988-AE19-0230C38F3719}"/>
              </a:ext>
            </a:extLst>
          </p:cNvPr>
          <p:cNvSpPr txBox="1"/>
          <p:nvPr/>
        </p:nvSpPr>
        <p:spPr>
          <a:xfrm>
            <a:off x="6943978" y="1912098"/>
            <a:ext cx="147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report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50A157-3171-4EE0-B68F-047FE55F52BA}"/>
              </a:ext>
            </a:extLst>
          </p:cNvPr>
          <p:cNvSpPr txBox="1"/>
          <p:nvPr/>
        </p:nvSpPr>
        <p:spPr>
          <a:xfrm>
            <a:off x="6629831" y="3897311"/>
            <a:ext cx="194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report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BDBC9A-5A0F-4172-ADF2-0EDC7D379B4E}"/>
              </a:ext>
            </a:extLst>
          </p:cNvPr>
          <p:cNvSpPr txBox="1"/>
          <p:nvPr/>
        </p:nvSpPr>
        <p:spPr>
          <a:xfrm>
            <a:off x="6971695" y="4173794"/>
            <a:ext cx="123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Has bug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8F7ECC-AA4A-4FFF-8EBC-E52E127DC2B6}"/>
              </a:ext>
            </a:extLst>
          </p:cNvPr>
          <p:cNvSpPr/>
          <p:nvPr/>
        </p:nvSpPr>
        <p:spPr>
          <a:xfrm>
            <a:off x="3238083" y="1755608"/>
            <a:ext cx="7373771" cy="19829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5EC5DD-425C-4363-93F7-BAB559274AFB}"/>
              </a:ext>
            </a:extLst>
          </p:cNvPr>
          <p:cNvSpPr txBox="1"/>
          <p:nvPr/>
        </p:nvSpPr>
        <p:spPr>
          <a:xfrm>
            <a:off x="9520347" y="2435983"/>
            <a:ext cx="777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report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bug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B7C7E32-4F78-4284-BF84-15E6C24C4B8E}"/>
              </a:ext>
            </a:extLst>
          </p:cNvPr>
          <p:cNvSpPr/>
          <p:nvPr/>
        </p:nvSpPr>
        <p:spPr>
          <a:xfrm>
            <a:off x="3238083" y="3869740"/>
            <a:ext cx="7373771" cy="198296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5C7C96-705B-4F9B-99C7-81D33F6F27A2}"/>
              </a:ext>
            </a:extLst>
          </p:cNvPr>
          <p:cNvSpPr txBox="1"/>
          <p:nvPr/>
        </p:nvSpPr>
        <p:spPr>
          <a:xfrm>
            <a:off x="9478767" y="4550115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No bug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report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399343A-0B99-4211-A899-4C8B58C17FF9}"/>
              </a:ext>
            </a:extLst>
          </p:cNvPr>
          <p:cNvSpPr/>
          <p:nvPr/>
        </p:nvSpPr>
        <p:spPr>
          <a:xfrm>
            <a:off x="3304118" y="1812670"/>
            <a:ext cx="2725848" cy="490880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47BCA2-54BA-4619-A7E3-C6F775D75C74}"/>
              </a:ext>
            </a:extLst>
          </p:cNvPr>
          <p:cNvSpPr txBox="1"/>
          <p:nvPr/>
        </p:nvSpPr>
        <p:spPr>
          <a:xfrm>
            <a:off x="3741475" y="6122454"/>
            <a:ext cx="185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is correct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D2CE986-C7F6-4350-B3C6-B496C2BDC380}"/>
              </a:ext>
            </a:extLst>
          </p:cNvPr>
          <p:cNvSpPr/>
          <p:nvPr/>
        </p:nvSpPr>
        <p:spPr>
          <a:xfrm>
            <a:off x="6225620" y="1812670"/>
            <a:ext cx="2725848" cy="490880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043617-888E-416F-A2F7-759355FA5F7B}"/>
              </a:ext>
            </a:extLst>
          </p:cNvPr>
          <p:cNvSpPr txBox="1"/>
          <p:nvPr/>
        </p:nvSpPr>
        <p:spPr>
          <a:xfrm>
            <a:off x="6698432" y="6146517"/>
            <a:ext cx="17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 is wrong</a:t>
            </a:r>
          </a:p>
        </p:txBody>
      </p:sp>
      <p:sp>
        <p:nvSpPr>
          <p:cNvPr id="29" name="Smiley Face 28">
            <a:extLst>
              <a:ext uri="{FF2B5EF4-FFF2-40B4-BE49-F238E27FC236}">
                <a16:creationId xmlns:a16="http://schemas.microsoft.com/office/drawing/2014/main" id="{38B9C395-2CAE-4007-B801-C81EBCADF46B}"/>
              </a:ext>
            </a:extLst>
          </p:cNvPr>
          <p:cNvSpPr/>
          <p:nvPr/>
        </p:nvSpPr>
        <p:spPr>
          <a:xfrm>
            <a:off x="4381798" y="2666873"/>
            <a:ext cx="593748" cy="57476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>
            <a:extLst>
              <a:ext uri="{FF2B5EF4-FFF2-40B4-BE49-F238E27FC236}">
                <a16:creationId xmlns:a16="http://schemas.microsoft.com/office/drawing/2014/main" id="{999EB091-E4BE-43DC-9CC6-DD9249A1AB36}"/>
              </a:ext>
            </a:extLst>
          </p:cNvPr>
          <p:cNvSpPr/>
          <p:nvPr/>
        </p:nvSpPr>
        <p:spPr>
          <a:xfrm>
            <a:off x="4369699" y="4617219"/>
            <a:ext cx="593748" cy="57476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>
            <a:extLst>
              <a:ext uri="{FF2B5EF4-FFF2-40B4-BE49-F238E27FC236}">
                <a16:creationId xmlns:a16="http://schemas.microsoft.com/office/drawing/2014/main" id="{4147B086-0D29-4EF0-B814-87178C2C0438}"/>
              </a:ext>
            </a:extLst>
          </p:cNvPr>
          <p:cNvSpPr/>
          <p:nvPr/>
        </p:nvSpPr>
        <p:spPr>
          <a:xfrm>
            <a:off x="7355427" y="2661081"/>
            <a:ext cx="593748" cy="574763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>
            <a:extLst>
              <a:ext uri="{FF2B5EF4-FFF2-40B4-BE49-F238E27FC236}">
                <a16:creationId xmlns:a16="http://schemas.microsoft.com/office/drawing/2014/main" id="{55DED19B-5C34-4223-9D09-4FDB9A604353}"/>
              </a:ext>
            </a:extLst>
          </p:cNvPr>
          <p:cNvSpPr/>
          <p:nvPr/>
        </p:nvSpPr>
        <p:spPr>
          <a:xfrm>
            <a:off x="7365231" y="4642910"/>
            <a:ext cx="593748" cy="574763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364410-3FF4-40FE-A459-841E04673267}"/>
              </a:ext>
            </a:extLst>
          </p:cNvPr>
          <p:cNvSpPr txBox="1"/>
          <p:nvPr/>
        </p:nvSpPr>
        <p:spPr>
          <a:xfrm>
            <a:off x="4917898" y="2759147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4CE1FC-9971-4A09-93E3-FC20140B92D1}"/>
              </a:ext>
            </a:extLst>
          </p:cNvPr>
          <p:cNvSpPr txBox="1"/>
          <p:nvPr/>
        </p:nvSpPr>
        <p:spPr>
          <a:xfrm>
            <a:off x="4934511" y="4715091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D33FBD-3C57-472D-A366-CC60DE593D4F}"/>
              </a:ext>
            </a:extLst>
          </p:cNvPr>
          <p:cNvSpPr txBox="1"/>
          <p:nvPr/>
        </p:nvSpPr>
        <p:spPr>
          <a:xfrm>
            <a:off x="7921181" y="2634934"/>
            <a:ext cx="791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 </a:t>
            </a:r>
          </a:p>
          <a:p>
            <a:pPr algn="ctr"/>
            <a:r>
              <a:rPr lang="en-US" dirty="0"/>
              <a:t>Error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003805-6F46-4E60-B051-F520E9CCB9B5}"/>
              </a:ext>
            </a:extLst>
          </p:cNvPr>
          <p:cNvSpPr txBox="1"/>
          <p:nvPr/>
        </p:nvSpPr>
        <p:spPr>
          <a:xfrm>
            <a:off x="7927617" y="4598265"/>
            <a:ext cx="84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Type II </a:t>
            </a:r>
          </a:p>
          <a:p>
            <a:pPr algn="ctr"/>
            <a:r>
              <a:rPr lang="en-US" dirty="0"/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811359785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85F072F-A3B6-40C1-9EA5-26130A19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267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Guarantees Under Imperfect Detection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2226427-95F4-4B78-94A5-B4DF6994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25625"/>
            <a:ext cx="53550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Consistency / Reliability super important for users</a:t>
            </a:r>
          </a:p>
          <a:p>
            <a:pPr marL="0" indent="0">
              <a:buNone/>
            </a:pPr>
            <a:r>
              <a:rPr lang="en-US" b="1" dirty="0"/>
              <a:t>We’d like to limit the </a:t>
            </a:r>
            <a:r>
              <a:rPr lang="en-US" b="1" u="sng" dirty="0"/>
              <a:t>kinds</a:t>
            </a:r>
            <a:r>
              <a:rPr lang="en-US" b="1" dirty="0"/>
              <a:t> of errors we report</a:t>
            </a:r>
          </a:p>
          <a:p>
            <a:pPr marL="0" indent="0">
              <a:buNone/>
            </a:pPr>
            <a:r>
              <a:rPr lang="en-US" b="1" dirty="0"/>
              <a:t>We can choose which type of bug report error to avoid</a:t>
            </a:r>
          </a:p>
          <a:p>
            <a:r>
              <a:rPr lang="en-US" dirty="0"/>
              <a:t>Soundness: No false positives</a:t>
            </a:r>
          </a:p>
          <a:p>
            <a:r>
              <a:rPr lang="en-US" dirty="0"/>
              <a:t>Completeness: No false negatives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276" y="6483948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5067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385F072F-A3B6-40C1-9EA5-26130A19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267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Visual Analogy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2226427-95F4-4B78-94A5-B4DF6994C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349" y="1825625"/>
            <a:ext cx="53550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Imagine the universe of all programs is contained in a circle</a:t>
            </a:r>
          </a:p>
          <a:p>
            <a:r>
              <a:rPr lang="en-US" dirty="0"/>
              <a:t>You can draw a circle around the programs you report as buggy</a:t>
            </a:r>
          </a:p>
          <a:p>
            <a:r>
              <a:rPr lang="en-US" dirty="0"/>
              <a:t>The actual buggy programs occupy a jagged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276" y="6483948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32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D26ADD-FDC4-4C64-AF10-5BD274B9F8A8}"/>
              </a:ext>
            </a:extLst>
          </p:cNvPr>
          <p:cNvGrpSpPr/>
          <p:nvPr/>
        </p:nvGrpSpPr>
        <p:grpSpPr>
          <a:xfrm>
            <a:off x="6629400" y="1637404"/>
            <a:ext cx="3886200" cy="3886200"/>
            <a:chOff x="5105400" y="1637404"/>
            <a:chExt cx="3886200" cy="38862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6582FF4-D7F9-4F94-BF31-FD9F7A482401}"/>
                </a:ext>
              </a:extLst>
            </p:cNvPr>
            <p:cNvSpPr/>
            <p:nvPr/>
          </p:nvSpPr>
          <p:spPr>
            <a:xfrm>
              <a:off x="5105400" y="1637404"/>
              <a:ext cx="3886200" cy="38862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2F7A05-0807-49AE-B99D-F773C3AE869D}"/>
                </a:ext>
              </a:extLst>
            </p:cNvPr>
            <p:cNvSpPr txBox="1"/>
            <p:nvPr/>
          </p:nvSpPr>
          <p:spPr>
            <a:xfrm>
              <a:off x="6409976" y="1866004"/>
              <a:ext cx="136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 Programs</a:t>
              </a: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5851185-7DA9-4AB8-A086-EFAD80086B34}"/>
              </a:ext>
            </a:extLst>
          </p:cNvPr>
          <p:cNvSpPr/>
          <p:nvPr/>
        </p:nvSpPr>
        <p:spPr>
          <a:xfrm>
            <a:off x="7089477" y="2704205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 programs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F0F24A-D072-4573-98F5-7410C5D9CE96}"/>
              </a:ext>
            </a:extLst>
          </p:cNvPr>
          <p:cNvSpPr/>
          <p:nvPr/>
        </p:nvSpPr>
        <p:spPr>
          <a:xfrm>
            <a:off x="8573420" y="2366336"/>
            <a:ext cx="1362425" cy="1422264"/>
          </a:xfrm>
          <a:prstGeom prst="ellipse">
            <a:avLst/>
          </a:prstGeom>
          <a:solidFill>
            <a:schemeClr val="accent6">
              <a:alpha val="31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87F02-54B1-43A0-8321-E8FCB6FD9784}"/>
              </a:ext>
            </a:extLst>
          </p:cNvPr>
          <p:cNvSpPr txBox="1"/>
          <p:nvPr/>
        </p:nvSpPr>
        <p:spPr>
          <a:xfrm>
            <a:off x="9465334" y="1281135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Reported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bugs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968D8CB-E85D-4E8F-9C8E-5E47F0B13AF9}"/>
              </a:ext>
            </a:extLst>
          </p:cNvPr>
          <p:cNvSpPr/>
          <p:nvPr/>
        </p:nvSpPr>
        <p:spPr>
          <a:xfrm>
            <a:off x="9649902" y="1900989"/>
            <a:ext cx="487793" cy="593558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793" h="593558">
                <a:moveTo>
                  <a:pt x="360373" y="0"/>
                </a:moveTo>
                <a:cubicBezTo>
                  <a:pt x="441251" y="121653"/>
                  <a:pt x="522130" y="243306"/>
                  <a:pt x="472667" y="312822"/>
                </a:cubicBezTo>
                <a:cubicBezTo>
                  <a:pt x="423204" y="382338"/>
                  <a:pt x="141131" y="370306"/>
                  <a:pt x="63594" y="417095"/>
                </a:cubicBezTo>
                <a:cubicBezTo>
                  <a:pt x="-13943" y="463884"/>
                  <a:pt x="-3249" y="528721"/>
                  <a:pt x="7446" y="593558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1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2" grpId="0" animBg="1"/>
    </p:bldLst>
  </p:timing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703079E-5495-47BF-BD62-54CBF6C3EED7}"/>
              </a:ext>
            </a:extLst>
          </p:cNvPr>
          <p:cNvSpPr/>
          <p:nvPr/>
        </p:nvSpPr>
        <p:spPr>
          <a:xfrm>
            <a:off x="1845496" y="1278237"/>
            <a:ext cx="3810000" cy="3886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85F072F-A3B6-40C1-9EA5-26130A19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Soundness and Completeness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9276" y="6483948"/>
            <a:ext cx="20574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33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AC5F4-CBAE-43B4-96C6-73F08431830C}"/>
              </a:ext>
            </a:extLst>
          </p:cNvPr>
          <p:cNvSpPr txBox="1"/>
          <p:nvPr/>
        </p:nvSpPr>
        <p:spPr>
          <a:xfrm>
            <a:off x="3150072" y="1506837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Programs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43F0B63-3FD5-410B-8334-536DF69F15E4}"/>
              </a:ext>
            </a:extLst>
          </p:cNvPr>
          <p:cNvSpPr/>
          <p:nvPr/>
        </p:nvSpPr>
        <p:spPr>
          <a:xfrm>
            <a:off x="6629400" y="1252396"/>
            <a:ext cx="3886200" cy="3886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D77F0D-B46B-4F0A-A58D-75B3D505BE37}"/>
              </a:ext>
            </a:extLst>
          </p:cNvPr>
          <p:cNvSpPr txBox="1"/>
          <p:nvPr/>
        </p:nvSpPr>
        <p:spPr>
          <a:xfrm>
            <a:off x="7933976" y="1480996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Programs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44A9D-B118-47AB-AB96-11C6661E9B54}"/>
              </a:ext>
            </a:extLst>
          </p:cNvPr>
          <p:cNvSpPr txBox="1"/>
          <p:nvPr/>
        </p:nvSpPr>
        <p:spPr>
          <a:xfrm>
            <a:off x="7464635" y="5226351"/>
            <a:ext cx="251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Complete bug detection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C0BBE4-8749-4F42-9ECB-B3CCE8E81F01}"/>
              </a:ext>
            </a:extLst>
          </p:cNvPr>
          <p:cNvSpPr txBox="1"/>
          <p:nvPr/>
        </p:nvSpPr>
        <p:spPr>
          <a:xfrm>
            <a:off x="5884003" y="1217196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Reported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bugs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3C306F-BCBA-4C80-A08B-FE4F67B56444}"/>
              </a:ext>
            </a:extLst>
          </p:cNvPr>
          <p:cNvSpPr txBox="1"/>
          <p:nvPr/>
        </p:nvSpPr>
        <p:spPr>
          <a:xfrm>
            <a:off x="7116186" y="5494037"/>
            <a:ext cx="313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All buggy programs get flagged </a:t>
            </a:r>
          </a:p>
          <a:p>
            <a:pPr algn="ctr"/>
            <a:r>
              <a:rPr lang="en-US" dirty="0"/>
              <a:t>(No false negative problem)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130A01-C4CC-4CF7-8CD7-0CBC9BCA92D7}"/>
              </a:ext>
            </a:extLst>
          </p:cNvPr>
          <p:cNvSpPr txBox="1"/>
          <p:nvPr/>
        </p:nvSpPr>
        <p:spPr>
          <a:xfrm>
            <a:off x="6857329" y="6124915"/>
            <a:ext cx="351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Some correct programs get flagged </a:t>
            </a:r>
          </a:p>
          <a:p>
            <a:pPr algn="ctr"/>
            <a:r>
              <a:rPr lang="en-US" dirty="0"/>
              <a:t>(has false positive problem)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B505ED-5F4C-4C1A-8740-87FA831A6563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6125719" y="2946003"/>
            <a:ext cx="1429092" cy="713514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5E0F6B8-E3C3-4CD8-8B41-AEDCAC3569A5}"/>
              </a:ext>
            </a:extLst>
          </p:cNvPr>
          <p:cNvSpPr txBox="1"/>
          <p:nvPr/>
        </p:nvSpPr>
        <p:spPr>
          <a:xfrm>
            <a:off x="5670531" y="2299673"/>
            <a:ext cx="91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False</a:t>
            </a:r>
          </a:p>
          <a:p>
            <a:pPr algn="ctr"/>
            <a:r>
              <a:rPr lang="en-US" dirty="0"/>
              <a:t>Positive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47F05E1-8690-4ADE-AB55-CD07814C8DD2}"/>
              </a:ext>
            </a:extLst>
          </p:cNvPr>
          <p:cNvSpPr/>
          <p:nvPr/>
        </p:nvSpPr>
        <p:spPr>
          <a:xfrm>
            <a:off x="2304455" y="2310059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 programs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4361F1D-2CAC-4BAD-8115-46FD5F1D2BE4}"/>
              </a:ext>
            </a:extLst>
          </p:cNvPr>
          <p:cNvSpPr/>
          <p:nvPr/>
        </p:nvSpPr>
        <p:spPr>
          <a:xfrm>
            <a:off x="7089477" y="2319197"/>
            <a:ext cx="2767295" cy="1740569"/>
          </a:xfrm>
          <a:custGeom>
            <a:avLst/>
            <a:gdLst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219200 w 1900990"/>
              <a:gd name="connsiteY17" fmla="*/ 834190 h 2157664"/>
              <a:gd name="connsiteX18" fmla="*/ 1900990 w 1900990"/>
              <a:gd name="connsiteY18" fmla="*/ 818148 h 2157664"/>
              <a:gd name="connsiteX19" fmla="*/ 1604211 w 1900990"/>
              <a:gd name="connsiteY19" fmla="*/ 360948 h 2157664"/>
              <a:gd name="connsiteX20" fmla="*/ 1315453 w 1900990"/>
              <a:gd name="connsiteY20" fmla="*/ 497306 h 2157664"/>
              <a:gd name="connsiteX21" fmla="*/ 1291390 w 1900990"/>
              <a:gd name="connsiteY21" fmla="*/ 40106 h 2157664"/>
              <a:gd name="connsiteX22" fmla="*/ 1018674 w 1900990"/>
              <a:gd name="connsiteY22" fmla="*/ 88232 h 2157664"/>
              <a:gd name="connsiteX23" fmla="*/ 1034716 w 1900990"/>
              <a:gd name="connsiteY23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323474 w 1900990"/>
              <a:gd name="connsiteY16" fmla="*/ 1219200 h 2157664"/>
              <a:gd name="connsiteX17" fmla="*/ 1900990 w 1900990"/>
              <a:gd name="connsiteY17" fmla="*/ 818148 h 2157664"/>
              <a:gd name="connsiteX18" fmla="*/ 1604211 w 1900990"/>
              <a:gd name="connsiteY18" fmla="*/ 360948 h 2157664"/>
              <a:gd name="connsiteX19" fmla="*/ 1315453 w 1900990"/>
              <a:gd name="connsiteY19" fmla="*/ 497306 h 2157664"/>
              <a:gd name="connsiteX20" fmla="*/ 1291390 w 1900990"/>
              <a:gd name="connsiteY20" fmla="*/ 40106 h 2157664"/>
              <a:gd name="connsiteX21" fmla="*/ 1018674 w 1900990"/>
              <a:gd name="connsiteY21" fmla="*/ 88232 h 2157664"/>
              <a:gd name="connsiteX22" fmla="*/ 1034716 w 1900990"/>
              <a:gd name="connsiteY22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17621 w 1900990"/>
              <a:gd name="connsiteY6" fmla="*/ 1018674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1050758 w 1900990"/>
              <a:gd name="connsiteY7" fmla="*/ 1299411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771809 w 1900990"/>
              <a:gd name="connsiteY7" fmla="*/ 1483895 h 2157664"/>
              <a:gd name="connsiteX8" fmla="*/ 417095 w 1900990"/>
              <a:gd name="connsiteY8" fmla="*/ 1804737 h 2157664"/>
              <a:gd name="connsiteX9" fmla="*/ 561474 w 1900990"/>
              <a:gd name="connsiteY9" fmla="*/ 2157664 h 2157664"/>
              <a:gd name="connsiteX10" fmla="*/ 970548 w 1900990"/>
              <a:gd name="connsiteY10" fmla="*/ 1836821 h 2157664"/>
              <a:gd name="connsiteX11" fmla="*/ 1122948 w 1900990"/>
              <a:gd name="connsiteY11" fmla="*/ 2133600 h 2157664"/>
              <a:gd name="connsiteX12" fmla="*/ 1435769 w 1900990"/>
              <a:gd name="connsiteY12" fmla="*/ 1772653 h 2157664"/>
              <a:gd name="connsiteX13" fmla="*/ 1283369 w 1900990"/>
              <a:gd name="connsiteY13" fmla="*/ 1604211 h 2157664"/>
              <a:gd name="connsiteX14" fmla="*/ 1796716 w 1900990"/>
              <a:gd name="connsiteY14" fmla="*/ 1548064 h 2157664"/>
              <a:gd name="connsiteX15" fmla="*/ 1548063 w 1900990"/>
              <a:gd name="connsiteY15" fmla="*/ 962527 h 2157664"/>
              <a:gd name="connsiteX16" fmla="*/ 1900990 w 1900990"/>
              <a:gd name="connsiteY16" fmla="*/ 818148 h 2157664"/>
              <a:gd name="connsiteX17" fmla="*/ 1604211 w 1900990"/>
              <a:gd name="connsiteY17" fmla="*/ 360948 h 2157664"/>
              <a:gd name="connsiteX18" fmla="*/ 1315453 w 1900990"/>
              <a:gd name="connsiteY18" fmla="*/ 497306 h 2157664"/>
              <a:gd name="connsiteX19" fmla="*/ 1291390 w 1900990"/>
              <a:gd name="connsiteY19" fmla="*/ 40106 h 2157664"/>
              <a:gd name="connsiteX20" fmla="*/ 1018674 w 1900990"/>
              <a:gd name="connsiteY20" fmla="*/ 88232 h 2157664"/>
              <a:gd name="connsiteX21" fmla="*/ 1034716 w 1900990"/>
              <a:gd name="connsiteY21" fmla="*/ 385011 h 2157664"/>
              <a:gd name="connsiteX0" fmla="*/ 1034716 w 1900990"/>
              <a:gd name="connsiteY0" fmla="*/ 385011 h 2157664"/>
              <a:gd name="connsiteX1" fmla="*/ 609600 w 1900990"/>
              <a:gd name="connsiteY1" fmla="*/ 0 h 2157664"/>
              <a:gd name="connsiteX2" fmla="*/ 240632 w 1900990"/>
              <a:gd name="connsiteY2" fmla="*/ 385011 h 2157664"/>
              <a:gd name="connsiteX3" fmla="*/ 601579 w 1900990"/>
              <a:gd name="connsiteY3" fmla="*/ 729916 h 2157664"/>
              <a:gd name="connsiteX4" fmla="*/ 0 w 1900990"/>
              <a:gd name="connsiteY4" fmla="*/ 978569 h 2157664"/>
              <a:gd name="connsiteX5" fmla="*/ 425116 w 1900990"/>
              <a:gd name="connsiteY5" fmla="*/ 1515979 h 2157664"/>
              <a:gd name="connsiteX6" fmla="*/ 684775 w 1900990"/>
              <a:gd name="connsiteY6" fmla="*/ 1379621 h 2157664"/>
              <a:gd name="connsiteX7" fmla="*/ 417095 w 1900990"/>
              <a:gd name="connsiteY7" fmla="*/ 1804737 h 2157664"/>
              <a:gd name="connsiteX8" fmla="*/ 561474 w 1900990"/>
              <a:gd name="connsiteY8" fmla="*/ 2157664 h 2157664"/>
              <a:gd name="connsiteX9" fmla="*/ 970548 w 1900990"/>
              <a:gd name="connsiteY9" fmla="*/ 1836821 h 2157664"/>
              <a:gd name="connsiteX10" fmla="*/ 1122948 w 1900990"/>
              <a:gd name="connsiteY10" fmla="*/ 2133600 h 2157664"/>
              <a:gd name="connsiteX11" fmla="*/ 1435769 w 1900990"/>
              <a:gd name="connsiteY11" fmla="*/ 1772653 h 2157664"/>
              <a:gd name="connsiteX12" fmla="*/ 1283369 w 1900990"/>
              <a:gd name="connsiteY12" fmla="*/ 1604211 h 2157664"/>
              <a:gd name="connsiteX13" fmla="*/ 1796716 w 1900990"/>
              <a:gd name="connsiteY13" fmla="*/ 1548064 h 2157664"/>
              <a:gd name="connsiteX14" fmla="*/ 1548063 w 1900990"/>
              <a:gd name="connsiteY14" fmla="*/ 962527 h 2157664"/>
              <a:gd name="connsiteX15" fmla="*/ 1900990 w 1900990"/>
              <a:gd name="connsiteY15" fmla="*/ 818148 h 2157664"/>
              <a:gd name="connsiteX16" fmla="*/ 1604211 w 1900990"/>
              <a:gd name="connsiteY16" fmla="*/ 360948 h 2157664"/>
              <a:gd name="connsiteX17" fmla="*/ 1315453 w 1900990"/>
              <a:gd name="connsiteY17" fmla="*/ 497306 h 2157664"/>
              <a:gd name="connsiteX18" fmla="*/ 1291390 w 1900990"/>
              <a:gd name="connsiteY18" fmla="*/ 40106 h 2157664"/>
              <a:gd name="connsiteX19" fmla="*/ 1018674 w 1900990"/>
              <a:gd name="connsiteY19" fmla="*/ 88232 h 2157664"/>
              <a:gd name="connsiteX20" fmla="*/ 1034716 w 1900990"/>
              <a:gd name="connsiteY20" fmla="*/ 385011 h 215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0990" h="2157664">
                <a:moveTo>
                  <a:pt x="1034716" y="385011"/>
                </a:moveTo>
                <a:lnTo>
                  <a:pt x="609600" y="0"/>
                </a:lnTo>
                <a:lnTo>
                  <a:pt x="240632" y="385011"/>
                </a:lnTo>
                <a:lnTo>
                  <a:pt x="601579" y="729916"/>
                </a:lnTo>
                <a:lnTo>
                  <a:pt x="0" y="978569"/>
                </a:lnTo>
                <a:lnTo>
                  <a:pt x="425116" y="1515979"/>
                </a:lnTo>
                <a:lnTo>
                  <a:pt x="684775" y="1379621"/>
                </a:lnTo>
                <a:lnTo>
                  <a:pt x="417095" y="1804737"/>
                </a:lnTo>
                <a:lnTo>
                  <a:pt x="561474" y="2157664"/>
                </a:lnTo>
                <a:lnTo>
                  <a:pt x="970548" y="1836821"/>
                </a:lnTo>
                <a:lnTo>
                  <a:pt x="1122948" y="2133600"/>
                </a:lnTo>
                <a:lnTo>
                  <a:pt x="1435769" y="1772653"/>
                </a:lnTo>
                <a:lnTo>
                  <a:pt x="1283369" y="1604211"/>
                </a:lnTo>
                <a:lnTo>
                  <a:pt x="1796716" y="1548064"/>
                </a:lnTo>
                <a:lnTo>
                  <a:pt x="1548063" y="962527"/>
                </a:lnTo>
                <a:lnTo>
                  <a:pt x="1900990" y="818148"/>
                </a:lnTo>
                <a:lnTo>
                  <a:pt x="1604211" y="360948"/>
                </a:lnTo>
                <a:lnTo>
                  <a:pt x="1315453" y="497306"/>
                </a:lnTo>
                <a:lnTo>
                  <a:pt x="1291390" y="40106"/>
                </a:lnTo>
                <a:lnTo>
                  <a:pt x="1018674" y="88232"/>
                </a:lnTo>
                <a:lnTo>
                  <a:pt x="1034716" y="3850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Buggy programs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0F4D82-6A34-4488-8BFF-12012F153762}"/>
              </a:ext>
            </a:extLst>
          </p:cNvPr>
          <p:cNvSpPr/>
          <p:nvPr/>
        </p:nvSpPr>
        <p:spPr>
          <a:xfrm>
            <a:off x="3282093" y="2704204"/>
            <a:ext cx="1068577" cy="998005"/>
          </a:xfrm>
          <a:prstGeom prst="ellipse">
            <a:avLst/>
          </a:prstGeom>
          <a:solidFill>
            <a:schemeClr val="accent6">
              <a:alpha val="31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8D3078-6CDC-49CB-B18C-56DCE3CDF50D}"/>
              </a:ext>
            </a:extLst>
          </p:cNvPr>
          <p:cNvSpPr txBox="1"/>
          <p:nvPr/>
        </p:nvSpPr>
        <p:spPr>
          <a:xfrm>
            <a:off x="1616991" y="1025124"/>
            <a:ext cx="10713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Reported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</a:rPr>
              <a:t>bugs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9D8E8ED-2542-45E1-846F-FF03A2DBE2A1}"/>
              </a:ext>
            </a:extLst>
          </p:cNvPr>
          <p:cNvSpPr/>
          <p:nvPr/>
        </p:nvSpPr>
        <p:spPr>
          <a:xfrm rot="18390857">
            <a:off x="2474792" y="1473650"/>
            <a:ext cx="869991" cy="1560920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5A9FD48-40B8-4D4E-8368-C8DCA5A0F7DC}"/>
              </a:ext>
            </a:extLst>
          </p:cNvPr>
          <p:cNvSpPr/>
          <p:nvPr/>
        </p:nvSpPr>
        <p:spPr>
          <a:xfrm rot="18390857">
            <a:off x="6595108" y="1706909"/>
            <a:ext cx="753467" cy="1083424"/>
          </a:xfrm>
          <a:custGeom>
            <a:avLst/>
            <a:gdLst>
              <a:gd name="connsiteX0" fmla="*/ 360373 w 487793"/>
              <a:gd name="connsiteY0" fmla="*/ 0 h 593558"/>
              <a:gd name="connsiteX1" fmla="*/ 472667 w 487793"/>
              <a:gd name="connsiteY1" fmla="*/ 312822 h 593558"/>
              <a:gd name="connsiteX2" fmla="*/ 63594 w 487793"/>
              <a:gd name="connsiteY2" fmla="*/ 417095 h 593558"/>
              <a:gd name="connsiteX3" fmla="*/ 7446 w 487793"/>
              <a:gd name="connsiteY3" fmla="*/ 593558 h 593558"/>
              <a:gd name="connsiteX0" fmla="*/ 357229 w 412342"/>
              <a:gd name="connsiteY0" fmla="*/ 0 h 593558"/>
              <a:gd name="connsiteX1" fmla="*/ 369637 w 412342"/>
              <a:gd name="connsiteY1" fmla="*/ 250712 h 593558"/>
              <a:gd name="connsiteX2" fmla="*/ 60450 w 412342"/>
              <a:gd name="connsiteY2" fmla="*/ 417095 h 593558"/>
              <a:gd name="connsiteX3" fmla="*/ 4302 w 412342"/>
              <a:gd name="connsiteY3" fmla="*/ 593558 h 59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342" h="593558">
                <a:moveTo>
                  <a:pt x="357229" y="0"/>
                </a:moveTo>
                <a:cubicBezTo>
                  <a:pt x="438107" y="121653"/>
                  <a:pt x="419100" y="181196"/>
                  <a:pt x="369637" y="250712"/>
                </a:cubicBezTo>
                <a:cubicBezTo>
                  <a:pt x="320174" y="320228"/>
                  <a:pt x="121339" y="359954"/>
                  <a:pt x="60450" y="417095"/>
                </a:cubicBezTo>
                <a:cubicBezTo>
                  <a:pt x="-439" y="474236"/>
                  <a:pt x="-6393" y="528721"/>
                  <a:pt x="4302" y="593558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9F6526-264E-46E7-96FB-43242A99D847}"/>
              </a:ext>
            </a:extLst>
          </p:cNvPr>
          <p:cNvSpPr txBox="1"/>
          <p:nvPr/>
        </p:nvSpPr>
        <p:spPr>
          <a:xfrm>
            <a:off x="2719605" y="5178926"/>
            <a:ext cx="21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Sound bug detection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A44B68-89FC-432B-81EF-61D29DDC333B}"/>
              </a:ext>
            </a:extLst>
          </p:cNvPr>
          <p:cNvSpPr txBox="1"/>
          <p:nvPr/>
        </p:nvSpPr>
        <p:spPr>
          <a:xfrm>
            <a:off x="2031200" y="6055153"/>
            <a:ext cx="3542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buggy programs pass through</a:t>
            </a:r>
          </a:p>
          <a:p>
            <a:pPr algn="ctr"/>
            <a:r>
              <a:rPr lang="en-US" dirty="0"/>
              <a:t>(has false negative problem)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6C3FE4-EFF2-4896-B8F3-3DA3E09A8C90}"/>
              </a:ext>
            </a:extLst>
          </p:cNvPr>
          <p:cNvSpPr txBox="1"/>
          <p:nvPr/>
        </p:nvSpPr>
        <p:spPr>
          <a:xfrm>
            <a:off x="2123224" y="5452632"/>
            <a:ext cx="335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correct programs pass through</a:t>
            </a:r>
          </a:p>
          <a:p>
            <a:pPr algn="ctr"/>
            <a:r>
              <a:rPr lang="en-US" dirty="0"/>
              <a:t>(No false positive problem)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BB191A-ABAD-494F-978D-3DF90305A66E}"/>
              </a:ext>
            </a:extLst>
          </p:cNvPr>
          <p:cNvCxnSpPr>
            <a:cxnSpLocks/>
          </p:cNvCxnSpPr>
          <p:nvPr/>
        </p:nvCxnSpPr>
        <p:spPr>
          <a:xfrm flipH="1" flipV="1">
            <a:off x="4607593" y="2835520"/>
            <a:ext cx="1226099" cy="866689"/>
          </a:xfrm>
          <a:prstGeom prst="line">
            <a:avLst/>
          </a:prstGeom>
          <a:ln>
            <a:tailEnd type="oval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1D4126D-704C-4961-A5FC-C502BF455486}"/>
              </a:ext>
            </a:extLst>
          </p:cNvPr>
          <p:cNvSpPr txBox="1"/>
          <p:nvPr/>
        </p:nvSpPr>
        <p:spPr>
          <a:xfrm>
            <a:off x="5654394" y="3544884"/>
            <a:ext cx="1009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False</a:t>
            </a:r>
          </a:p>
          <a:p>
            <a:pPr algn="ctr"/>
            <a:r>
              <a:rPr lang="en-US" dirty="0"/>
              <a:t>Negative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4D1BF2A-60BA-47D7-81BF-226E632E8C76}"/>
              </a:ext>
            </a:extLst>
          </p:cNvPr>
          <p:cNvSpPr/>
          <p:nvPr/>
        </p:nvSpPr>
        <p:spPr>
          <a:xfrm>
            <a:off x="7089476" y="1946840"/>
            <a:ext cx="2798070" cy="2784990"/>
          </a:xfrm>
          <a:prstGeom prst="ellipse">
            <a:avLst/>
          </a:prstGeom>
          <a:solidFill>
            <a:schemeClr val="accent6">
              <a:alpha val="31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9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9" grpId="0"/>
      <p:bldP spid="18" grpId="0"/>
      <p:bldP spid="21" grpId="0"/>
      <p:bldP spid="24" grpId="0"/>
      <p:bldP spid="26" grpId="0" animBg="1"/>
      <p:bldP spid="28" grpId="0" animBg="1"/>
      <p:bldP spid="29" grpId="0"/>
      <p:bldP spid="30" grpId="0" animBg="1"/>
      <p:bldP spid="32" grpId="0" animBg="1"/>
      <p:bldP spid="33" grpId="0"/>
      <p:bldP spid="34" grpId="0"/>
      <p:bldP spid="35" grpId="0"/>
      <p:bldP spid="39" grpId="0"/>
      <p:bldP spid="46" grpId="0" animBg="1"/>
    </p:bldLst>
  </p:timing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4BD9AD2-454E-4EFD-B338-8DDF06CA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Partial Correctness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Static Analysis – Limits of Error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best-effort procedures that are neither sound nor complete</a:t>
            </a:r>
          </a:p>
          <a:p>
            <a:r>
              <a:rPr lang="en-US" dirty="0"/>
              <a:t>We can analyze the result of a statement under certain assumptions</a:t>
            </a:r>
          </a:p>
          <a:p>
            <a:pPr lvl="1"/>
            <a:r>
              <a:rPr lang="en-US" dirty="0"/>
              <a:t>Assume that the statement is executed</a:t>
            </a:r>
          </a:p>
          <a:p>
            <a:pPr lvl="1"/>
            <a:r>
              <a:rPr lang="en-US" dirty="0"/>
              <a:t>Assume that the statement actually completes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50918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8" b="12582"/>
          <a:stretch>
            <a:fillRect/>
          </a:stretch>
        </p:blipFill>
        <p:spPr bwMode="auto">
          <a:xfrm>
            <a:off x="0" y="-50800"/>
            <a:ext cx="121920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5758543"/>
            <a:ext cx="8581292" cy="997424"/>
          </a:xfrm>
        </p:spPr>
        <p:txBody>
          <a:bodyPr anchor="ctr"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Error Reporting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4B8CE0-7AB8-44F9-8BA5-05075C17CF56}"/>
                  </a:ext>
                </a:extLst>
              </p14:cNvPr>
              <p14:cNvContentPartPr/>
              <p14:nvPr/>
            </p14:nvContentPartPr>
            <p14:xfrm>
              <a:off x="7349880" y="4843080"/>
              <a:ext cx="1034640" cy="238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4B8CE0-7AB8-44F9-8BA5-05075C17CF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0520" y="4833720"/>
                <a:ext cx="1053360" cy="25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– Type Analysis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1C40A5E-BEF0-45EC-AC8D-526629093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Why we have them</a:t>
            </a:r>
          </a:p>
          <a:p>
            <a:pPr marL="0" indent="0">
              <a:buNone/>
            </a:pPr>
            <a:r>
              <a:rPr lang="en-US" b="1" dirty="0"/>
              <a:t>Type Rules</a:t>
            </a:r>
          </a:p>
          <a:p>
            <a:r>
              <a:rPr lang="en-US" dirty="0"/>
              <a:t>Examples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Connecting operations to their types</a:t>
            </a:r>
          </a:p>
          <a:p>
            <a:r>
              <a:rPr lang="en-US" dirty="0"/>
              <a:t>Enrich our static analysis pass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15DD99-5680-4203-A59A-3B6814AFF531}"/>
              </a:ext>
            </a:extLst>
          </p:cNvPr>
          <p:cNvSpPr/>
          <p:nvPr/>
        </p:nvSpPr>
        <p:spPr>
          <a:xfrm>
            <a:off x="6649453" y="1174082"/>
            <a:ext cx="3503642" cy="2507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meaning of different aspects of type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simple AST-based type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propagate type errors</a:t>
            </a:r>
          </a:p>
        </p:txBody>
      </p:sp>
    </p:spTree>
    <p:extLst>
      <p:ext uri="{BB962C8B-B14F-4D97-AF65-F5344CB8AC3E}">
        <p14:creationId xmlns:p14="http://schemas.microsoft.com/office/powerpoint/2010/main" val="17414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10617EB-65D4-447D-86CE-89458D07A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Errors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 – 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1" y="1524000"/>
            <a:ext cx="5113509" cy="5257800"/>
          </a:xfrm>
        </p:spPr>
        <p:txBody>
          <a:bodyPr>
            <a:normAutofit/>
          </a:bodyPr>
          <a:lstStyle/>
          <a:p>
            <a:r>
              <a:rPr lang="en-US" dirty="0"/>
              <a:t>We’d like all </a:t>
            </a:r>
            <a:r>
              <a:rPr lang="en-US" i="1" dirty="0"/>
              <a:t>distinct </a:t>
            </a:r>
            <a:r>
              <a:rPr lang="en-US" dirty="0"/>
              <a:t>errors at the same time</a:t>
            </a:r>
          </a:p>
          <a:p>
            <a:pPr lvl="1"/>
            <a:r>
              <a:rPr lang="en-US" dirty="0"/>
              <a:t>Don’t give up at the first error</a:t>
            </a:r>
          </a:p>
          <a:p>
            <a:pPr lvl="1"/>
            <a:r>
              <a:rPr lang="en-US" dirty="0"/>
              <a:t>Don’t report the same error multiple times</a:t>
            </a:r>
          </a:p>
          <a:p>
            <a:r>
              <a:rPr lang="en-US" dirty="0"/>
              <a:t>When you get error as an operand</a:t>
            </a:r>
          </a:p>
          <a:p>
            <a:pPr lvl="1"/>
            <a:r>
              <a:rPr lang="en-US" dirty="0"/>
              <a:t>Don’t (re)report an error</a:t>
            </a:r>
          </a:p>
          <a:p>
            <a:pPr lvl="1"/>
            <a:r>
              <a:rPr lang="en-US" dirty="0"/>
              <a:t>Again, pass </a:t>
            </a:r>
            <a:r>
              <a:rPr lang="en-US" b="1" dirty="0"/>
              <a:t>error </a:t>
            </a:r>
            <a:r>
              <a:rPr lang="en-US" dirty="0"/>
              <a:t>up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 dirty="0"/>
          </a:p>
        </p:txBody>
      </p:sp>
      <p:pic>
        <p:nvPicPr>
          <p:cNvPr id="4098" name="Picture 2" descr="https://encrypted-tbn3.gstatic.com/images?q=tbn:ANd9GcSuOtpcWYhw40AYoOxsiFjgFG2h6wCeu09QjpIh_skupJXPAtl4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710" y="2209800"/>
            <a:ext cx="38018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E7E74CF4-EAB6-4733-99A3-5C931BB6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Error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Analysis – Implementing 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00200" y="762000"/>
            <a:ext cx="4191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a;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true + 1 + 2 + b;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 = 2;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861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BoolLit</a:t>
            </a:r>
            <a:endParaRPr lang="en-US" dirty="0"/>
          </a:p>
          <a:p>
            <a:pPr algn="ctr"/>
            <a:r>
              <a:rPr lang="en-US" dirty="0"/>
              <a:t>true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19600" y="6286500"/>
            <a:ext cx="1028700" cy="495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95700" y="53721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62550" y="5295900"/>
            <a:ext cx="1028700" cy="619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  <a:p>
            <a:pPr algn="ctr"/>
            <a:r>
              <a:rPr lang="en-US" dirty="0"/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3865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219700" y="3390900"/>
            <a:ext cx="10287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81700" y="4381500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819900" y="5381625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bool</a:t>
            </a:r>
            <a:endParaRPr lang="en-US" dirty="0"/>
          </a:p>
          <a:p>
            <a:pPr algn="ctr"/>
            <a:r>
              <a:rPr lang="en-US" dirty="0"/>
              <a:t>name: b</a:t>
            </a:r>
          </a:p>
        </p:txBody>
      </p:sp>
      <p:cxnSp>
        <p:nvCxnSpPr>
          <p:cNvPr id="21" name="Straight Arrow Connector 20"/>
          <p:cNvCxnSpPr>
            <a:stCxn id="18" idx="3"/>
            <a:endCxn id="20" idx="0"/>
          </p:cNvCxnSpPr>
          <p:nvPr/>
        </p:nvCxnSpPr>
        <p:spPr>
          <a:xfrm>
            <a:off x="7010400" y="4552951"/>
            <a:ext cx="609600" cy="828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2851775">
            <a:off x="6894970" y="4519144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25" name="Straight Arrow Connector 24"/>
          <p:cNvCxnSpPr>
            <a:stCxn id="7" idx="0"/>
            <a:endCxn id="9" idx="2"/>
          </p:cNvCxnSpPr>
          <p:nvPr/>
        </p:nvCxnSpPr>
        <p:spPr>
          <a:xfrm flipV="1">
            <a:off x="3600450" y="5715000"/>
            <a:ext cx="6096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  <a:endCxn id="9" idx="2"/>
          </p:cNvCxnSpPr>
          <p:nvPr/>
        </p:nvCxnSpPr>
        <p:spPr>
          <a:xfrm flipH="1" flipV="1">
            <a:off x="4210050" y="5715000"/>
            <a:ext cx="723900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0"/>
            <a:endCxn id="11" idx="2"/>
          </p:cNvCxnSpPr>
          <p:nvPr/>
        </p:nvCxnSpPr>
        <p:spPr>
          <a:xfrm flipV="1">
            <a:off x="4210050" y="4724400"/>
            <a:ext cx="74295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0"/>
            <a:endCxn id="11" idx="2"/>
          </p:cNvCxnSpPr>
          <p:nvPr/>
        </p:nvCxnSpPr>
        <p:spPr>
          <a:xfrm flipH="1" flipV="1">
            <a:off x="4953000" y="4724401"/>
            <a:ext cx="723900" cy="5714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0"/>
            <a:endCxn id="17" idx="2"/>
          </p:cNvCxnSpPr>
          <p:nvPr/>
        </p:nvCxnSpPr>
        <p:spPr>
          <a:xfrm flipV="1">
            <a:off x="4953000" y="3771900"/>
            <a:ext cx="78105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0"/>
            <a:endCxn id="17" idx="2"/>
          </p:cNvCxnSpPr>
          <p:nvPr/>
        </p:nvCxnSpPr>
        <p:spPr>
          <a:xfrm flipH="1" flipV="1">
            <a:off x="5734050" y="37719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381500" y="2705100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3686175" y="3390900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000250" y="4457700"/>
            <a:ext cx="1600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type: </a:t>
            </a:r>
            <a:r>
              <a:rPr lang="en-US" dirty="0" err="1"/>
              <a:t>int</a:t>
            </a:r>
            <a:endParaRPr lang="en-US" dirty="0"/>
          </a:p>
          <a:p>
            <a:pPr algn="ctr"/>
            <a:r>
              <a:rPr lang="en-US" dirty="0"/>
              <a:t>name: a</a:t>
            </a:r>
          </a:p>
        </p:txBody>
      </p:sp>
      <p:cxnSp>
        <p:nvCxnSpPr>
          <p:cNvPr id="40" name="Straight Arrow Connector 39"/>
          <p:cNvCxnSpPr>
            <a:stCxn id="38" idx="1"/>
            <a:endCxn id="39" idx="0"/>
          </p:cNvCxnSpPr>
          <p:nvPr/>
        </p:nvCxnSpPr>
        <p:spPr>
          <a:xfrm flipH="1">
            <a:off x="2800351" y="3619500"/>
            <a:ext cx="885825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9281569">
            <a:off x="2691402" y="3783438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cxnSp>
        <p:nvCxnSpPr>
          <p:cNvPr id="43" name="Straight Arrow Connector 42"/>
          <p:cNvCxnSpPr>
            <a:stCxn id="17" idx="0"/>
            <a:endCxn id="37" idx="2"/>
          </p:cNvCxnSpPr>
          <p:nvPr/>
        </p:nvCxnSpPr>
        <p:spPr>
          <a:xfrm flipH="1" flipV="1">
            <a:off x="4981576" y="3162300"/>
            <a:ext cx="752475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7" idx="2"/>
          </p:cNvCxnSpPr>
          <p:nvPr/>
        </p:nvCxnSpPr>
        <p:spPr>
          <a:xfrm flipV="1">
            <a:off x="4200525" y="3162300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333875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8067676" y="1905000"/>
            <a:ext cx="1343025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AssignStmt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37" idx="0"/>
            <a:endCxn id="67" idx="2"/>
          </p:cNvCxnSpPr>
          <p:nvPr/>
        </p:nvCxnSpPr>
        <p:spPr>
          <a:xfrm flipV="1">
            <a:off x="4981575" y="2362200"/>
            <a:ext cx="23812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71"/>
          <p:cNvSpPr/>
          <p:nvPr/>
        </p:nvSpPr>
        <p:spPr>
          <a:xfrm>
            <a:off x="8143875" y="2796529"/>
            <a:ext cx="120015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AssignExp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7448550" y="3482329"/>
            <a:ext cx="10287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IdNode</a:t>
            </a:r>
            <a:endParaRPr lang="en-US" dirty="0"/>
          </a:p>
        </p:txBody>
      </p:sp>
      <p:cxnSp>
        <p:nvCxnSpPr>
          <p:cNvPr id="74" name="Straight Arrow Connector 73"/>
          <p:cNvCxnSpPr>
            <a:stCxn id="73" idx="0"/>
            <a:endCxn id="72" idx="2"/>
          </p:cNvCxnSpPr>
          <p:nvPr/>
        </p:nvCxnSpPr>
        <p:spPr>
          <a:xfrm flipV="1">
            <a:off x="7962900" y="3253729"/>
            <a:ext cx="78105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3" idx="2"/>
            <a:endCxn id="20" idx="0"/>
          </p:cNvCxnSpPr>
          <p:nvPr/>
        </p:nvCxnSpPr>
        <p:spPr>
          <a:xfrm flipH="1">
            <a:off x="7620000" y="3939529"/>
            <a:ext cx="342900" cy="1442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6407969">
            <a:off x="7543733" y="4388332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symbol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182100" y="3533775"/>
            <a:ext cx="1028700" cy="342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IntLit</a:t>
            </a:r>
            <a:endParaRPr lang="en-US" dirty="0"/>
          </a:p>
        </p:txBody>
      </p:sp>
      <p:cxnSp>
        <p:nvCxnSpPr>
          <p:cNvPr id="86" name="Straight Arrow Connector 85"/>
          <p:cNvCxnSpPr>
            <a:stCxn id="79" idx="0"/>
            <a:endCxn id="72" idx="2"/>
          </p:cNvCxnSpPr>
          <p:nvPr/>
        </p:nvCxnSpPr>
        <p:spPr>
          <a:xfrm flipH="1" flipV="1">
            <a:off x="8743950" y="3253729"/>
            <a:ext cx="952500" cy="280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72" idx="0"/>
            <a:endCxn id="68" idx="2"/>
          </p:cNvCxnSpPr>
          <p:nvPr/>
        </p:nvCxnSpPr>
        <p:spPr>
          <a:xfrm flipH="1" flipV="1">
            <a:off x="8739188" y="2362201"/>
            <a:ext cx="4762" cy="434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5" name="Rounded Rectangle 4114"/>
          <p:cNvSpPr/>
          <p:nvPr/>
        </p:nvSpPr>
        <p:spPr>
          <a:xfrm>
            <a:off x="6248400" y="1066800"/>
            <a:ext cx="1200150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StmtList</a:t>
            </a:r>
            <a:endParaRPr lang="en-US" dirty="0"/>
          </a:p>
        </p:txBody>
      </p:sp>
      <p:sp>
        <p:nvSpPr>
          <p:cNvPr id="4119" name="Freeform 4118"/>
          <p:cNvSpPr/>
          <p:nvPr/>
        </p:nvSpPr>
        <p:spPr>
          <a:xfrm>
            <a:off x="5305425" y="1552575"/>
            <a:ext cx="1538422" cy="323850"/>
          </a:xfrm>
          <a:custGeom>
            <a:avLst/>
            <a:gdLst>
              <a:gd name="connsiteX0" fmla="*/ 1514475 w 1538422"/>
              <a:gd name="connsiteY0" fmla="*/ 0 h 323850"/>
              <a:gd name="connsiteX1" fmla="*/ 1476375 w 1538422"/>
              <a:gd name="connsiteY1" fmla="*/ 47625 h 323850"/>
              <a:gd name="connsiteX2" fmla="*/ 981075 w 1538422"/>
              <a:gd name="connsiteY2" fmla="*/ 142875 h 323850"/>
              <a:gd name="connsiteX3" fmla="*/ 238125 w 1538422"/>
              <a:gd name="connsiteY3" fmla="*/ 57150 h 323850"/>
              <a:gd name="connsiteX4" fmla="*/ 0 w 1538422"/>
              <a:gd name="connsiteY4" fmla="*/ 323850 h 323850"/>
              <a:gd name="connsiteX5" fmla="*/ 0 w 1538422"/>
              <a:gd name="connsiteY5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8422" h="323850">
                <a:moveTo>
                  <a:pt x="1514475" y="0"/>
                </a:moveTo>
                <a:cubicBezTo>
                  <a:pt x="1539875" y="11906"/>
                  <a:pt x="1565275" y="23813"/>
                  <a:pt x="1476375" y="47625"/>
                </a:cubicBezTo>
                <a:cubicBezTo>
                  <a:pt x="1387475" y="71438"/>
                  <a:pt x="1187450" y="141288"/>
                  <a:pt x="981075" y="142875"/>
                </a:cubicBezTo>
                <a:cubicBezTo>
                  <a:pt x="774700" y="144463"/>
                  <a:pt x="401637" y="26988"/>
                  <a:pt x="238125" y="57150"/>
                </a:cubicBezTo>
                <a:cubicBezTo>
                  <a:pt x="74613" y="87312"/>
                  <a:pt x="0" y="323850"/>
                  <a:pt x="0" y="323850"/>
                </a:cubicBezTo>
                <a:lnTo>
                  <a:pt x="0" y="323850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0" name="Freeform 4119"/>
          <p:cNvSpPr/>
          <p:nvPr/>
        </p:nvSpPr>
        <p:spPr>
          <a:xfrm>
            <a:off x="5715000" y="1789987"/>
            <a:ext cx="2324100" cy="383831"/>
          </a:xfrm>
          <a:custGeom>
            <a:avLst/>
            <a:gdLst>
              <a:gd name="connsiteX0" fmla="*/ 0 w 2324100"/>
              <a:gd name="connsiteY0" fmla="*/ 343614 h 383831"/>
              <a:gd name="connsiteX1" fmla="*/ 762000 w 2324100"/>
              <a:gd name="connsiteY1" fmla="*/ 162639 h 383831"/>
              <a:gd name="connsiteX2" fmla="*/ 1285875 w 2324100"/>
              <a:gd name="connsiteY2" fmla="*/ 381714 h 383831"/>
              <a:gd name="connsiteX3" fmla="*/ 1847850 w 2324100"/>
              <a:gd name="connsiteY3" fmla="*/ 714 h 383831"/>
              <a:gd name="connsiteX4" fmla="*/ 2324100 w 2324100"/>
              <a:gd name="connsiteY4" fmla="*/ 305514 h 38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4100" h="383831">
                <a:moveTo>
                  <a:pt x="0" y="343614"/>
                </a:moveTo>
                <a:cubicBezTo>
                  <a:pt x="273844" y="249951"/>
                  <a:pt x="547688" y="156289"/>
                  <a:pt x="762000" y="162639"/>
                </a:cubicBezTo>
                <a:cubicBezTo>
                  <a:pt x="976312" y="168989"/>
                  <a:pt x="1104900" y="408701"/>
                  <a:pt x="1285875" y="381714"/>
                </a:cubicBezTo>
                <a:cubicBezTo>
                  <a:pt x="1466850" y="354727"/>
                  <a:pt x="1674812" y="13414"/>
                  <a:pt x="1847850" y="714"/>
                </a:cubicBezTo>
                <a:cubicBezTo>
                  <a:pt x="2020888" y="-11986"/>
                  <a:pt x="2172494" y="146764"/>
                  <a:pt x="2324100" y="305514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1" name="TextBox 4120"/>
          <p:cNvSpPr txBox="1"/>
          <p:nvPr/>
        </p:nvSpPr>
        <p:spPr>
          <a:xfrm>
            <a:off x="3206950" y="5802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654751" y="57912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733800" y="48768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585580" y="4876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2590800" y="5345668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22958" y="3962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324600" y="389786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5638800" y="3059668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756780" y="2971800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4366379" y="23622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555289" y="305228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bool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395580" y="3059668"/>
            <a:ext cx="43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8763000" y="2438400"/>
            <a:ext cx="65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146473" y="2372320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FDA4C-2196-16DB-3A4F-3C0DD5957674}"/>
              </a:ext>
            </a:extLst>
          </p:cNvPr>
          <p:cNvSpPr txBox="1"/>
          <p:nvPr/>
        </p:nvSpPr>
        <p:spPr>
          <a:xfrm>
            <a:off x="6242867" y="3403601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2303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20" grpId="0" animBg="1"/>
      <p:bldP spid="22" grpId="0"/>
      <p:bldP spid="37" grpId="0" animBg="1"/>
      <p:bldP spid="38" grpId="0" animBg="1"/>
      <p:bldP spid="39" grpId="0" animBg="1"/>
      <p:bldP spid="41" grpId="0"/>
      <p:bldP spid="67" grpId="0" animBg="1"/>
      <p:bldP spid="68" grpId="0" animBg="1"/>
      <p:bldP spid="72" grpId="0" animBg="1"/>
      <p:bldP spid="73" grpId="0" animBg="1"/>
      <p:bldP spid="78" grpId="0"/>
      <p:bldP spid="79" grpId="0" animBg="1"/>
      <p:bldP spid="4115" grpId="0" animBg="1"/>
      <p:bldP spid="4119" grpId="0" animBg="1"/>
      <p:bldP spid="4120" grpId="0" animBg="1"/>
      <p:bldP spid="412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5" grpId="0"/>
    </p:bldLst>
  </p:timing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Overview – Error Reporting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2608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Error Checking</a:t>
            </a:r>
          </a:p>
          <a:p>
            <a:r>
              <a:rPr lang="en-US" dirty="0"/>
              <a:t>What counts as a bad program?</a:t>
            </a:r>
          </a:p>
          <a:p>
            <a:r>
              <a:rPr lang="en-US" dirty="0"/>
              <a:t>How do we detect bad programs?</a:t>
            </a:r>
          </a:p>
          <a:p>
            <a:pPr marL="0" indent="0">
              <a:buNone/>
            </a:pPr>
            <a:r>
              <a:rPr lang="en-US" b="1" dirty="0"/>
              <a:t>Limits of Analysis</a:t>
            </a:r>
          </a:p>
          <a:p>
            <a:r>
              <a:rPr lang="en-US" dirty="0"/>
              <a:t>The halting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997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01040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Error Checking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46448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save programmers from themselves</a:t>
            </a:r>
          </a:p>
          <a:p>
            <a:r>
              <a:rPr lang="en-US" dirty="0"/>
              <a:t>It’s not enough to compile the programmer’s code</a:t>
            </a:r>
          </a:p>
          <a:p>
            <a:r>
              <a:rPr lang="en-US" dirty="0"/>
              <a:t>Need to figure out what programmer </a:t>
            </a:r>
            <a:r>
              <a:rPr lang="en-US" i="1" dirty="0"/>
              <a:t>meant to code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C2E1D141-E7E9-4174-B047-C0D179B7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569" y="1452563"/>
            <a:ext cx="30289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88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36996</TotalTime>
  <Words>1476</Words>
  <Application>Microsoft Office PowerPoint</Application>
  <PresentationFormat>Widescreen</PresentationFormat>
  <Paragraphs>389</Paragraphs>
  <Slides>34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Garamond</vt:lpstr>
      <vt:lpstr>MV Boli</vt:lpstr>
      <vt:lpstr>Office 2013 - 2022 Theme</vt:lpstr>
      <vt:lpstr>Check-In Review – Type Checking</vt:lpstr>
      <vt:lpstr>Check-In Review – Type Checking</vt:lpstr>
      <vt:lpstr>Administrivia Housekeeping</vt:lpstr>
      <vt:lpstr>Error Reporting</vt:lpstr>
      <vt:lpstr>Last Time Lecture Review – Type Analysis</vt:lpstr>
      <vt:lpstr>Handling Errors Type Analysis – Implementing Type Checking</vt:lpstr>
      <vt:lpstr>Type Error Example Type Analysis – Implementing Type Checking</vt:lpstr>
      <vt:lpstr>Today’s Outline Lecture Overview – Error Reporting</vt:lpstr>
      <vt:lpstr>Error Checking  Semantic Analysis</vt:lpstr>
      <vt:lpstr>Quick Audience Poll Semantics – Error Checking</vt:lpstr>
      <vt:lpstr>A Compiler’s Error-Checking Obligation Semantics – Error Checking</vt:lpstr>
      <vt:lpstr>Compiler As Mind Reader Semantic Analysis – Broad View</vt:lpstr>
      <vt:lpstr>Compiler as Complainer Semantic Analysis – Broad View</vt:lpstr>
      <vt:lpstr>The Compiler Before the Compiler Semantic Analysis – Broad View</vt:lpstr>
      <vt:lpstr>Bug Hunting Semantic Analysis – Broad View</vt:lpstr>
      <vt:lpstr>Compiler Perspective Semantic Analysis – Broad View</vt:lpstr>
      <vt:lpstr>Compiler Focus: Static Analysis Semantic Analysis – Broad View</vt:lpstr>
      <vt:lpstr>Limits of Error Checking Static Analysis</vt:lpstr>
      <vt:lpstr>Limits of Static Analysis Static Analysis</vt:lpstr>
      <vt:lpstr>The Halting Problem Static Analysis</vt:lpstr>
      <vt:lpstr>Sketching the Halting Problem Static Analysis</vt:lpstr>
      <vt:lpstr>No Effective Method for Halting Static Analysis</vt:lpstr>
      <vt:lpstr>PowerPoint Presentation</vt:lpstr>
      <vt:lpstr>Rice’s Theorem Static Analysis</vt:lpstr>
      <vt:lpstr>Rice’s Theorem – Basic Idea Static Analysis – Limits of Error Checking</vt:lpstr>
      <vt:lpstr>Rice’s Theorem - Implications Static Analysis – Limits of Error Checking</vt:lpstr>
      <vt:lpstr>Limits of Static Analysis Static Analysis</vt:lpstr>
      <vt:lpstr>Practical Argument Static Analysis</vt:lpstr>
      <vt:lpstr>Let’s do some Sciency-Sounding Stuff Static Analysis - Evaluation</vt:lpstr>
      <vt:lpstr>Evaluating a Bug Detector Static Analysis - Evaluation</vt:lpstr>
      <vt:lpstr>Guarantees Under Imperfect Detection Static Analysis – Limits of Error Checking</vt:lpstr>
      <vt:lpstr>Visual Analogy Static Analysis – Limits of Error Checking</vt:lpstr>
      <vt:lpstr>Soundness and Completeness Static Analysis – Limits of Error Checking</vt:lpstr>
      <vt:lpstr>Partial Correctness Static Analysis – Limits of Error Checking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Presentation</dc:title>
  <dc:creator>drew</dc:creator>
  <cp:lastModifiedBy>Davidson, Drew</cp:lastModifiedBy>
  <cp:revision>778</cp:revision>
  <cp:lastPrinted>2018-08-29T18:10:22Z</cp:lastPrinted>
  <dcterms:created xsi:type="dcterms:W3CDTF">2018-07-19T03:57:05Z</dcterms:created>
  <dcterms:modified xsi:type="dcterms:W3CDTF">2025-09-29T21:02:04Z</dcterms:modified>
</cp:coreProperties>
</file>