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6.xml" ContentType="application/inkml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9.xml" ContentType="application/inkml+xml"/>
  <Override PartName="/ppt/notesSlides/notesSlide26.xml" ContentType="application/vnd.openxmlformats-officedocument.presentationml.notesSlide+xml"/>
  <Override PartName="/ppt/ink/ink10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1.xml" ContentType="application/inkml+xml"/>
  <Override PartName="/ppt/notesSlides/notesSlide29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1184" r:id="rId2"/>
    <p:sldId id="1271" r:id="rId3"/>
    <p:sldId id="1261" r:id="rId4"/>
    <p:sldId id="1262" r:id="rId5"/>
    <p:sldId id="1162" r:id="rId6"/>
    <p:sldId id="1263" r:id="rId7"/>
    <p:sldId id="1264" r:id="rId8"/>
    <p:sldId id="1254" r:id="rId9"/>
    <p:sldId id="1265" r:id="rId10"/>
    <p:sldId id="1266" r:id="rId11"/>
    <p:sldId id="1161" r:id="rId12"/>
    <p:sldId id="1170" r:id="rId13"/>
    <p:sldId id="1163" r:id="rId14"/>
    <p:sldId id="1208" r:id="rId15"/>
    <p:sldId id="1269" r:id="rId16"/>
    <p:sldId id="1255" r:id="rId17"/>
    <p:sldId id="1253" r:id="rId18"/>
    <p:sldId id="1242" r:id="rId19"/>
    <p:sldId id="1248" r:id="rId20"/>
    <p:sldId id="1249" r:id="rId21"/>
    <p:sldId id="1250" r:id="rId22"/>
    <p:sldId id="1239" r:id="rId23"/>
    <p:sldId id="1252" r:id="rId24"/>
    <p:sldId id="1229" r:id="rId25"/>
    <p:sldId id="1256" r:id="rId26"/>
    <p:sldId id="1270" r:id="rId27"/>
    <p:sldId id="1267" r:id="rId28"/>
    <p:sldId id="1232" r:id="rId29"/>
    <p:sldId id="1230" r:id="rId30"/>
    <p:sldId id="1258" r:id="rId31"/>
    <p:sldId id="1231" r:id="rId32"/>
    <p:sldId id="1257" r:id="rId33"/>
    <p:sldId id="1260" r:id="rId34"/>
    <p:sldId id="1226" r:id="rId35"/>
    <p:sldId id="1243" r:id="rId36"/>
    <p:sldId id="1259" r:id="rId37"/>
    <p:sldId id="1224" r:id="rId38"/>
    <p:sldId id="122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108" d="100"/>
          <a:sy n="108" d="100"/>
        </p:scale>
        <p:origin x="192" y="3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3:58:04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16130 13455 349 0,'0'0'421'0,"0"0"-200"15,0 0-182-15,0 0 300 0,0 0-7 16,0 0-147-16,0 0-65 0,0 0-71 16,0 0 213-16,0 0-110 0,-20-20-48 15,20 18-11-15,0 2 20 0,0 0 19 16,0 0-4-16,0 0 13 0,0 0 9 16,0 0-39-16,0 0-22 0,0 0-3 15,0 0-7-15,0 0 3 0,0 0-10 16,0 0-6-16,0 0-19 0,0-2 3 0,0 2-15 15,0 0-18-15,0 0-17 0,0 0-16 16,0 0-6-16,0 0-6 0,0 0-3 16,0 0-29-16,0 0 25 0,0 0 1 15,5 0 31-15,5 0 3 0,5 0 22 16,-5 0 0-16,5 0 3 0,0-4-13 0,0 2-12 16,0 0-3-16,0 2 3 0,0 0 12 15,5-1-12-15,-5 1 19 0,0 0-17 16,-1 0-2-16,1 0-1 0,0 0-14 15,0 0 15-15,0 0 3 0,-10 0 0 16,10 0-3-16,0 0 0 0,-5 0 0 16,5 0 0-16,0 0 1 0,-10 0 2 15,0 0 0-15,10 0 0 0,0 0-2 0,-6 0-1 16,-4 0-3-16,10 0-1 0,0 0 4 16,0 0 1-16,5 0 2 0,-5 0-2 15,0 0-1-15,0 0 0 0,0 1-16 16,0-1 16-16,5 0 0 0,-5 0 1 15,-1 2 1-15,1-2-1 0,0 0-1 16,0 0-1-16,0 0 1 0,0 0 3 16,0 0 16-16,0 0-16 0,0 0 10 0,0 0 15 15,0 0-16-15,-5 2 4 0,4 2-15 16,11-4 0-16,-10 2 2 0,0 0-3 16,0-2 0-16,-5 2-3 0,5 2 0 15,0-2 1-15,0 0 2 0,0-2 1 16,10 2 2-16,-20 1 0 0,14-3 13 15,-4 3-15-15,0-1 0 0,0 0-1 0,0-2-1 16,0 3 0-16,5 2 1 0,-5-5 17 16,0 3-5-16,0-1-11 0,0-2-1 15,0 2 0-15,4-2-2 0,-4 2 2 16,0-2 16-16,0 4-15 0,0-4 0 16,0 2 0-16,0-2 0 0,-10 2-1 15,10-2-1-15,0 2 1 0,-15 2-1 16,15-4-1-16,-5 2 1 0,-5 0 1 15,5 0 0-15,-5 4 0 0,5-4 0 16,-5 0-1-16,14-2 1 0,-4 3 0 16,-5-1-1-16,5 1-1 0,-10 0-1 0,10-3 3 15,10 3 0-15,-15-3 2 0,20 0 19 16,-15 1 1-16,10-1-22 0,-1 0 13 16,1 6-12-16,-5-6 11 0,10 0-9 15,-10 2-2-15,10-2 21 0,0 2 3 16,-6 0-23-16,1 4 14 0,5-6 9 0,-5 2-22 15,-5-2 19-15,10 0 12 0,-10 0-12 16,5 0-1-16,-11 0 1 0,6 0 9 16,-5 0-19-16,0-2-10 0,-10 0 20 15,5-2-22-15,5 2 0 0,-10 0-2 16,5 2 1-16,-5 0-1 0,5-2-10 16,0 2 9-16,0 0-9 0,5-3 10 15,0 3 1-15,0 0-1 0,-1 0-7 16,6 0 9-16,0 0 2 0,-5 0-2 15,10 0 1-15,-5-3-1 0,-5 3 3 16,15-1-2-16,-10 1 0 0,4-3 0 0,-9 0 2 16,10 0 25-16,-10 1-8 0,0-1-20 15,10 3-2-15,-10-2-1 0,5 0 3 16,0-4 1-16,4 4 3 0,-4 0 8 16,10-4-11-16,0 4 18 0,0-2-7 0,0-2-12 15,-5 4-1-15,4 0 1 0,11-4 12 16,-5 4-11-16,0-1 12 0,5-4 2 15,-1 2 4-15,1 1-7 0,0-2 6 16,5-4 7-16,0 3-6 0,-11-3-1 16,11 2 4-16,0-4-21 0,-10 2 11 15,9 0 7-15,-9 3-16 0,15-5 15 16,-10 4-16-16,-5-2 17 0,-1-2-1 16,6 2-15-16,-5-3 12 0,0 1-14 15,5 0 0-15,-6 2 10 0,1-3-11 16,-5 1-13-16,5 2 10 0,-5 0 0 0,10 5-15 15,-16-3-1-15,16 6 7 0,-10-2 12 16,-5 0 1-16,5 4-1 0,-5 0-1 16,4 0-1-16,-4 0 0 0,5-2 2 15,-15 2 1-15,15 0-1 0,-10 0 2 16,5-2 1-16,-10 0 9 0,5-2 4 0,4 2-4 16,-4 1-12-16,0-2-2 0,-5 0-19 15,0 0-4-15,0 3 13 0,0 0-4 16,0 0 15-16,-10 0-2 0,10 0 1 15,0 0 2-15,9 0-2 0,-9 0 2 16,-5 0 12-16,20 0-1 0,-15 0-11 16,10 0-16-16,-5 0 13 0,0 0 2 15,-5 3 1-15,10 0 0 0,-6-3 1 16,6 3 15-16,-5-3-13 0,0 0 18 0,-5 1-21 16,10-1 1-16,-5 6-1 0,0-6 0 15,-5 2 16-15,9 0-6 0,-9 4-10 16,10-2 0-16,-10-4 3 0,0 5 12 15,10-2-12-15,-10-1 10 0,0 1-10 16,-5-3 9-16,5 0-10 0,0 2-1 16,-1 0 0-16,-4 1 1 0,-5-3-1 0,5 3 1 15,-10-3-1-15,5 2-1 0,-5-2 0 16,10 0-1-16,-10 0 1 0,0 0 0 16,5 0 0-16,-5 0-1 0,0 0 1 15,0 0-1-15,0 0-1 0,10 0 2 16,-10 2 0-16,5-2 0 0,0 0 0 15,-5 3 0-15,0 0-1 0,10-3 1 16,-5 2 0-16,-5-2 1 0,15 4-1 16,-15 0 0-16,10-2 0 0,-5 0 0 15,-5-2 0-15,10 0 0 0,-10 2 0 0,5-2 0 16,-5 0 1-16,0 0-1 0,0 0 0 16,0 0-1-16,0 0 0 0,0 0-2 15,10 0 0-15,-10 0 0 0,0 0 1 16,0 3 0-16,5-3-1 0,-5 0-13 15,0 3 14-15,10-3-1 0,-10 0-9 0,5 0 10 16,-5 0-10-16,5 0 9 0,-5 0 1 16,0 2-1-16,10 1-9 0,-10-3 10 15,5 0 0-15,-5 0 0 0,0 0-10 16,0 0-4-16,0 0 13 0,0 0 0 16,0 0-9-16,10 0 9 0,-6 2-10 15,-4-2-2-15,0 0-7 0,0 0-2 0,0 0-4 16,0 0-6-16,0 0 6 0,0 0-12 15,0 0-16-15,0 0-3 0,0 0-18 16,0 0-23-16,0 0-57 0,0 0-76 16,0 0-36-16,0 5-75 0,0-2-102 15,0-1-113-15,0 3-435 0,0-20-176 0</inkml:trace>
  <inkml:trace contextRef="#ctx0" brushRef="#br0" timeOffset="1341.91">21934 12590 443 0,'0'0'388'16,"0"0"-140"-16,0 0 162 0,0 0-94 15,0 0-69-15,0 0-63 0,0 0-28 0,0 0-11 16,0 0-16-16,0 0-16 0,0-12 3 15,0 12-7-15,0 0-7 0,0 0-12 16,0 0-23-16,0 0 10 0,0 0 5 16,0 0-25-16,0 0-25 0,0 0 9 15,0 0-6-15,0 0-9 0,0 0-14 16,0 0 10-16,0 0-19 0,0 0-3 16,0 0-16-16,0 0 16 0,0 0 2 15,0 0-2-15,0 0 0 0,0 0-15 0,0 0 15 16,0 0 12-16,0 0-12 0,0 0-4 15,0 0 4-15,0 0 18 0,0 0-5 16,0 0-13-16,0 0 3 0,0 0 13 16,0 2 0-16,0 6 28 0,0 4 16 15,0 0-16-15,0 1-9 0,0 7-13 16,0-3-10-16,0 3-9 0,0 2 0 16,0 3 0-16,0-3-2 0,0 1-2 15,0-1 1-15,10 0-1 0,-10-5-11 0,5 3 12 16,-5-5 1-16,0-3 12 0,0-2-1 15,0 0 4-15,0-5 3 0,0 0-1 16,0-5 4-16,0 3-3 0,0-3 0 16,0 0-5-16,0 0-12 0,0 0 1 15,0 0 0-15,0 0 0 0,0 0 10 0,0 0-12 16,0 0 0-16,0 0 0 16,0 0 0-16,0 0-1 0,0 0-15 0,0 0-24 15,0 0-23-15,0 0-42 0,0 0-66 16,0 0-68-16,0-5-77 0,15 0-96 15,-15 0-44-15,10-1-289 0,-5 0-446 0,-35 33 844 16</inkml:trace>
  <inkml:trace contextRef="#ctx0" brushRef="#br0" timeOffset="2363.07">22293 12586 484 0,'0'0'410'0,"0"0"-35"16,0 0-20-16,0 0-59 0,0 0-69 15,0 0-56-15,0 0 17 0,0 0-20 16,0 0-1-16,0 0-38 0,0 0 12 16,-30 0-20-16,30 0-54 0,0 0 13 0,-5 0-10 15,-5 0 6-15,10 2-29 0,0 0-2 16,-5 0 15-16,-5 2-10 0,10 0-18 15,0-2-13-15,-5 4 6 0,-5-2 0 16,10 4-6-16,0-3-3 0,-10 5-14 16,10-6 14-16,-10 4-14 0,5 0 10 15,5-1-9-15,0 0 0 0,-10 4-2 16,5-1 0-16,5-4 0 0,-10 4 2 16,10-2-3-16,0-1 0 0,0 1-2 15,0 0-11-15,0-2 1 0,0 2 10 0,0 0-20 16,0-1 9-16,0 1 12 0,0 4-2 15,0-4-10-15,0 2 10 0,0-1 1 16,0-1-11-16,0 4-9 0,0-4 19 16,0-2-13-16,10 5 13 0,-5-1 0 15,-5-3-10-15,10 0 1 0,-5 1 10 16,5 2 0-16,0-5-1 0,0 2-10 16,-5-2 11-16,5 0-11 0,-5-2-3 0,5 1-3 15,-5 0-12-15,5-2 2 0,-5-2-9 16,5 0 7-16,-5 0 5 0,9-2 23 15,-9-6-13-15,10-2 16 0,0-3 2 16,-5 1 17-16,-5 0-15 0,5-3 11 16,-5-1-2-16,5 2-10 0,-5-1 10 15,5-3-11-15,-5 4 1 0,-5-1 10 16,10 3-11-16,-10-4 20 0,0 4 3 0,5 0-12 16,0 2-10-16,-5 3 19 0,0-3-6 15,0 0-15-15,0 0 1 0,0 0 21 16,0-3-11-16,0 3-11 0,0 4 12 15,0-5-10-15,0 1 22 0,-10 0 3 16,0 6-5-16,5-4-11 0,-5-2-12 0,5 5-16 16,-10-2 6-16,5 4 10 15,-5 1 2-15,10-3 1 0,-5 2 16 0,-10 3-3 16,20 0 3-16,-14 0-19 0,9 0 0 16,-5 0-1-16,5 0 0 0,5 0-28 15,-10 0 10-15,10 0-18 0,-5 0-14 16,5 8 1-16,-10-6-1 0,10 1-35 15,0 2-22-15,-5 0-16 0,-5-1-16 16,10 4-36-16,0 0-69 0,0-4-39 16,0 6-88-16,0 0-158 0,0-5-147 15,15 5-135-15</inkml:trace>
  <inkml:trace contextRef="#ctx0" brushRef="#br0" timeOffset="3981.12">22651 12535 277 0,'0'0'743'16,"0"0"-160"-16,0 0-245 0,0 0-107 16,0 0-5-16,0 0-3 0,0 0-33 15,0 0-42-15,0 0-20 0,0 0-16 16,0 0-22-16,0 0-4 0,0 0-4 0,0 0 1 15,0 0-20-15,0 0-19 0,0 0-15 16,0 0-13-16,0 0-14 0,0 4 14 16,-10 0-16-16,10 8-7 0,0 1-15 15,-5 7 19-15,-5 2-12 0,10 3 15 0,-5 2 2 16,-5 1-2-16,10-1 0 0,0-1 1 16,0 2 0-16,-5-3 3 0,5-3-2 15,0-2-2-15,0-3 0 0,0-7-19 16,0-3-13-16,0-1 4 0,0-6 5 15,5 2-11-15,-5-2-20 0,0 0-20 16,10 0-43-16,-5 0-1 0,5-8-52 16,-5-1-62-16,10-7-135 0,-15 2-210 15,10 2-403-15</inkml:trace>
  <inkml:trace contextRef="#ctx0" brushRef="#br0" timeOffset="4674.64">22884 12551 303 0,'0'0'1057'0,"0"0"-683"0,0 0-72 15,0 0-29-15,0 0-28 0,0 0-25 16,0 0-37-16,0 0-36 0,0 0-16 15,0 0 10-15,-24-8 14 0,24 10-63 16,-5 4-76-16,-5 1-3 0,-5 3-11 0,15 2 10 16,-15 4-11-16,15-2 0 0,-10 3-1 15,0 1 2-15,5-4-1 0,5 4 1 16,0-1-2-16,-10 3-2 0,10-3-11 0,0 1 11 16,0-1-17-16,0 3 16 0,0-6 0 15,0 7-16-15,10-7 0 0,5 6 3 16,-5 0 13-16,5-5-4 0,0 2 7 15,-5-4 17-15,9-4-17 0,-4-1-1 16,5 0 0-16,-5-6-15 0,10-2 16 16,-5 0-19-16,-5-2-28 0,5-6 8 15,-10-4 37-15,-5-1 2 0,10 0 17 16,0-6 15-16,-6-1-16 0,-4-2 35 16,5-3-17-16,-5 0 1 0,-5 1-16 15,0-3 7-15,0 2-1 0,0 3 0 16,-5-1-3-16,-5 1-9 0,5 2 40 0,-4-3-25 15,-6 7-28-15,10-5-26 16,-10 7-5-16,5-4-7 0,0 6 38 0,-5 2 0 16,5 3-1-16,5-1 1 0,5 4 16 0,-10-2-1 15,5 6 1-15,5 0-15 0,-10 0-1 16,10 0-72-16,-5 0-29 0,-5 2 12 16,10 6-79-16,-15 4-53 0,10 3-83 15,0 3-67-15,-5-1-115 0,5-2-297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27:34.209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15772 7703 160 0,'0'0'1206'0,"0"0"-689"0,0 0-196 15,0 0-101-15,0 0-16 0,0 0 60 16,0 0 8-16,0 0-65 0,0 0-105 16,0 0-48-16,0 0 0 0,0 3 3 0,0-3-3 15,0 0 6-15,0 0 6 0,0 0-10 16,0 3-2-16,0-3-7 0,0 0 0 16,0 0-2-16,0 0 5 0,0 0 9 15,0 0 16-15,0 0 21 0,0 0-6 16,0 0-19-16,0 2-24 0,0-2-10 15,0 0-7-15,0 0-2 0,0 0-3 0,0 0 3 16,0 0-1-16,0 0-2 0,0 0-1 16,0 0-5-16,0 0-1 0,0 0-15 15,0 0 10-15,0 0-13 0,0 0-1 16,0 0-2-16,0 0-13 0,0 0 4 16,0 0 11-16,0 0 1 0,0 0 0 15,0 0 0-15,0 0 2 0,0 0 0 16,0 0 13-16,0 0 4 0,0 0-1 0,0 0 4 15,0 0-4-15,0 0-15 16,0 0 0-16,0 0 12 0,0 0-13 0,0 0-1 16,0 0 0-16,0 0 2 0,0 0-1 15,0 0 0-15,0 0 1 0,0 0 9 16,0 0-11-16,0 0 0 0,0 0 1 16,0 3 0-16,0-3-1 0,0 0-1 15,0 2-1-15,-5 0-2 0,0 1 2 0,-5 0 1 16,5-3 2-16,-5 0 22 0,5 0-20 15,-4 0-4-15,-6 2-12 0,0-2 9 16,10 2 3-16,-10-2 1 0,0 0-1 16,10 2-2-1,-5 2 0-15,5-4 1 0,-5 0-1 0,5 0 1 0,-5 0-2 16,-5 2 1-16,10-2 0 0,-5 2 1 16,-10-2 0-16,15 2 0 0,-5 4-1 15,-4-4-13-15,9-2 15 0,-5 2 0 16,-5 4 1-16,0-4-1 0,10 3-1 0,-5 0 0 15,-10 0-12-15,5 3 10 0,-5 2-15 16,-5-1 3-16,10-1 2 0,-5-1 12 16,6 0 1-16,-6 1-1 0,5 0-15 15,-10-2 4-15,5 5 12 0,0-1 0 0,-5 0-1 16,10 2 1-16,-5-2 12 0,1 0-12 16,-6-3-12-16,10 5 12 0,0-2-1 15,-5 0-3-15,5 0 2 0,0 0 0 16,0 3 1-16,0-1-2 0,0-2-18 15,10 2 19-15,-10-1-14 0,5-1 15 16,1-1-2-16,-1 1-9 0,5 0 9 16,5 0 0-16,-10 0 0 0,10 2-16 15,-5 3 16-15,5 5 1 0,-10 0-1 16,5 5 3-16,-5 2 1 0,10-3 14 0,-5 4-15 16,-5-3-3-16,10-1-9 0,0-1 10 15,-5-3 1-15,5-3-2 0,0 1-28 16,0-2 16-16,0 5 15 0,0 1-3 15,5 1 3-15,-5-1 8 0,0 2-8 16,10 1-2-16,-5 1 2 0,-5-3-3 16,10 7 3-16,-10 0 17 0,5 2-14 15,5 0 19-15,-10 3-7 0,5-6-2 16,5 4-10-16,-5-3-1 0,5-5 0 0,-6-1 0 16,1-1-1-16,10 1 1 0,0-4 1 15,-5-3 12-15,5 2-12 0,-10-8-3 16,10 2-21-16,5-1 21 0,-5-2 2 15,0-6 16-15,0 4-17 0,10-3-1 0,-6 0 1 16,1-2-3-16,-5-1 4 16,10 3 1-16,5-2 28 0,-5 1-12 0,0-2-19 15,-5 4 1-15,4-3 0 0,-4 2 2 16,0-1 13-16,5-4-16 0,-5 3-2 16,10-1 1-16,-10 3 1 0,10-5 10 15,-6 3-8-15,-4 1-2 0,15 2 2 16,-10-4 11-16,-5 0-13 0,-5 6-1 15,5 0 0-15,5-4 1 0,-10 6 21 0,-1-5 0 16,1 3-5-16,-10-4-13 0,5 2 0 16,0-2 9-16,-10 2 0 0,0-4-10 15,10 0 1-15,-10-2 10 0,0 0-11 16,5 0 1-16,-5 0 15 0,0 0-3 16,0 0-2-16,0 0 8 0,0 0-3 0,0 0 19 15,0 3 3-15,0-3-1 16,0 0-2-16,0 3-13 0,0-3-6 0,0 0-5 15,0 0-11-15,0 0-2 0,0 0 0 16,0 0-1-16,0 0-2 0,0 0-13 16,0 0-32-16,0 0-32 0,-5 0-48 15,-5-3-34-15,10-2-84 0,-5 1-82 16,0-4-156-16,5-2-128 0,-10 0-180 16,10 0-501-16,35 60 204 0</inkml:trace>
  <inkml:trace contextRef="#ctx0" brushRef="#br0" timeOffset="330.05">15643 8963 737 0,'0'0'599'0,"0"0"-68"16,0 0-81-16,0 0-72 0,0 0-85 16,0 0-53-16,0 0-20 0,0 0-46 0,0 0-54 15,0 0-41-15,0 0-79 0,10 76-189 16,0-68 170-16,5-3 19 0,0 0 3 15,10-3-3-15,4 6 0 0,-4-4 12 16,5 4-9-16,-15-4-2 0,10 4 9 16,-10-8-9-16,5 5 0 0,-15 0-1 15,10-5-2-15,-15 3-1 0,0-3 3 16,10 2 13-16,-10 3 40 0,0 2 14 16,-10 11 8-16,-5 4-49 0,-10 3-26 15,0 2-31-15,5 1-60 0,-5-3-14 0,0-6-85 16,0-2-33-16,11-4-59 0,-1-1-65 15,10-2-77-15,-5 3-131 0,5-3 28 16,-5 0 15-16,10-6 81 0</inkml:trace>
  <inkml:trace contextRef="#ctx0" brushRef="#br0" timeOffset="10931.34">17384 8065 630 0,'0'0'255'16,"0"0"513"-16,0 0-333 0,0 0-117 0,0 0-147 15,0 0-39-15,0 0-35 0,0 0 38 16,0 0 3-16,0 0-33 0,0 3-9 16,0-3-10-16,0 0 3 0,0 0 9 15,0 0 10-15,0 0 3 0,0 0-14 0,-10 0-62 16,10-3-34-16,-5 1-1 0,-5 0 19 15,10 2 3-15,0 0 3 0,0 0 0 16,0 0-6-16,0 0-1 0,-5 0-2 16,5 0 1-16,0 0-2 0,0 0-15 15,0 0-2-15,0 0-13 0,0 0-8 16,0 0-6-16,0 0 1 0,0 0-12 16,0 0-4-16,0 0 6 0,0 0-3 15,0 0-3-15,0 0 0 0,0 0-4 0,5 0 7 16,5-3 41-16,5 3 42 0,0 0 12 15,5-2 37-15,-1-1-91 0,6 3-9 16,-5 0 9-16,10 0 54 0,-10-3 37 16,10 3-35-16,0 0-54 0,-1 0-2 15,1-2 0-15,-10 2 16 0,10 0 57 0,5-2-51 16,-5 2-20-16,-5 0-2 16,-6-3 59-16,1 0-38 0,10 1-21 0,-5 2 0 15,-5-1 21-15,0-2 17 0,10-1 15 16,-5 0-19-16,4 4-22 0,-4-2 10 15,0 2-7-15,-5 0-14 0,5 0 0 16,-5 0 18-16,0 0-16 0,-5 0 13 16,9 0-16-16,-9 0-6 0,-5 0 6 15,15 0 19-15,-10 0 1 0,0 0-18 16,0 0-2-16,0 0 0 0,-10 0 0 16,15 2 0-16,-20-2-25 0,15 0 9 15,-15 0 4-15,10 2-10 0,-5 0 19 0,-5-2 3 16,10 4 1-16,-6-1 0 0,-4-3 15 15,10 0-1-15,-10 1-13 0,0-1 11 16,5 0-13-16,-5 0 1 0,0 0-1 16,0 0 3-16,0 0 22 0,0 0-1 15,0 0 4-15,0 0 3 0,0 0-3 0,0 0 0 16,0 0-4-16,0 0 19 0,0 0 7 16,0 0 5-16,0 0 0 0,-5 0-6 15,-9 0-47-15,-11 0 4 0,-10 0-6 16,5 0-104-16,-5 0 46 0,-10 0 42 15,11 0 16-15,-6 0-37 0,0 0 19 16,0-1 15-16,0-6-37 0,1 3 9 16,-6 2-18-16,10-9 49 0,0 6-22 15,0 0-18-15,-4-2 1 0,-6 2 38 16,10-3-64-16,0 4 44 0,-9-2 5 0,9-1 1 16,-5 2-29-16,5 0 42 0,5-5-10 15,0 0 12-15,6 0-19 0,-1 6 0 16,10-6 17-16,-5 7-16 0,10-2 17 15,-5 3 1-15,10-1 2 0,5 3-1 16,0-2-1-16,0 2-3 0,0 0-1 0,0 0 2 16,0 0-10-16,0 0-10 15,0 0-12-15,0 0-29 0,0 0-7 0,0 0-2 16,0 0-22-16,0 0 3 0,0 2 66 16,15 1 25-16,0 4 12 0,0-2-11 15,5 0 0-15,5 2-1 0,9-1 0 16,1 1 1-16,10 0 34 0,5 1 31 15,-1-3-12-15,11 2 2 0,0-2 10 16,-11 3-65-16,1-5 59 0,5 2-44 16,-5-1 18-16,-6-2 1 0,-9 1-33 15,-5-3-2-15,0 0 0 0,-10 0 14 16,-5 0-14-16,-10 0-2 0,10 0 2 0,-15 0 0 16,0 0 1-16,0 0-1 0,0 0-50 15,0 0-28-15,0 0-7 0,0 0-22 16,0 0-16-16,0 3-51 0,0 1-310 0,-15 9-332 15,10-3-356-15</inkml:trace>
  <inkml:trace contextRef="#ctx0" brushRef="#br1" timeOffset="14089.85">18060 6744 235 0,'0'0'176'0,"0"0"166"0,0 0 111 16,0 0-69-16,0 0-42 0,0 0-34 15,0 0-17-15,0 0-30 0,0 0-40 16,0 0-48-16,0 0-48 0,0 0-23 0,0 0-23 16,0-2-15-16,0 0-33 0,0 2 17 15,0-2 9-15,0-4-19 0,0 6-4 16,0-2 1-16,0 0-13 0,0-4-9 16,0 4 2-16,0-1 10 0,0 1 1 0,0 2 5 15,0 0-28-15,0 0-3 0,0 0-2 16,0 0-1-16,0 0 1 0,0 0-1 15,0 0-10-15,0 0-3 0,0 0-6 16,0 5 0-16,0 5 22 0,0 10 4 16,0 9 55-16,5 6-2 0,-5 7-55 15,0 3 13-15,0 0-2 0,0-4-13 16,0-1-18-16,0-3 15 0,0-10-41 16,10-4-110-16,-10-3-83 0,5-10-40 15,5-6-104-15,-5-4-300 0,5 0-343 16,0-19-158-16</inkml:trace>
  <inkml:trace contextRef="#ctx0" brushRef="#br1" timeOffset="14146.42">18299 6730 46 0,'0'0'2017'15,"0"0"-1341"-15,0 0-268 0,0 0-166 16,0 0-10-16,0 0-8 0,0 0-76 15,0 0-98-15,0 0-50 0,0 0 2 16,0 0 0-16,0 112 0 0,0-83-2 16,0 3-2-16,0 2-17 0,0-11 16 15,0 2-22-15,5 0 22 0,5-5-32 0,-10-6-93 16,5-1-131-16,-5-6-40 0,0-2-85 16,0 0-213-16,0-5-434 0,-5 0-110 0</inkml:trace>
  <inkml:trace contextRef="#ctx0" brushRef="#br1" timeOffset="14690.04">17906 6858 333 0,'0'0'159'16,"0"0"497"-16,0 0-171 0,0 0-109 15,0 0-64-15,0 0-57 0,0 0-46 16,0 0-70-16,0 0-37 0,0 0-6 15,0 0-19-15,5-32 13 0,10 20 2 0,0-5 10 16,0-3 12-16,0-7 9 0,14-3 19 16,-9-10 18-16,10-4-46 0,0-6-61 15,0-4-29-15,-10 4-23 0,5 6 2 16,-10-1-1-16,-1 12 10 0,1 9-11 16,-10 4 10-16,-5 10-11 0,5 3-3 15,-5 5-9-15,10-2-4 0,-10 4-15 0,0 0-28 16,0 0-26-16,5 0-35 0,-5 0 4 15,15 8 103-15,0 4 13 0,0 6 98 16,10 1 31-16,0 9-85 0,-10-1-28 16,14 0-13-16,-4 5 10 0,0 1-11 15,15-4-2-15,-10 1 59 0,5 0-9 16,-6-3-28-16,1-2 3 0,-5-3-23 16,5-2 29-16,-15 0-15 0,10-5-14 15,-10 0 1-15,-10-5-2 0,0 0-1 16,5-3-19-16,-5 0-62 0,-5 1-82 0,0-3-54 15,0 3-61-15,0-1-120 0,-5 8-329 16,-10-8-775-16</inkml:trace>
  <inkml:trace contextRef="#ctx0" brushRef="#br1" timeOffset="27913.45">16205 12424 2009 0,'0'0'612'16,"0"0"-287"-16,0 0-261 0,0 0-51 16,0 0 0-16,0 0 67 0,0 0-10 0,0 0-49 15,0 0-21-15,0 0-39 0,0 27 39 16,0-7 3-16,5 5 58 0,-5 0-19 16,10 5 2-16,-10-1-12 0,5-4-32 15,-5 3 13-15,0-12-12 0,10-3 13 16,-10-3-14-16,0-8-24 0,0-2 24 15,0 0 23-15,0 0 12 0,5-5 0 16,5-9-4-16,-10-14 14 0,10-1-13 0,0-14-17 16,-5 2-11-16,10 1-4 15,-6 5 0-15,-4 2 0 0,5 11-16 0,-5 10-25 16,-5 7-1-16,0 3 1 0,0 2 0 16,10 0 9-16,-5 5 32 0,-5 5 19 15,15 4 44-15,-10 10-31 0,10-1 6 16,0 5-35-16,0-3-2 0,-5-5-1 0,-5-6-4 15,10-3-24-15,-5-7 2 0,-5-4 26 16,-5 0 35-16,20 0 32 0,-10-10-4 16,4-2-19-16,1-1-28 0,-10 3 0 15,10 4-32-15,-5 0-22 0,-5 6-9 16,0 0 47-16,10 2 92 0,-5 8-45 16,-5 3-16-16,10 4 1 0,-15 0-32 15,15 1-56-15,-5-3-102 0,-5-3-86 0,5-2-207 16,-5-2-633-16,10-8-345 0</inkml:trace>
  <inkml:trace contextRef="#ctx0" brushRef="#br1" timeOffset="28178.45">16832 12345 1410 0,'0'0'1493'0,"0"0"-1137"0,0 0-83 0,0 0-92 16,0 0-153-16,0 0 26 0,0 0-10 15,0 0-34-15,-85 114-10 0,85-87-34 16,0 5 5-16,0-7 7 0,15-3 6 16,-5-1-18-16,5-7-67 0,-10-9-36 0,10-2-6 15,0-3 70-15,-5-8 73 16,0-12 3-16,0-2 51 0,-6-5 7 0,-4-6-26 16,10 6 3-16,-10 3 3 0,0 4 13 15,0 11-22-15,-10 0-32 0,10 6-156 16,0 3-29-16,0 0-125 0,0 8-329 15,0-3-430-15,0 15-150 0</inkml:trace>
  <inkml:trace contextRef="#ctx0" brushRef="#br1" timeOffset="29032.07">17155 12377 1224 0,'0'0'445'0,"0"0"-78"0,0 0-36 0,0 0-60 16,0 0-49-16,0 0-90 0,0 0-103 16,0 0 58-16,0 0 31 0,0 0 3 15,0 0-32-15,-35-56 0 0,35 56 22 16,0 0 18-16,-5 0 26 0,5 0-33 15,0 0-52-15,0 0-30 0,0 0-18 16,0 0-6-16,0 0-4 0,0 0 0 16,0 0-9-16,0 0-2 0,0 0 1 15,0 0-1-15,0 0-1 0,0 0 0 0,0 0 1 16,0 0 1-16,0 0-2 0,0 0 1 16,0 0 0-16,0 0-1 0,0 0 0 15,0 0-2-15,0 0-14 0,0 0 14 0,0 0 0 16,0 0-1-16,0 0 0 0,0 0 0 15,0 0 1-15,0 0 0 0,0 0 0 16,0 0 0-16,0 0-1 0,0 0 0 16,0 0-9-16,0 0 10 0,0 0 0 15,0 0 2-15,0 0 1 0,0 0 14 16,0 0 7-16,0 0 3 0,0 0-3 16,0 0 3-16,0 0 6 0,0 0-6 15,0 0-4-15,0 0-2 0,0 0-7 16,0 0-9-16,0 0 0 0,0 0-3 15,0 0-3-15,0 0-9 0,0 0 0 16,0 0-4-16,0 0 4 0,0 0 10 16,0 0-1-16,0 0-1 0,0 0 2 0,0 0 2 15,0 0 13-15,0 0-1 0,0 0 7 16,0 0-4-16,0 0-12 0,0 0 10 16,0 0-1-16,0 0 1 0,0 0-10 0,0 0 9 15,0 0-12-15,0 0 0 0,0 0-18 16,0 0-4-16,0 0-15 0,0 0-38 15,0 0 44-15,0 0-3 0,0 0-4 16,0 2 13-16,5 0 0 0,5 10 25 16,-5 6 53-16,0 4 7 0,10 5-35 15,0 8-24-15,0-3 11 0,0 1-9 16,0-6-3-16,0 0-9 0,-1-3 9 16,1-4 0-16,-10-2-15 0,10-5 12 15,-15-3-25-15,10-6 25 0,-5 4 3 16,-5-5-2-16,10-2-26 0,-10-1 25 0,5 0-16 15,5 0 3-15,-5 0 4 0,-5 0-4 16,20-1 16-16,-10-18 0 16,5-3 35-16,0-7 2 0,0-14-15 0,0-4-10 15,-10-2-12-15,9 0-28 0,-9 4-12 16,5 5-29-16,-5 15-19 0,-5 11-19 16,0 6-28-16,0 5-68 0,0 3-60 0,0 0-138 15,0 3-244-15,10 9 38 0,-5-4-518 16</inkml:trace>
  <inkml:trace contextRef="#ctx0" brushRef="#br1" timeOffset="29524.95">17752 12323 1296 0,'0'0'1307'16,"0"0"-1014"-16,0 0-219 0,0 0 76 0,0 0 16 15,-55 101 6-15,45-74-64 0,10-2-102 16,0 3-6-16,0-9-12 0,10 3-1 16,5-2 12-16,-5-3 1 0,5-7-47 15,0-2-4-15,-5-6-29 0,-5-2 32 16,10-10 29-16,-5-7 19 0,4-7 48 15,-9-6-7-15,0-3-41 0,10 4-22 16,-15-3-3-16,0 5 25 0,0 4 27 0,0 3-27 16,0 6-30-16,0 6 13 0,0 8 17 15,10 0 19-15,-10 8 0 0,0 11 13 16,0 13 50-16,0 15 10 0,0 16-41 16,0 3 6-16,-10 11 12 0,10 5 16 15,-5 5-22-15,-5 2-25 0,10 1 56 16,0 0-12-16,0-7-13 0,15-12-32 15,-5-6-37-15,-5-20-12 0,10-14 11 0,0-13-46 16,-5-16-18-16,5-2 65 16,-5-14 12-16,20-16 57 0,-15-7-10 0,10-10-22 15,-6-8-35-15,1 3 1 0,-5-3-3 16,0 8-53-16,-5 3-114 0,5 7-46 16,-10 7-37-16,10 5-148 0,5 10-80 0,-20 5-1032 15</inkml:trace>
  <inkml:trace contextRef="#ctx0" brushRef="#br1" timeOffset="30524.32">19050 12018 1269 0,'0'0'485'16,"0"0"-235"-16,0 0 35 0,0 0-29 16,0 0-15-16,0 0-109 0,0 0-71 0,0 0-42 15,0 0 10-15,0 0-28 0,-105 49-1 16,100-29-23-16,5-3-9 0,-10-2 3 16,10 2 6-16,0-6 22 0,0 1-18 15,0-2-10-15,0 0-9 0,10 5 2 16,-5-3 1-16,10 5-23 0,0-1 19 15,5-2-19-15,-5-2 36 0,0 1 44 0,0-1 75 16,10 3 25-16,-20 1-22 0,15-2 25 16,-20 6-39-16,15-3 13 0,-15 7-6 15,0 2-20-15,0 1-22 0,0-2 0 16,-15-1-26-16,5-1 4 0,-5-5-23 16,0-6-6-16,-10-8-117 0,10-4-55 15,-10 0-277-15,-5-10-184 0,15-2-786 16,-14-17 644-16</inkml:trace>
  <inkml:trace contextRef="#ctx0" brushRef="#br1" timeOffset="30788.47">18940 12060 88 0,'0'0'1616'0,"0"0"-1025"15,0 0-226-15,0 0-143 0,0 0-30 0,0 0-54 16,0 0-52-16,0 0-35 0,0 0 48 15,0 0 9-15,45 32-26 0,-35-17-9 16,5 2 5-16,0-2-21 0,0 3 15 16,-5-1-21-16,-5 5 11 0,10 5 18 15,-5 5-15-15,-5 9-6 0,-5 0-56 16,0 12-3-16,0-2 0 0,0 2 10 16,0-4 3-16,0-4-13 0,-5-8-40 0,5-7-97 15,0-8-100-15,0-5-63 0,10-2-98 16,-10-5-239-16,15-2-468 0,-6-8-302 0</inkml:trace>
  <inkml:trace contextRef="#ctx0" brushRef="#br1" timeOffset="31160.99">19448 12261 1365 0,'0'0'1279'0,"0"0"-951"0,0 0-18 16,0 0-106-16,0 0-30 0,0 0-95 15,0 0-33-15,0 0-46 0,0 0-41 16,0 0-3-16,0 0 16 0,-50 96-4 15,55-73 7-15,10 1-7 0,-5-1 16 16,5 1 14-16,5 1 2 0,-5-1 1 0,4-1 18 16,-4 5 0-16,-5-1-3 0,-5-3 12 15,-5 4 1-15,0-3-1 0,0 0-2 16,0-9-26-16,-5 2-50 0,-5-5-45 16,-5-6-63-16,1-4-50 0,-6-3-292 15,5-13-267-15,0-2-468 0,0-22 517 0</inkml:trace>
  <inkml:trace contextRef="#ctx0" brushRef="#br1" timeOffset="31327.53">19418 12288 1114 0,'0'0'504'0,"0"0"65"0,0 0-113 16,0 0-93-16,0 0-78 0,0 0-82 16,0 0-32-16,0 0-35 0,119 8-42 15,-104-4-18-15,5 1-23 0,0 0-21 16,5-3-10-16,-5 1-9 0,5 3 2 15,-1-4-15-15,-9 0-101 0,10 3-68 0,-5 0-65 16,10-3-141-16,-10 4-100 0,5-4-560 16,-5 2-391-16</inkml:trace>
  <inkml:trace contextRef="#ctx0" brushRef="#br1" timeOffset="32281.96">21004 11857 258 0,'0'0'1053'0,"0"0"-701"0,0 0-121 0,0 0-33 16,0 0 45-16,0 0-20 0,0 0-36 15,0 0-68-15,0 0-94 0,0 0 1 16,0 0-25-16,-109 45 1 0,94-31 1 16,0 1 17-16,0 5-19 0,5 5 44 15,-5 1-44-15,0 7 15 0,6 4 6 16,4 3-9-16,-5 5 3 0,10 2-29 15,0 4 39-15,0 6-23 0,0 8-3 0,0 1 0 16,15 7 13-16,-1 1 19 0,1-5 54 16,5-4 10-16,-5-11-29 0,10-11-48 15,-10-9-4-15,5-11-14 0,-5-7-2 16,5 0 0-16,-5-9-28 0,-1 1-12 16,-4 0-4-16,5-4-76 0,-10-2-33 15,10 0-45-15,0 2-259 0,-10-2-224 0,10-2-549 16</inkml:trace>
  <inkml:trace contextRef="#ctx0" brushRef="#br1" timeOffset="33115.64">21462 12218 1240 0,'0'0'403'0,"0"0"-87"16,0 0-63-16,0 0-24 0,0 0-54 0,0 0-130 15,0 0 35-15,0 0-67 0,-35 103 7 16,35-69 15-16,0 1-32 0,-5-3 23 16,5-3-15-16,0-6-9 0,0-1 12 15,0-12-14-15,0-2-3 0,0-4-30 16,0-4-9-16,0 3 14 0,0-3 28 15,5 0 38-15,0 0 27 0,10 0 12 0,0-3-26 16,-5-1 13-16,-5-2-18 0,5 6-44 16,-5-2 12-16,5 0-14 0,-5 2 0 15,10 0-167-15,-5 0-116 0,0 0-150 16,-10 0-177-16,14-6-664 0</inkml:trace>
  <inkml:trace contextRef="#ctx0" brushRef="#br1" timeOffset="33509.17">21820 12033 1360 0,'0'0'637'0,"0"0"-135"15,0 0-202-15,0 0-84 0,0 0-24 16,0 0-27-16,0 0-47 0,0 0 2 0,0 108-18 15,0-65-30-15,5 5-21 0,10 0-29 16,-5 5 3-16,-5-2 6 0,10 2-15 16,-5-6-13-16,5-3 0 0,-10-4 11 15,5-8-14-15,-5-5-41 0,5-7-94 16,-10-5-42-16,4-5-68 0,1-5-78 0,-5-5-256 16,0 0-448-16,0-28-186 0</inkml:trace>
  <inkml:trace contextRef="#ctx0" brushRef="#br1" timeOffset="33918">21880 12098 241 0,'0'0'1369'0,"0"0"-911"15,0 0 11-15,0 0-150 0,0 0-91 0,0 0-97 16,0 0-45-16,0 0-41 0,0 0-10 16,0 0 25-16,0 0-15 0,30 34-7 15,-15-21-36-15,-6-1 11 0,1-2-11 16,-5 2-2-16,10 1 19 0,-5-3-19 15,-5-1-35-15,5 3-108 0,-5-3-26 16,-5 0-36-16,10-5-52 0,-10 4-43 16,5-8 67-16,-5 2 136 0,0-2 97 15,0 0 0-15,0 0-7 0,0 0-9 0,0 0 16 16,0 0-3-16,0 0-62 0,10 0-6 16,-10 0 9-16,10 0 62 0,-10 6 224 15,15-2-127-15,-5 4 81 0,-5 2 35 16,10 7-23-16,-5 6-29 0,-5 3-46 0,-5 7-60 15,0 3-7-15,0-1 9 0,0 0-2 16,-15-2-17-16,0-3-10 0,10-6 11 16,-20-7-39-16,15 1-13 0,-5-11-86 15,0-2-19-15,0-5-138 0,5 0 21 16,-5-5-163-16,10 0 9 0,-5 1 12 16,10 1 84-16,0 3 78 0,0 0-33 15,0 3 167-15,15 1-177 0,-15-1-104 16</inkml:trace>
  <inkml:trace contextRef="#ctx0" brushRef="#br1" timeOffset="34750.3">22397 12278 1182 0,'0'0'739'0,"0"0"-211"0,0 0-212 16,0 0-65-16,0 0-59 0,0 0-42 15,0 0-49-15,0 0-43 0,0 0-17 16,0 0-16-16,0 0-3 0,-10 0-3 16,10 0-17-16,0 0 11 0,0 0-11 15,0 0 1-15,0 0 0 0,0 0 16 0,0 0-15 16,0 0 8-16,0 0 1 0,0 0 3 16,0 0 3-16,0 0-4 0,0 0 4 15,0 0 6-15,0 0 4 0,0 0 5 16,0 0 7-16,0 0 19 0,0 0 6 15,0-2-3-15,0 2 0 0,0 0-7 16,0-3-37-16,-5-2-19 0,5 5 2 16,0-3 10-16,0 3-12 0,0 0-2 15,0 0-10-15,0 0 10 0,0 0-2 16,0 0 1-16,0 0-9 0,0 0 10 16,0 0 2-16,0 0 17 0,0 0 2 15,0 0-19-15,0 0 6 0,0 3-6 0,0 5 4 16,0 4-1-16,0 10-2 0,0 3-1 15,0-1 1-15,0 9-2 0,0-1-1 16,5 5-11-16,-5 0 11 0,10 8-1 16,-5-2-13-16,5-2 16 0,-5 1 1 0,0-2 21 15,-5-8-22-15,10-4-3 0,-5-9 2 16,-5-1-11-16,0-11-16 0,0-2-29 16,0-2-44-16,0-3-30 0,0 0-20 15,0-3-30-15,0-15-44 0,10 2-44 16,-10-13-94-16,0-7-319 0,5 1-20 15,-5 6-18-15,0 7 315 0,0 1 288 16,0 9 115-16,0 4-82 0,0 4 84 16,0 4 136-16,0-2 265 0,-5 2 101 15,5 0-105-15,0 0-91 0,0 0-62 16,0 0-27-16,0 0-39 0,0 0-55 0,0 0-68 16,0 0-23-16,0 0-32 0,0 0-10 15,0 0-38-15,0 0 3 0,0 2-4 16,0-2 1-16,0 2 38 0,0-2 10 15,5 2 52-15,-5 6-52 0,0-6-91 16,0 1-291-16,0 2-178 0,0 0-729 0,-5-34 1178 16</inkml:trace>
  <inkml:trace contextRef="#ctx0" brushRef="#br1" timeOffset="35113.49">22422 12669 1264 0,'0'0'614'0,"0"0"-82"0,0 0-161 0,0 0-82 16,0 0-52-16,0 0-62 0,0 0-26 16,0 0-26-16,0 0-38 0,0 0-32 15,-10-2-24-15,10 2-15 0,0 0-14 16,0 0-22-16,5 0-28 0,0 0 9 16,10 0 41-16,0 0 44 0,10-2-12 15,-6-1-29-15,11 3 0 0,-10 0 9 16,5 0 17-16,5 0-27 0,-10 0 23 0,0 5 31 15,-5 0-23-15,-5-3-21 0,4 1 1 16,-14 0-12-16,5-1-1 0,-5-2-48 16,0 0-28-16,0 0-43 0,0 0-42 15,0 0-22-15,0 0-50 0,-5 0-135 16,-4 0-384-16,-6-2-1261 0</inkml:trace>
  <inkml:trace contextRef="#ctx0" brushRef="#br1" timeOffset="35631.26">23143 12171 1523 0,'0'0'620'0,"0"0"-173"16,0 0-157-16,0 0-88 0,0 0 38 15,0 0-37-15,0 0-86 0,0 0-50 16,0 0-26-16,0 0 22 0,0 100 0 15,0-66-23-15,0 6-15 0,0-3-3 16,10 5-20-16,-10-2 20 0,5 0-21 16,-5-3 2-16,0-10 23 0,10-3-26 15,-10-4-101-15,0-5-100 0,0-3-59 0,0-2-24 16,0 0-249-16,0-7-662 0</inkml:trace>
  <inkml:trace contextRef="#ctx0" brushRef="#br1" timeOffset="35863.18">23088 12204 1929 0,'0'0'600'0,"0"0"-214"0,0 0-229 16,0 0-19-16,0 0 31 0,0 0-4 16,0 0-57-16,0 0-45 0,0 0-28 15,0 0-17-15,0 0-14 0,0-2 8 16,0 11 23-16,0 9 50 0,0 4-10 15,-10 7 1-15,5 6-35 0,-10-1-41 0,6 1-61 16,-6-5-45-16,0-3-14 16,0-7-28-16,5 0-77 0,0-5-52 15,10-3-224-15,-5 3-192 0,5-5-279 0,0 8-1 0</inkml:trace>
  <inkml:trace contextRef="#ctx0" brushRef="#br1" timeOffset="36091.18">22994 12739 1137 0,'0'0'667'0,"0"0"-245"16,0 0-299-16,0 0-39 0,0 0 142 16,0 0 28-16,0 0 15 0,0 0-55 15,0 0-33-15,134-10-86 0,-104 0-16 16,0 3 2-16,5-1-24 0,-6-2-25 0,1 6-29 15,-10-4-1-15,5 6-2 0,-10-4-1 16,-10 6-81-16,5 0-104 0,-5 0-52 16,-5 0-20-16,10 0-127 0,-10 3-343 15,0 0-658-15</inkml:trace>
  <inkml:trace contextRef="#ctx0" brushRef="#br1" timeOffset="36490.73">23233 11971 1591 0,'0'0'510'16,"0"0"-144"-16,0 0-130 0,0 0-24 0,0 0-10 15,0 0-49-15,0 0-79 0,0 0-23 16,0 0 82-16,0 0 32 0,0 0-39 16,84 12-35-16,-59-4 28 0,10 1-39 0,0 9-21 15,4-1 12-15,1 5-11 0,5 8-8 16,0 7-5-16,-1 3-19 0,1 7 12 16,-5 7 3-16,-10 6-6 0,10 7-12 15,-15 2 3-15,-1 3-25 0,-4 7 9 16,-5 5 16-16,-5 4 9 0,-10-4-12 15,0 0-4-15,0-5 13 0,-15-10-16 16,-10-9 7-16,10-13-25 0,-14-7-32 16,-6-15-88-16,5-5-40 0,0-8-1 0,-5-7-57 15,5-3-119-15,1-2-139 0,9 5-162 16,0-2-162-16,10 4-499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30:31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7576 6501 833 0,'0'0'589'0,"0"0"-270"0,0 0-316 0,0 0 199 15,0 0-121-15,0 0 159 0,0 0-62 16,0 0-49-16,0 0-81 0,0 0 42 16,5 75-9-16,-5-50-55 0,0 0 15 15,0 7-28-15,0 10 39 0,0 6 5 16,-5 3-53-16,5 8 37 0,0 6 23 16,-10 7 29-16,10 7 29 0,0 3-33 15,0 2-26-15,-5 6-18 0,-10-1 15 16,15 2-19-16,0 1-22 0,-5 6-18 0,5-5 12 15,0 7-10-15,0 3 7 0,0 6-8 16,5 10 13-16,-5 7 17 0,15 11 3 16,-10 2-1-16,-5 4-8 0,15 4 24 15,-15-4-22-15,10-2-9 0,-10-7 30 0,5 3-49 16,5-6 0-16,-5 7 11 16,-5 1 14-16,0 0-23 0,0 2 39 0,0 0 7 15,0-4-45-15,0-3 3 0,0-5-3 16,0-8-3-16,0 1 2 0,0-6 1 15,0-2-3-15,0-5 0 0,0 0-2 16,0-8 2-16,0-4-21 0,10-5 21 16,-10-6-2-16,5-6-28 0,5-1 30 15,-5-5 0-15,0 6-19 0,4-9 7 16,-4-1 12-16,-5-8-13 0,10-10 4 16,-5-15-4-16,-5-7-12 0,10-5 25 15,-5-1 22-15,-5-1-22 0,0-5 2 0,0-4 0 16,0-9 30-16,0 2-10 0,0-4 16 15,0-3 44-15,0 0-8 0,0 0 1 16,0 0 0-16,0 0-20 0,0 0-20 16,0 0-17-16,0 0-5 0,0 0-13 15,0 0-2-15,0 0-14 0,0 0-9 0,0 0-21 16,0 0-10-16,10 0-16 0,-5 0 1 16,5 0 24-16,10 2 47 0,0-2 3 15,10 0 13-15,0 0-16 0,4 0-2 16,11 0-14-16,0-2 16 0,0-3 0 15,4-3-9-15,11 4 9 0,5-4 0 16,-1 6-7-16,16-4 7 0,0 4 60 16,-1-3-35-16,16-2-25 0,-1 2-22 15,1-3 22-15,-1 0 3 0,11 2-2 0,-6-2 2 16,11-2 0-16,-1 0-5 0,0-5 4 16,11 3-4-16,-1-3 24 0,5-5-47 15,-4 0 22-15,4 4 3 0,-5-5 0 16,16-1 15-16,-6 5-2 0,0-3-13 15,-4 0-2-15,9 1 2 0,0 1 2 16,1-2-2-16,-6 3 2 0,10-1 3 0,0 1-4 16,-9-3-1-16,14 0 0 15,-10 3-1-15,1-5 1 0,4 4 13 0,0 1-13 16,0-3-15-16,-9 3 15 0,14-1 31 16,-10 6-31-16,-5-1 0 0,16 3 0 15,-21 4-12-15,5-1 12 0,6 1 11 16,-11 1-9-16,0 3 1 0,-4-4 16 0,4 1-18 15,-5 3 15-15,-4 0-15 0,-6-4 11 16,15 2-10-16,-14-2-2 0,-1 0 0 16,-9-2-26-16,-6 3 25 0,1 0 0 15,-6 0 0-15,-9 0 0 0,-5 2-11 16,-11 1 12-16,-9 2-13 0,0 0 26 16,-16 0-26-16,6 0 7 0,-5 0 3 15,-15 0 3-15,5 0-1 0,-6 0 2 16,-19 2 9-16,5-2-10 0,-5 0 1 15,-5 0 0-15,0 0 21 0,0 0-3 16,0 0-17-16,0 0 10 0,0 0 4 0,0 0-1 16,0 0-2-16,0 0 2 0,0 0-12 15,0 0 10-15,0 0 2 0,0 0-15 16,0 0-2-16,0 0-10 0,0 0-10 16,0 0-9-16,0 0-6 0,0 0 9 0,0 0-6 15,0 3 6-15,5-3 28 0,5 3 9 16,-5-1 3-16,-5-2-12 0,0 2 1 15,0-2 2-15,0 0 16 0,0 0-3 16,0 0 2-16,0 0 4 0,0-2 6 16,0-8 3-16,0-14-6 0,0-13 0 15,0-18-22-15,0-17-3 0,0-13-19 16,-5-11 17-16,-5-6 1 0,5-4 1 16,0-1-2-16,-5-7-7 0,-4 2 7 0,-1 4 2 15,15-6 0-15,-15 7-13 16,0 5 10-16,10 4-43 0,-5 0 46 0,0 7 0 15,0 2 1-15,-5-6-1 0,10 1 2 16,-10-2 7-16,0-4-9 0,0 0 0 16,0-8-34-16,-5 2 6 0,6-3 12 0,-11 3-5 15,10-4-7-15,0 6 25 16,-5 6-15-16,5-2-4 0,0 8 22 0,0 8 31 16,10 5-12-16,-5 7-19 0,-5 5 1 15,15 3-3-15,-15 2 2 0,10 4 0 16,1 7-2-16,-6-6-1 0,10 4-1 15,-5 0-8-15,5-7 3 0,-10-5 6 16,10-4-10-16,0-3-3 0,0-7 13 16,0-1-12-16,0 1-32 0,0-3-10 0,0 8 6 15,10 3 23-15,-5 6 25 16,5 8 3-16,-6 10 2 0,1 10 11 0,5 9-12 16,-5 11 11-16,-5 5 4 0,0 4 12 15,0 3 30-15,0-2-8 0,0-4-16 16,0-3-3-16,0-6-31 0,0 1 0 15,0-7 0-15,10-3-29 0,-10-4 29 16,0-1 3-16,5-3-2 0,-5 4-1 0,0 6-2 16,0 10 2-16,0 7 9 0,0 5 13 15,0 5-22-15,0 0-3 0,0 0-16 16,0 0 7-16,0 0-1 0,0 0 13 16,0 0 10-16,0 0-7 0,0 0 19 15,0 0 31-15,0 2 9 0,0-2-19 16,0 0 7-16,0 0 21 0,0 0 10 15,0 0 2-15,-15 0-83 0,-5 0-1 16,6 0-12-16,-16-4 13 0,10-6-24 16,-15-3 24-16,5 1 0 0,-10 1 3 0,6-3-3 15,-1-3-6-15,-10 2 6 0,-5 3 3 16,-4-1-3-16,4 3-3 0,-5-2-13 16,-15 4-15-16,6 6 31 0,-6 0-1 15,-4-2-2-15,-1 4-9 0,-5 0 11 16,-4 4-27-16,9 0 25 0,-9 2-22 15,-1-4 4-15,6 1 2 0,9-2 2 16,-10-1 15-16,6 0 4 0,-1 0 5 0,-4-1-7 16,-1-8-1-16,0 5 1 0,6-4 0 15,-6 4 1-15,1-6-1 0,-1 5 10 16,1-1-8-16,4 2-4 0,-5 1 5 16,-4 2-3-16,4-3 1 0,1 2 18 15,-1 2-17-15,-4 0-2 0,4-2-7 16,0 2 6-16,-4-6 2 0,4 4 35 15,1 0-36-15,-6-4-1 0,6 2 1 0,9 1-1 16,-5 3 1-16,-4-3-1 16,4 1 1-16,5 2 0 0,-4 0 40 0,-6-3-39 15,6 3 11-15,-6 0 13 0,11 0-25 16,-11 0 1-16,-10 3 0 0,16 2 5 16,-6 0-4-16,1-3-2 0,-1 4 25 15,0-2-25-15,6 2-1 0,-6-4 0 0,1 4 1 16,9-6 3-16,0 1 34 0,6-1-37 15,-1 0 26-15,5 0-24 0,6-5-2 16,-6-3 24-16,10 2-6 0,1-2-18 16,-6 0-16-16,15 3 16 0,-5 3 1 15,6 1 12-15,-1 1 5 0,0 0-17 16,5 0-1-16,0 0 0 0,-4 3-3 16,-1 8-15-16,-5-7 5 0,0 4 13 15,1 0 25-15,9-6 3 0,-10 4 27 16,10-6-54-16,0 0 1 0,-4 0 1 0,-6 0 0 15,20-6 15-15,-15-2-14 0,0 4-3 16,10-4-1-16,-9 6-13 0,4-4 12 16,5 4-16-16,0-1 16 0,-5 1 1 15,15 2 0-15,-4 0 0 0,-6 0 2 16,5 0 1-16,-5-1 9 0,0 1-10 16,-5-7 20-16,6 5-7 0,-11 0-14 0,0-4-1 15,0 2 0-15,5 2 3 0,1-6 3 16,-6 6-6-16,5-4 2 0,0 1 23 15,5 1-24-15,0-2-1 0,11 4-2 16,-11-2 2-16,15-2 2 0,-15 4-2 16,25 0 3-16,-10-4 25 0,5 6-16 0,5-2-12 15,-5 2-13-15,10-2-18 0,0 2 3 16,0 0-5-16,0 0-44 0,0 0-37 16,0 0-16-16,-5 0-3 0,5 0 15 15,-10 4-47-15,5 4-68 0,-5 4 44 16,5 0-52-16,-5 3-27 0,5 3-21 15,-9 4-133-15,9 1-61 0,-5-4-222 16,-5 9-524-16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30:37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13504 10048 450 0,'0'0'427'0,"0"0"-192"16,0 0 136-16,0 0-56 0,0 0-52 15,0 0-62-15,0 0-65 0,0 0 52 0,0 0-34 16,0 0 17-16,-49-15-72 15,39 12 29-15,10 1 19 0,0 2-32 0,-5-2-7 16,5-1-35-16,-10 3-10 0,10-3 7 16,0 3-26-16,0 0-26 0,0 0-18 15,0 0-16-15,0 0-19 0,0 0-25 0,15 0-31 16,-15 0 59-16,15-2 32 0,0 2 51 16,-1 0-18-16,6-2-32 0,10 2 1 15,0 0 40-15,0 0 11 0,0 0-24 16,0 2-29-16,-1 6 0 0,6-4 9 15,-15 6-10-15,10 0 2 0,0-5 23 16,-10 3-24-16,5-1 0 0,-11-2 0 16,1-5-18-16,-10 2-32 0,10-2-26 15,-15 0-13-15,5 0-18 0,5 0-59 16,-5 0-55-16,-5 0-71 0,0 0-89 16,0-2-43-16,0-6 18 0,0-2-233 0,0-2 72 15</inkml:trace>
  <inkml:trace contextRef="#ctx0" brushRef="#br0" timeOffset="288">13852 9892 213 0,'0'0'440'0,"0"0"-10"0,0 0-104 15,0 0-23-15,0 0-8 0,0 0-42 0,0 0-56 16,0 0-32-16,0 0-65 0,0 0-23 16,-44 42 13-16,44-25 36 0,0 5-2 15,10-2-50-15,-5-3-1 0,20 1-9 16,-11-6 12-16,6 1-76 0,-5-1-25 15,15-4 25-15,-10-4 36 0,5 5 2 16,-5-8-36-16,0 2 13 0,-5-3-15 16,-1 2-2-16,-4-2 0 0,-5 0 2 15,5 3 1-15,-5-3-1 0,-5 3-2 0,0 3 0 16,0 10 2-16,-5 1 37 0,-10 13 28 16,1 5-65-16,-11-1-2 0,0 3 0 15,0-4-11-15,-5-6-2 0,15 3-43 16,-5-8-21-16,0-5 12 0,10-3-35 15,-5-3-64-15,15-1-36 0,-4-3-85 0,4-4-124 16,0 5-232-16,0-6-387 16</inkml:trace>
  <inkml:trace contextRef="#ctx0" brushRef="#br0" timeOffset="5185.52">15315 9629 386 0,'0'0'257'0,"0"0"-74"15,0 0-128-15,0 0 213 0,0 0-119 16,0 0-28-16,0 0 16 0,0 0 2 16,0 0-41-16,0 0-17 0,-50-27-3 15,45 22 6-15,-5-5 49 0,5 2-29 16,-5 4 9-16,5-4-42 0,-5 4-9 16,5-2 12-16,-5 1 26 0,5 0-16 0,-5 3-84 15,-10-1-39-15,16 1 7 0,-11 2-13 16,5 0 32-16,-5 0 13 0,0 0 0 15,10 2-19-15,-5 3 38 0,-5 0-19 16,5 0 58-16,-5 3-42 0,0-4-16 16,-10 4-64-16,10 2 64 0,0 0 37 15,-4-1-11-15,4 7-26 0,0-4 0 0,0 5-103 16,-5 3 103-16,0 2 1 0,5 1 1 16,0-1 0-16,0 1-2 0,5-1-14 15,-5-3 1-15,10 1 13 0,-5 4 0 16,5-5-1-16,-4 3 0 0,9-5 0 15,-5 3-14-15,5-2 14 0,0-1 0 16,0 0 0-16,0 0-19 0,0-2-15 16,0 3 16-16,5-1 19 0,4 1-2 0,-4 1 1 15,-5-1 0-15,10-2-17 0,-5 4 17 16,5 3-1-16,-5-3-9 0,10-1 11 16,-5 1 16-16,5 3-16 0,-10-3-19 15,10-4 18-15,0 5-1 0,-10-5 0 16,10 2-17-16,0-5 3 0,10-1-20 15,-10 1 36-15,9-4 26 0,-9 1-6 16,15-5-18-16,5-2-2 0,-5-1-10 0,0-2-32 16,-1 0 42-16,6-7 55 0,-5-3-55 15,0-5 26-15,5 3-26 0,-5-6 52 16,-1 1-52-16,1-1-2 0,-10 1-1 16,5-1 3-16,-5-1 0 0,0-1 13 15,-5-4 6-15,0-7 1 0,0-3 6 16,0-3-7-16,-6-2-6 0,-4-4-11 0,-5-2 1 15,0 1-2-15,0 4 6 0,0 6-7 16,0 1 0-16,-14 11 15 0,9-1-15 16,-5 7-32-16,-5-2 19 0,-5 3-16 15,5 3 16-15,-5 0-16 0,5-1 27 16,-10 1-15-16,10-4-21 0,-5 4 15 16,0-3-3-16,-4 1-13 0,-6 2-158 15,10-1 6-15,0 1 38 0,-10 4-45 0,5 8-82 16,10 0 91-16,-9 0-345 15,-1 2 67-15</inkml:trace>
  <inkml:trace contextRef="#ctx0" brushRef="#br0" timeOffset="8092.38">15718 10461 246 0,'0'0'313'0,"0"0"55"0,0 0 10 16,0 0-124-16,0 0-92 0,0 0-22 15,0 0 68-15,0 0-27 0,0 0-19 0,0 0-20 16,-25 0-6-16,25 0-14 0,-5-2-6 15,-5 0-26-15,10 2-7 0,0 0 3 16,0 0-3-16,0 0-12 0,0 0-11 16,0-2 0-16,0 2-2 0,0 0-8 0,0 0-18 15,0 0 6-15,0 0-25 0,0 0-13 16,0 0-18-16,0 0 15 0,0 0-23 16,0 0-18-16,0 0-13 0,0 0 28 15,0 0 20-15,10 0 9 0,-5 0 31 16,5 0-11-16,-5 2 2 0,10 0 6 15,-1 0 13-15,1-2-28 0,0 4-11 16,0-2-2-16,5-2 44 0,-5 0 16 16,10 0-37-16,-10 2 8 0,5-2-20 15,0 0-11-15,-5 2 0 0,-1 1 1 16,1 0 2-16,5-3-3 0,-5 2 0 0,10-2 15 16,-10 0 1-16,0 0-14 0,5 0 0 15,-5 0 10-15,5 0-12 0,-5 0 0 16,-6 0-1-16,11-2-1 0,-5 2-1 15,0 0-8-15,0-3 11 0,5 3 13 0,-10 0-13 16,5-3 0-16,-10 3-13 0,10 0-3 16,0 0 13-16,0 0 3 0,0-2 13 15,-1 2 12-15,6 0 3 0,5-2-15 16,-15-4-10-16,15 4 19 0,-5 0-20 16,-5 2-1-16,0-2-2 0,0 2-12 15,5-4 13-15,-5 2 2 0,-1 2 23 16,-4 0-25-16,5 0-1 0,0 0-21 15,-10 0 20-15,10 0 2 0,-10 0 0 16,10 0 0-16,0 0 1 0,-15 0-1 0,15 0 0 16,-5 0 0-16,-5-2 0 0,5 2-2 15,5-3 0-15,-10 3 2 0,0-5 17 16,10 5-4-16,-15 0-11 0,14 0-2 16,-4 0 0-16,-5 0 1 0,5 0-1 15,-5 0 2-15,10 0-1 0,-5 0 1 16,0 0 0-16,5 0 0 0,-5 0 2 0,-5 0-4 15,10 0 1-15,-5 0 0 0,-5 0 0 16,5 0 0-16,-5 0 0 0,10 0-1 16,-10 0 1-16,-5 0-1 0,10 0 0 15,-6 0 0-15,-4-2 2 0,15 2-1 16,-15 0 0-16,0 0 0 0,15 0-1 16,-15 0 1-16,10-3 0 0,-5 3 0 0,10-2-1 15,-5 2 3-15,-5-5 10 0,15 2-13 16,-10 1-28-16,-5 2 15 0,10-2 13 15,-5-2 0-15,5 2 12 0,0 0-10 16,-10 0-2-16,10 2-3 0,-11-6 3 16,11 4 1-16,-5 2-1 0,-5 0 0 15,5 0 0-15,5 0 1 0,-10 0 0 16,10 0-1-16,-5 0-2 0,0 0 1 16,0 0 1-16,-5 0 2 0,5 0 1 15,-5 2 16-15,5-2-18 0,-10 0-1 16,5 0 2-16,5 0-2 0,-10 0 2 0,0 0 1 15,5 4 0-15,-5-4 0 0,0 0 10 16,10 0-11-16,-10 0-2 0,0 0 1 0,0 0 0 16,5 0 0-16,-5 0-1 0,0 0-2 15,0 0 1-15,10 0-1 0,-10 0-9 16,5 0 10-16,-1 0 2 0,-4 0 1 16,10 0 1-16,-5 0-2 0,-5 0-1 15,10 0 0-15,-5 0 1 0,-5 0-1 16,0 0-2-16,10 2 0 0,-5-2-10 15,-5 0 12-15,0 0 0 0,0 0 0 16,0 2 0-16,10-2-2 0,-10 0-11 16,0 0-21-16,0 0-57 0,0 0-51 15,0 0-20-15,0 0-12 0,-10 2-120 16,10 4-173-16,-5-4-630 0,-20 10-317 0,55-36 1328 0</inkml:trace>
  <inkml:trace contextRef="#ctx0" brushRef="#br0" timeOffset="9615.78">18388 9034 765 0,'0'0'697'0,"0"0"-342"16,0 0-128-16,0 0-3 0,0 0-4 16,0 0-17-16,0 0-58 0,0 0-36 15,0 0-16-15,0 0-19 0,0 0 2 16,0 0-2-16,0 0-7 0,0 0-13 16,0 0-19-16,0 8 0 0,0-3 0 15,0 5-3-15,-10 4-16 0,10 6 15 0,0 3-28 16,-5-1 23-16,5 7-26 0,0 4-14 15,0 1 14-15,0 9 0 0,0-2 0 16,0 10 2-16,0-2 0 0,0 0 12 16,0 4-12-16,0-6 9 0,0-6-11 15,0-1-35-15,0-5 19 0,0-10 0 16,0-3-82-16,5-5-77 0,-5-7-72 0,0-2-68 16,0-8-69-16,0 0-119 15,0 0-99-15,0-18-546 0</inkml:trace>
  <inkml:trace contextRef="#ctx0" brushRef="#br0" timeOffset="9871.92">18224 9555 440 0,'0'0'457'16,"0"0"-79"-16,0 0-99 0,0 0-48 0,0 0 3 15,0 102-26-15,0-76-59 0,0 5-46 16,15-5-19-16,0-1-39 0,-5-3-13 15,5-1-6-15,5-9-26 0,0-2 2 16,5-8 14-16,-6-2 36 0,6-14 6 16,-5-17 154-16,0-3-42 0,5-11 8 0,-5-4-60 15,-5 4-83-15,0 6 16 16,-10 4 18-16,5 7-53 0,-10 14-16 0,0 9-12 16,0 0-42-16,0 5-127 0,0 7-138 15,0 7-225-15,-10 1-273 0,10 1-358 16</inkml:trace>
  <inkml:trace contextRef="#ctx0" brushRef="#br0" timeOffset="12949.6">17971 8256 184 0,'0'0'208'0,"0"0"-74"16,0 0-30-16,0 0 346 0,0 0-98 16,0 0-30-16,0 0-75 0,0 0-49 0,0 0-33 15,0 0-4-15,-5-12-28 0,5 10-5 16,0-2-2-16,-10 2-17 0,10 0-10 16,0 0 0-16,-5 2-25 0,5-6-4 15,-10 6-7-15,10 0-18 0,0 0-16 16,0-2-7-16,0 2-19 0,0 0 16 15,0-1-6-15,0 1 2 0,0 0-11 16,0 0 8-16,0 0 1 0,0 0 6 16,0 0 3-16,0 0 7 0,0 0 5 0,0 0 4 15,0 0 6-15,0 0 0 0,0 0 4 16,-5 0-17-16,-5 0-29 0,10 1-2 16,-5 7 0-16,-10-2-31 0,15 7-10 15,-15 5 0-15,10 4-6 0,-10 7 12 0,5 9 32 16,-5 1 3-16,0 6-16 15,0 2-12-15,10-2 28 0,-10-4 0 0,11-6 0 16,-6-9-64-16,10-12-31 0,0-1-73 16,0-13-69-16,10 0-10 0,-6-3-97 15,11-14-45-15,0-6-189 0,0 1-441 16</inkml:trace>
  <inkml:trace contextRef="#ctx0" brushRef="#br0" timeOffset="13163.59">17966 8152 307 0,'0'0'746'0,"0"0"-173"0,0 0-109 0,0 0-81 15,0 0-103-15,0 0-36 0,0 0-83 16,0 0-82-16,0 0-64 0,0 0-14 16,0 35 14-16,5 1 40 0,9-3-1 0,-4 9-10 15,5 0-41-15,-5 3 23 0,5 0-26 16,0-6-15-16,-15 1 14 0,15-5-11 15,-5-8-118-15,-10-3-133 0,5-6-119 16,-5-5-197-16,0-9-185 0,0 2-217 16</inkml:trace>
  <inkml:trace contextRef="#ctx0" brushRef="#br0" timeOffset="13314.59">17951 8450 1502 0,'0'0'540'0,"0"0"-203"0,0 0-24 0,0 0-20 16,0 0-60-16,0 0-70 0,0 0-77 15,0 0-86-15,0 0-64 0,0 0-98 16,0 0-46-16,-25 15 172 0,40-1 36 16,10 1 0-16,4 0-167 0,-4-10-388 0,0-3-529 15,5-4-107-15</inkml:trace>
  <inkml:trace contextRef="#ctx0" brushRef="#br0" timeOffset="13588.63">18334 8293 897 0,'0'0'1082'16,"0"0"-677"-16,0 0 40 0,0 0-86 16,0 0-100-16,0 0-69 0,0 0-42 0,0 0-44 15,-125-24-47-15,120 24-23 0,0 10-32 16,-5 0-2-16,10-1-44 0,0 9-12 16,0-2 32-16,0 5 24 0,0-1 0 15,15 2-19-15,-10-5 4 0,10 3 15 16,0 0 22-16,0-3-20 0,-5 3 20 15,-5-3-19-15,5 1 10 0,-10-4 6 16,0 4-3-16,0-5-13 0,0-1 16 16,-10 0 9-16,-5 5-28 0,0 1 0 0,0-6-60 15,0-2-44-15,10-7-63 0,0-3-106 16,5 0-191-16,0-3-566 0,0-4-350 16</inkml:trace>
  <inkml:trace contextRef="#ctx0" brushRef="#br0" timeOffset="14134.15">18473 8494 489 0,'0'0'535'0,"0"0"-284"16,0 0 250-16,0 0-138 0,0 0-104 16,0 0-71-16,0 0-21 0,0 0-25 15,0 0-30-15,0 0-35 0,0 0-77 16,-30-17 0-16,30 17-87 0,0 0-12 16,0 0 99-16,10 0 45 0,-5-8 77 15,10-4 54-15,-5-3-14 0,5-7-86 16,-5-3-28-16,5-3-45 0,0-1 10 0,-6 2-13 15,-4 1-3-15,5 4-23 0,-5 5-5 16,-5 5 31-16,10 4 0 0,-10 6 0 16,0 2-7-16,0 8-44 0,0 4 51 15,0 10 7-15,0 5 56 0,0 8-9 16,0 0-6-16,0-1-20 0,0 1-25 16,0-4-3-16,5-5-22 0,5-6 10 15,0-5-26-15,-10-5 19 0,15-8-26 16,-5-2 16-16,-5-2 29 0,10-10 47 0,10-11-47 15,-5-1 0-15,0-7-261 0,-5 5-402 16,-1 1 663-16,-4-3 199 0,-10 6-199 16,5 5-90-16,5 2 32 0,-10 7 58 15,0 8-19-15,5 0-33 0,-5 10 7 0,0 5 45 16,0 7 100-16,0 5 45 0,0 3-48 16,0 5-30-16,0-2-22 0,0-4-29 15,0 1-16-15,0-4 16 0,0-3-38 16,0 0-46-16,0-9-438 0,0-2-308 15,10-6-783-15</inkml:trace>
  <inkml:trace contextRef="#ctx0" brushRef="#br0" timeOffset="14653.69">19552 8202 1534 0,'0'0'708'0,"0"0"-285"0,0 0-191 0,0 0-81 16,0 0-7-16,0 0-29 0,0 0-26 16,0 0-22-16,-89 101-26 15,84-76-23-15,-10-3-17 0,5 3 26 0,5 2 11 16,-5-1 7-16,10-4-34 0,0 3-11 16,0-6-25-16,0 3 12 0,0 0 11 15,0 1 1-15,10-3-2 0,-5-3-57 16,5 1-74-16,5-4-57 0,0-1-52 15,-5 0-79-15,4-6-254 0,1-5-463 16</inkml:trace>
  <inkml:trace contextRef="#ctx0" brushRef="#br0" timeOffset="15066.31">19731 8355 1303 0,'0'0'462'0,"0"0"21"0,0 0-140 16,0 0-72-16,0 0-47 0,0 0-45 15,0 0-86-15,0 0-78 0,0 0 20 16,0 0 32-16,-35-15 19 0,25 15-20 16,10 0 2-16,-14 3-68 0,9 7-38 0,-10 4 16 15,0 4-26-15,10 4 10 0,-5 3-9 16,-5 0 9-16,15-1-10 0,-5 4 32 15,-5-1-3-15,10 0-48 0,0 1 54 16,0-3-22-16,15-3-3 0,-15-4 25 16,15-4 10-16,-15-5-48 0,15-3 19 15,-5-4 30-15,5-2 4 0,-10-2 8 16,14-13 45-16,-4-6 9 0,0-12 6 16,0-2-7-16,0-8-59 0,0 4 21 15,-5 3-9-15,-10 3 3 0,5 3 0 0,-5 7 3 16,0 6-19-16,0 7 25 0,-5 0-3 15,-5 2-25-15,5 4-63 0,-5 2-71 16,5 0-79-16,-10 2 59 0,5 2-39 16,10 8-52-16,0 2-62 0,-5 5-365 0,5-5-306 15</inkml:trace>
  <inkml:trace contextRef="#ctx0" brushRef="#br0" timeOffset="15303.31">19950 8283 1206 0,'0'0'501'0,"0"0"-140"0,0 0-73 0,0 0-81 15,0 0-4-15,0 0-61 0,0 0-59 16,0 0 4-16,-15 98-27 0,15-69-8 15,0 3-21-15,0 3-2 0,0 0-10 0,0-3 23 16,0-3-42-16,0-1-211 0,10-6-88 16,-10-5-262-16,5-1-437 0</inkml:trace>
  <inkml:trace contextRef="#ctx0" brushRef="#br0" timeOffset="15556.85">19935 8202 186 0,'0'0'1679'16,"0"0"-1195"-16,0 0-210 0,0 0-145 15,0 0-39-15,0 0-42 0,0 0-12 0,0 0 105 16,0 0 0-16,0 0-84 0,0 0 39 16,119 24-45-16,-94-1 22 0,-10 1-19 15,0 6-32-15,0 5 10 0,0 0-4 16,-15 4-9-16,0 3 0 0,0-2-3 0,-5 2-4 15,-10 3-10-15,0-8-2 0,-10 1-51 16,5-7-85-16,6-6-58 0,-6-5-136 16,5-7-169-16,5-6-497 0,-5-5-50 15</inkml:trace>
  <inkml:trace contextRef="#ctx0" brushRef="#br0" timeOffset="15929.94">20363 8336 985 0,'0'0'971'0,"0"0"-572"15,0 0-192-15,0 0-59 0,0 0-29 0,0 0 55 16,0 0-88-16,-5 104-41 0,0-69-23 15,-5-4 3-15,5 1-24 0,-5-1 1 16,5-5-2-16,5-3 13 0,0-5-13 16,0-4-19-16,0-4-10 0,0-7-25 15,0 1 12-15,0 2-22 0,5-4 57 16,5 2 7-16,5 2 36 0,-5-1 44 16,20 2 105-16,-15-2-51 0,14 3-23 15,-14-1-54-15,15-4-41 0,-10 1 22 16,-5-2-10-16,0 2-9 0,0-4-19 0,0 2-95 15,-10-2-76-15,5 0-52 0,-5-2-104 16,-5-8-267-16,0-5-117 0,0 0-619 16</inkml:trace>
  <inkml:trace contextRef="#ctx0" brushRef="#br0" timeOffset="16101.94">20472 8306 1532 0,'0'0'688'0,"0"0"-306"15,0 0-70-15,0 0-52 0,0 0-82 16,0 0-99-16,0 0-78 0,0 0 0 16,0 0 12-16,0 0-10 0,0 0-2 15,95-25 15-15,-80 25-16 0,0 0-59 16,0 0-46-16,-1 2-48 0,-4 6-65 16,-5 4-201-16,5-2-261 0,-10 3-589 0</inkml:trace>
  <inkml:trace contextRef="#ctx0" brushRef="#br0" timeOffset="16295.95">20472 8551 1868 0,'0'0'538'0,"0"0"-212"16,0 0-140-16,0 0-45 16,0 0 29-16,0 0-43 0,0 0-127 0,0 0-9 15,0 0 9-15,0 0 48 0,0 0-38 16,55 12-8-16,-40-6 19 0,-10-4-21 15,15 0-74-15,-5 0-207 0,0 2-201 0,-5-2-585 16,-10 2-457-16,-135-38 1524 0</inkml:trace>
  <inkml:trace contextRef="#ctx0" brushRef="#br0" timeOffset="48885.02">14101 11730 897 0,'0'0'540'0,"0"0"-270"15,0 0-130-15,0 0-46 0,0 0 13 0,0 0 17 16,0 0 18-16,0 0-35 0,-30 17-30 16,30-17-6-16,0 6-9 0,0-4-56 15,0 0-6-15,0 6-32 0,0 2-4 16,0-3 36-16,0 1-13 0,0 2 13 15,0-6-43-15,10 2 43 0,-5-4 4 16,-5-2 54-16,10 0-3 0,0 0 3 16,-10-2-13-16,10-9 45 0,-5-8-39 15,5 2-15-15,-5-3-17 0,-5-3-6 16,0 9 19-16,0 2-3 0,0-1-13 0,-5 8 13 16,-5 2-29-16,10 1-58 0,-15 2-48 15,15 0 61-15,-5 5-10 0,0 2-103 16,5-2 10-16,0 3-98 0,0-6-205 15,0 0-180-15,10-2-378 0</inkml:trace>
  <inkml:trace contextRef="#ctx0" brushRef="#br0" timeOffset="49216.04">14663 11279 828 0,'0'0'502'15,"0"0"-30"-15,0 0-226 0,0 0-103 16,0 0-13-16,0 0 9 0,0 0-17 15,0 0-22-15,-74 125-38 0,54-91-21 0,5 3 11 16,-10 0-1-16,5 6-31 0,0-4-20 16,-5 1-30-16,5-3 4 0,5-8-3 15,5-1-126-15,-4-9-54 0,14-3-118 16,0-4-216-16,0-7-209 0</inkml:trace>
  <inkml:trace contextRef="#ctx0" brushRef="#br0" timeOffset="49948.27">14996 11604 848 0,'0'0'599'0,"0"0"-144"0,0 0-121 0,0 0-104 16,0 0-78-16,0 0-46 0,0 0-54 15,0 0-52-15,0 0-13 0,0 0 13 0,-19 90 42 16,19-51 16-16,0 3-57 15,4 0 1-15,-4 2 30 0,5-1-32 0,-5-6-10 16,0-5-12-16,0-5 21 0,15-4-51 16,-15-6-209-16,10-4-95 0,-5-6-95 15,-5-4-135-15,0-3-160 0</inkml:trace>
  <inkml:trace contextRef="#ctx0" brushRef="#br0" timeOffset="50145.28">14986 11594 127 0,'0'0'424'0,"0"0"-56"15,0 0-149-15,0 0-17 0,0 0 42 16,0 0-62-16,0 0 78 0,0 0 25 0,0 0 41 16,0 0-59-16,0 0-77 0,55 8-56 15,-50 19-35-15,10 3-23 0,-5 5-57 16,-5-1-8-16,0 1-10 0,-5 1-1 16,0-11 0-16,0 2-3 0,0-7 2 15,-5-5-120-15,0-5-26 0,5-4-61 0,-10-6-88 16,10 0-118-16,0-7-629 0,0-19-133 0</inkml:trace>
  <inkml:trace contextRef="#ctx0" brushRef="#br0" timeOffset="50361.27">15300 11641 734 0,'0'0'554'0,"0"0"-200"0,0 0-64 0,0 0-83 15,0 0-16-15,-35 104-32 0,35-89-130 16,0-5-29-16,0-3-3 0,0-2-23 16,0-5 19-16,5 0-93 0,10-2 97 15,-5-11 3-15,-5-9 126 0,10-3-78 16,0-1-19-16,0-5-19 0,-6 9-10 0,6 5-45 16,-5 1-152-16,0 10-277 0,-5-2-517 15</inkml:trace>
  <inkml:trace contextRef="#ctx0" brushRef="#br0" timeOffset="50664.31">15519 11678 1580 0,'0'0'996'0,"0"0"-758"16,0 0-6-16,0 0-108 0,0 0-66 15,0 0-20-15,0 0-37 0,0 0-2 0,0 0-58 16,0 0 23-16,-45 97-12 0,45-80 4 16,15-2-11-16,0-8 29 0,-5 1-34 15,5-6-47-15,-1-2 53 0,1-10 54 16,-10-4 22-16,15-9 49 0,-20-1-26 16,10-6-3-16,-5 5-20 0,-5 8-3 15,0 2-6-15,0 8 16 0,0 2 29 16,0 5 15-16,0 0-73 0,0 0-121 15,-5 9-78-15,-5 4-172 0,10 7-27 16,0 2-220-16,0-7 45 0,0 15-248 0</inkml:trace>
  <inkml:trace contextRef="#ctx0" brushRef="#br0" timeOffset="51098.4">15921 11651 1250 0,'0'0'400'0,"0"0"22"0,0 0-27 0,0 0-162 16,0 0-66-16,0 0-61 0,0 0-13 16,0 0-68-16,0 0-25 0,0 0 0 15,-104 45-28-15,89-25 5 0,15 7 4 0,-15 5 6 16,15 3-25-16,0 0-39 0,0 2 44 15,0-5 17-15,15-5 16 0,-5-3-16 16,5-3 13-16,0-9-13 0,-10-8-16 16,5 2-55-16,0-6 87 0,-10-10 32 15,15-5 123-15,-15-13-37 0,10-1-76 16,-5-8-39-16,-5-3 37 0,0 8-40 16,0 3-16-16,0 8 12 0,0 7 4 15,0 4 0-15,0 10 4 0,0 0 101 16,0 10 10-16,0 12 16 0,0 15 18 0,0 18-19 15,0 11-29-15,0 11-29 16,-15 11-31-16,10 0 37 0,-10 2-27 0,-5-7-3 16,5-5-48-16,0-17-32 0,-10-14-50 15,10-12-22-15,5-13-76 0,-5-12-127 16,-9-7-395-16,9-3-729 0</inkml:trace>
  <inkml:trace contextRef="#ctx0" brushRef="#br0" timeOffset="53947.11">14230 13222 785 0,'0'0'674'0,"0"0"-258"16,0 0-43-16,0 0-56 0,0 0-62 15,0 0-37-15,0 0-74 0,0 0-74 16,0 0-60-16,0 0-10 0,0 0-61 0,-34 7-51 16,34-1-35-16,20-4 147 0,-6 0 54 15,16 0-18-15,-5 2-14 0,0-4-9 16,5 0-10-16,-15-4 13 0,0-8-13 15,0-2 17-15,5-7 37 0,-20-1-19 16,9-5 23-16,-4 0-32 0,-5-3-4 16,0 3-25-16,-5 3-63 0,-4 1 5 15,-11 4 56-15,15 8-20 0,-10 1 19 16,-10 10-25-16,10 0-20 0,-15 6-26 16,10 9 54-16,-10 6 20 0,11 4 38 15,-11 5 55-15,10 2-20 0,5 0-2 16,-10 3 15-16,20-1-16 0,-5-1-26 0,10-1-44 15,0-7-21-15,0-3-43 0,10-5-2 16,-5-1 24-16,20-4 23 0,-10-5 16 16,5-2-32-16,14-5-116 0,-9-5-51 0,10-10-97 15,0-7-222-15,-5 2-269 0</inkml:trace>
  <inkml:trace contextRef="#ctx0" brushRef="#br0" timeOffset="54147.1">14589 12969 714 0,'0'0'1250'0,"0"0"-693"16,0 0-145-16,0 0-92 0,0 0-87 15,0 0-15-15,0 0-88 0,0 0-36 0,-115 60-69 16,100-26-25-16,5 6-41 16,5 2-22-16,5 1-6 0,0-9 0 0,5-2-20 15,10-7 51-15,0-8 3 0,15-2-3 16,-10-10-114-16,10-5 2 0,5-5-174 15,-6-14-124-15,1-9-148 0,-5 3-228 0</inkml:trace>
  <inkml:trace contextRef="#ctx0" brushRef="#br0" timeOffset="54466.18">14812 12637 1635 0,'0'0'736'16,"0"0"-326"-16,0 0-272 0,0 0 48 15,-34 119-10-15,34-64 6 0,-5 4-56 16,-5 4-47-16,5-1-26 0,5-6-53 0,0-1-3 16,0-8 0-16,5-8-16 0,10-4 3 15,-1-11-16-15,1-3-31 0,0-11 3 16,0-8-16-16,0-2 44 0,5-10 32 16,0-7 79-16,-5-11-52 0,0 3-25 15,0 2 24-15,0-1-25 0,0 10-1 16,-15 4-41-16,10 8-3 0,-6 2 44 0,1 0 113 15,-5 2-28-15,15 12 1 0,-15 9-36 16,15 5-6-16,-15 1-27 0,10 6-17 16,-5-3-3-16,5-3-45 0,-5-1-97 15,5-6-80-15,5-5-78 0,-5 1-249 16,5-11-467-16,0 1-186 0</inkml:trace>
  <inkml:trace contextRef="#ctx0" brushRef="#br0" timeOffset="54995.93">15374 13006 372 0,'0'0'1019'0,"0"0"-454"0,0 0-66 16,0 0-31-16,0 0-158 0,0 0-125 15,0 0 21-15,0 0 6 0,0 0-43 16,0 0-64-16,0 0-84 0,-89-2-21 0,69 19-34 16,15 5 31-16,-5 6-22 0,5 1-1 15,5 4 4-15,0-6 6 0,0 3-6 16,0-5-25-16,15-3 28 0,-5-2-31 15,15-5 31-15,-5-10-6 0,-5-3-38 16,9-2 0-16,-9-7-22 0,-5-16 62 16,15-7 23-16,-20-7 20 0,5-2 12 15,-5-4-19-15,-5 9 28 0,0 7 22 0,0 4 38 16,0 9-57-16,-5 4-44 0,-5 2-95 16,-5 6-91-16,0 2-141 0,10 0-73 15,0 8-22-15,5 6-256 0,0 1-474 16</inkml:trace>
  <inkml:trace contextRef="#ctx0" brushRef="#br0" timeOffset="57508.48">16538 12592 49 0,'0'0'564'15,"0"0"-261"-15,0 0 189 0,0 0-105 16,0 0-79-16,0 0-45 0,0 0-60 16,0 0-51-16,0 0-36 0,0 0-33 15,0 0-38-15,0 0-16 0,0 0 0 0,0 0-6 16,0 0-20-16,0 4 0 15,0 0-2-15,0 1 41 0,0 5 9 0,0 2-22 16,0 8 9-16,5 0-6 0,5 5 0 16,-5 10-10-16,-5 2-22 0,0 7-3 15,10 6-13-15,-10 2 16 0,5 0 0 16,-5 0 0-16,0-5-26 0,0-8-12 16,0-6 13-16,0-6-68 0,10-6-106 0,-5-10-42 15,-5 1-141-15,0-1 45 0,10-4-261 16,-10-2-31-16,0 3-83 0</inkml:trace>
  <inkml:trace contextRef="#ctx0" brushRef="#br0" timeOffset="59577.92">16653 12500 153 0,'0'0'617'0,"0"0"-70"0,0 0-144 16,0 0-42-16,0 0-134 0,0 0 31 15,0 0-97-15,0 0-16 0,0 0-23 0,0 0 42 16,-120 8-104-16,110-5 27 16,-5 4-56-16,0 3-18 0,10 1-13 0,-4 5-16 15,-6 7-41-15,10 4 18 0,-10 3 25 16,15 4 12-16,-5-1 0 0,5-4-23 15,0 1-4-15,0-5 10 0,5 2-26 0,10-5 43 16,5 1-1-16,-6-3-29 0,11-4-36 16,-5 2 43-16,0-5-30 0,-5-3-22 15,0 0 49-15,0-6 27 0,0 6-46 16,0 0-5-16,-5 3 52 0,0 1 42 16,-10 11 103-16,10 3-20 0,-10 8-38 15,0-6-33-15,-10 2-52 0,0 2 65 16,-5-8-48-16,-10-6 4 0,10 0-1 15,-5-8-9-15,-10-4-13 0,15-3 0 16,-5-5-192-16,-4 0-58 0,9-3 108 0,-5-9-132 16,15 2-137-16,-5-8-181 15,5 4-190-15,5 3 115 0</inkml:trace>
  <inkml:trace contextRef="#ctx0" brushRef="#br0" timeOffset="59910.92">16553 12390 166 0,'0'0'558'0,"0"0"168"0,0 0-322 16,0 0-219-16,0 0-95 0,0 0 59 15,0 0 20-15,0 0-27 0,5 106-4 0,-5-79-31 16,15 12 31-16,0-1-52 0,-5-1 4 16,5 10-45-16,-10-2 6 0,5 4 10 15,-5 4-39-15,5-2-20 0,-10 6 20 16,0 3 29-16,0-3-25 0,0 0-4 16,0-5-5-16,-10-5-17 0,5-8-2 15,5-4 0-15,0-2-21 0,0-11-40 0,0-2-62 16,0-8-79-16,0 1-73 0,0-3-139 15,5-3-83-15,5 0-198 0,-10-2-319 16</inkml:trace>
  <inkml:trace contextRef="#ctx0" brushRef="#br0" timeOffset="60701.44">17060 12516 886 0,'0'0'443'16,"0"0"-167"-16,0 0-172 0,0 0-16 15,0 0 94-15,0 0-26 0,0 0 3 16,0 0 15-16,120-12-74 0,-100 12 71 0,5 2-48 16,-16 3-69-16,16 2 4 0,-10-2-13 15,-10 5-4-15,10 0 11 0,-5 0 18 16,-5 2 4-16,-5 1-4 0,0 1 19 16,0 6-3-16,0 3 2 0,-5 1-12 15,-10-1-16-15,0 1-6 0,-10 1-26 16,10 3-27-16,-4-1-1 0,4 0-2 15,0 3-14-15,0-3-18 0,0 5 2 0,10-1 13 16,-5-2 7-16,10 4-17 0,0-7 17 16,0 4-1-16,0-5-117 0,0-1-54 15,0 1-126-15,0 0-218 0,0-7-449 16,0 6-323-16</inkml:trace>
  <inkml:trace contextRef="#ctx0" brushRef="#br0" timeOffset="60866.44">17130 13368 29 0,'0'0'1958'16,"0"0"-1385"-16,0 0-325 0,0 0-187 15,0 0-32-15,0 0 19 0,0 0-25 16,0 0-11-16,0 0-8 0,0 0-4 0,25 59-119 16,-10-49-313-16,-15 3-278 0,10 2-651 0</inkml:trace>
  <inkml:trace contextRef="#ctx0" brushRef="#br0" timeOffset="65161.14">17926 12939 1812 0,'0'0'312'0,"0"0"-156"0,0 0 28 0,0 0 16 16,0 0-81-16,0 0-32 0,0 0-29 16,0 0 67-16,0 0 29 0,0 0-43 15,69-29-9-15,-44 21-13 0,15 5-76 16,5-4 15-16,-5 5 51 0,4 2-22 15,1 0-28-15,0 0 43 0,10 4-46 16,-11 4 27-16,6 2-37 0,5 3-16 16,-5 11 16-16,-1 3 43 0,1 11-34 15,-10 4 3-15,0 10-27 0,-1 5 25 16,-9 3 1-16,-5 3-25 0,5 2 21 16,-15-5-21-16,10-3-1 0,-10-5 0 15,-10-5 39-15,0-7-37 0,-5-6 0 0,0-7-1 16,0-7 8-16,-5-2-10 0,-10-13-145 15,0-5-53-15,-5 0-89 0,-5-15-140 16,5-13-359-16,0 3-820 0</inkml:trace>
  <inkml:trace contextRef="#ctx0" brushRef="#br0" timeOffset="65549.52">18413 12600 1378 0,'0'0'214'0,"0"0"-142"0,0 0-59 16,0 0 153-16,0 0 67 0,0 0-15 0,0 0-57 16,0 0-38-16,0 0 3 0,0 0-52 15,-5 109-29-15,-10-79 6 0,-5 5 4 16,-4-3-33-16,9-3-19 0,-20-4 9 0,15-5 14 15,-10 0-26-15,5-5 12 0,0-5-11 16,-4 2 23-16,4-4 2 0,10-1-25 16,0 0 12-16,5 6 41 0,-5-3 42 15,5 0 22-15,5 0 16 0,5 2-26 16,0 3-26-16,0-1-34 0,0 4-17 16,0 1 10-16,15 1-6 0,0 3 2 15,-5-1 11-15,5 1-11 0,15-1-35 16,-16 0 20-16,11-5 25 0,-5 5-47 15,0-1 3-15,-5-7-3 0,10 4-21 16,-10-3-86-16,-5-3-130 0,20-4-80 16,-15-4-315-16,-1-1-453 0,1-6-352 0</inkml:trace>
  <inkml:trace contextRef="#ctx0" brushRef="#br0" timeOffset="66064.59">19164 13727 85 0,'0'0'1403'16,"0"0"-1159"-16,0 0-114 0,0 0 52 16,0 0 84-16,-15 114-11 0,10-91-94 0,-5-3-35 15,10-6-23-15,-5-1 19 0,5-3-27 16,0-8-53-16,0 0-16 0,0 2-1 16,5-4 13-16,5 2 32 0,5 0-6 15,5 0 133-15,15 2-30 0,-5-2-76 16,0 2-22-16,4-1-28 0,6 2 22 15,0 0-63-15,-10 0-171 0,-5 0-437 16,-5 3 545-16,0-4 63 0,-6 4-282 16,1-6-82-16,0 0-203 0,0-2-167 15,-5-2-499-15</inkml:trace>
  <inkml:trace contextRef="#ctx0" brushRef="#br0" timeOffset="66264.66">19403 13686 271 0,'0'0'1372'0,"0"0"-904"16,0 0-319-16,0 0 113 0,0 0-88 0,-40 128-71 16,40-87 13-16,0 2-58 0,0 3-10 15,0-4-6-15,0-3-41 0,5-2 34 16,5 3-34-16,-10-3 12 0,10 0 32 16,-10-2-10-16,0-3-23 0,0-5-12 15,0-2-67-15,0 3-270 0,0-9-33 16,0-1-454-16,0-4-783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3:59:57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11197 11384 98 0,'0'0'310'16,"0"0"-180"-16,0 0 278 0,0 0-92 15,0 0-95-15,0 0-23 0,0 0-38 0,0 0-27 16,-20 0-20-16,20 0 10 0,-10 0-16 15,5-3-13-15,5 3-45 0,0 0 47 16,0 0 1-16,0 0-6 0,-5-3-14 16,5 3 13-16,0-2 16 0,0 2-52 15,-10 0-3-15,10 0-3 0,0 0 10 16,-5-3-7-16,5 3-13 0,-10 0-25 0,10 0 25 16,0 0 13-16,0 0-16 0,0 0-10 15,0 0-5-15,-5 0-1 0,5 0-17 16,0 0-2-16,0 0-3 0,0 0-13 15,0 0 16-15,0 0 0 0,0 0 3 16,0 0 7-16,-10 3-10 0,10 5-63 0,-15 4-4 16,15 0 26-16,-15 0 39 0,10 1 1 15,-10-1-16-15,10 0 16 0,-5 0 2 16,5-3 13-16,-5 1-11 0,6 0 19 16,-6-4-9-16,10 4-13 0,-5 1-12 15,5-4 12-15,-10 0 0 0,10 1-22 16,0 4-17-16,0-2 28 0,0-2 10 15,0-1-40-15,0 3 28 0,0-2-19 16,0-2 32-16,10 2-2 0,-10-3-1 16,5 3 3-16,5-1 13 0,-10 0-10 15,4 1-2-15,-4 2-1 0,10-2-3 16,-10-1 3-16,5 3 0 0,-5-2-42 16,10-4 23-16,-5 7 17 0,-5-7-43 0,5 3 44 15,5-4-1-15,-5-1-27 0,-5 1 16 16,0-1 13-16,15-2 13 0,-15 0-9 15,10 0 40-15,-5 0-31 0,5 0 6 16,-10 0-19-16,5 0 3 0,-5-2 65 0,10-3-17 16,-5 0 9-16,-5 0-28 0,10-2 9 15,-5-1-21-15,-5-2 24 0,15 0-22 16,-10 3 1-16,-5-5-20 0,0 2 19 16,15 0-19-16,-15 0-3 0,0-3-11 15,0 1 11-15,10 2 4 0,-5 0-3 16,-5-2 1-16,0-1 17 0,0 1-7 15,9 0 4-15,-9-1 10 0,0 1-25 16,0 0 34-16,0 2-34 0,0 0 33 16,0 1-8-16,0 1 5 0,0-2-18 0,0 2 6 15,-9-2 9-15,9 0-3 16,0 5-12-16,0-3-1 0,-5 2 4 0,-5-2 3 16,10 0-6-16,-5 4 2 0,-5-4 20 15,10 4-23-15,0-5 23 0,-5 7-29 0,-5-2 10 16,5-2-13-16,5 4 22 15,0 0-25-15,-5-4-22 0,5 4 22 0,-10 2 16 16,10 0-14-16,0 0 1 0,0-3 17 16,0 3-19-16,0 0 1 0,0 0 0 15,0 0 0-15,0 0-1 0,0 0 0 16,0 0-1-16,0 0-16 0,0 0-19 16,0 0 1-16,0 0-17 0,0 0-24 15,0 0-23-15,-5 0-12 0,5 3-29 16,0-1-40-16,-10 6-50 0,10 0-105 15,-5 1-196-15,5 3-74 0,0-2-566 0,20-62 699 16</inkml:trace>
  <inkml:trace contextRef="#ctx0" brushRef="#br0" timeOffset="20413.65">16628 13554 359 0,'0'0'228'16,"0"0"336"-16,0 0-219 0,0 0-65 16,0 0-86-16,0 0-9 0,0 0 0 15,0 0-7-15,0 0-20 0,0 0-29 16,0 5-10-16,0-5-4 0,0 0-3 15,0 0-10-15,0 0-15 0,0 0-11 16,0 0-6-16,0 0-4 0,0 0-5 16,0 0-4-16,0 0-13 0,0 0-25 0,-10 0-4 15,10 0-11-15,-5 0 11 0,5 0 4 16,-10-5 0-16,10 5-17 0,0 0 0 16,0-3 20-16,-5 3-6 0,5 0-16 15,-10-2 0-15,10 2 2 0,0-2-2 0,0 2-2 16,-15 0-1-16,15-3 2 0,-5 0-15 15,-5 3 15-15,5-2 1 0,-10 2-3 16,15 0 2-16,-5 0-2 0,-5 0 0 16,-5 0 3-16,10 0 3 0,-5 0 9 15,-4 0-8-15,9 0-1 0,-5 0 38 16,-10 0-16-16,5 0-13 0,0 0-12 16,0 0 1-16,0 0-1 0,0 0 4 15,-5 0-3-15,5 0-1 0,0 2-1 16,-5-2-3-16,11 0 1 0,-6 0 3 15,0 0 12-15,10 0 10 0,-10 0-3 0,10 0-19 16,-10 0 0-16,0 0-2 0,0 0 1 16,0 0-19-16,-10 6 16 0,15-6-7 15,-5 2 10-15,-9 0-1 0,9 1 2 16,0 0 0-16,-5-1 0 0,5 1 0 16,0-1 14-16,0 3-14 0,0-2-18 0,-5 1 17 15,0 2-18-15,5-2 19 0,-9 6-16 16,9 3 13-16,-15-1-16 0,10 2-19 15,5 2 22-15,-5 1 14 0,5 1-10 16,0-4 12-16,0 1-1 0,0 3 3 16,10-4-2-16,-10-1 2 0,6 1-2 15,-6 4 0-15,10-6 0 0,-5 3 0 16,-5 1 0-16,15-2 0 0,-15 1-2 16,10 5-1-16,-10-3 3 0,10 3 14 15,-10 4 2-15,5-1 0 0,-5-1-4 0,10-2-8 16,-5-1-4-16,5 2 0 0,-10 1 11 15,15-4-8-15,-5-1 10 0,5 0-11 16,-10 0 1-16,10-4-1 0,-5 1 11 16,5 3-13-16,0-8-19 0,0 3 3 0,0 1 14 15,0-1 2-15,5 0 0 0,5-2 0 16,-10 5-1-16,5-2 0 0,-5-4-14 16,20 3 15-16,-20-1 1 0,15-1-1 15,-15-4 0-15,15 4 16 0,-5 0-14 16,-5-2-1-16,5-1 11 0,-5 1-12 15,5-3-13-15,-5 2 10 0,15 1-19 16,-10-4 22-16,-5 7-2 0,10-7-11 0,-5 4 13 16,4 2 32-16,1-6-10 0,5 6-3 15,-5-2 12-15,5 2-3 0,-5-5-9 16,0 5-3-16,0 0-14 0,5-3 20 16,-5 1 2-16,0-1-24 0,0-2-32 15,-1 5 32-15,1-6 11 0,5 4 37 16,-5 0-1-16,10-3-28 0,-5 5-1 15,-5-8-5-15,0 6 5 0,5-4-18 16,-5 2 1-16,9-4-1 0,-9 0 13 16,5-2 2-16,-5 2 4 0,5-2-6 0,-5 0-11 15,0 4 16-15,0-4-17 0,0 2 1 16,5-2 12-16,-5 0-14 0,0 0-17 16,-1 0 17-16,11 2 13 0,-10-2 9 15,-5 3 6-15,5-3-16 0,0 2-11 0,10 1-1 16,-10-1 25-16,0 1-10 15,5-3-12-15,-5 0 16 0,4 0 12 0,-9 0-19 16,5 0-9-16,0 0-3 16,-5 0 0-16,5 0 0 0,0 0-3 0,0 0-6 15,0 0 9-15,0 0 0 0,0 0 2 16,0 0-1-16,-10 0 15 0,10 0-13 16,-1 0 0-16,1 0-1 0,-5 0-1 15,5 0 0-15,-10 0 1 0,10 0 1 16,0 0 0-16,-10 0 16 0,10 0-19 15,0-3-1-15,0 3 1 0,10-2 9 0,-15 2 10 16,4-3-19-16,1 3 1 0,0 0-2 16,0 0 0-16,0 0-1 0,0 0 1 15,5 0-1-15,-5 0 2 0,0 0 4 16,-5 0-2-16,10 0 10 0,-5 0-12 0,0 0 0 16,-1 0-2-16,1 0 2 15,0 0 2-15,0 0 0 0,0 0-2 0,0 0 2 16,-5 3 1-16,15-3 13 0,-10 0-13 15,5 2 0-15,-5-2-1 0,4 0-2 16,6 0 0-16,-5 0 1 0,5 0 14 16,-5 0 7-16,0 0 3 0,10 0-1 15,-5 0-21-15,-5 0 10 0,-1 0 14 16,6 0-24-16,-5 0 1 0,5 0 20 16,-5 0-21-16,0 0 16 0,5 0-4 15,-5 0 10-15,9 0-10 0,-9 0-3 16,5 0-12-16,5 3 2 0,-10-3-1 0,0 2 1 15,5 2 0-15,-5-3 1 0,4 2 1 16,-4 0 11-16,0-2-12 0,5-1 15 16,-5 6-17-16,-5-6-1 0,15 2 2 0,-10-2-2 15,-5 2-2-15,9-2 2 0,1 6 3 16,-10-4 1-16,10 0-1 0,-10-2-2 16,5 3-1-16,0-3-12 0,-5 2 12 15,0 1 0-15,10-1-1 0,-11 1-14 16,1-1 12-16,5 1-9 0,0-1 12 15,-5 1 1-15,10-3 13 0,-10 0-13 16,10 2 1-16,-10-2 16 0,10 6 7 16,-11-6-4-16,6 0-2 0,0 0-16 15,-5 0 0-15,0 0 10 0,0 0-11 16,0 2 8-16,0-2-8 0,5 2 0 16,-5-2-2-16,0 0 0 0,-6 0-2 0,6 0 1 15,0 0-1-15,0 0-10 16,-5 0 10-16,5 0 2 0,0 0 0 0,0 0 0 15,0 0-2-15,0 0-1 0,0 0 0 16,-10 0 2-16,10 0-1 0,0 0 2 0,-1 0 0 16,-4 0 12-16,5 0-11 0,-10 0 21 15,10 0-10-15,-10 0-10 0,10 0 0 16,0 0 16-16,0 0-15 0,-5 0 13 16,5 0-1-16,0 0-12 0,0 0 0 15,5 0 21-15,-6 0-22 0,1 0 2 16,0 0-4-16,0 0 2 0,5 0 10 15,0 0 0-15,-5 0 6 0,0 0 1 16,0-2-17-16,10 2-2 0,-15-2-1 16,5 2 1-16,-1-4 1 0,1 2 0 15,0 2-1-15,0 0 0 0,0-2 0 16,5 2 0-16,-5 0 1 0,0 0-1 16,-5 0-12-16,5 0 10 0,0 0 2 0,0 0 1 15,-5 0-1-15,14 0 0 0,-9 0-1 16,5 0-2-16,5-3 0 0,0 3 2 15,0 0 2-15,-5-2-1 0,10-1 3 0,-11 3-3 16,11-2-21-16,-5 2 21 0,-5 0 1 16,15-3-1-16,-5 1 3 0,-5 2 15 15,9-5-17-15,-4 2-1 0,0 3-2 16,-5-2-8-16,5 0 8 0,0 2 1 16,4 0-1-16,-4-3 1 0,0 0 0 15,5 3 1-15,-5 0 3 0,0 0-3 16,-1 0 2-16,6-2-2 0,-5 2-1 15,10-2 1-15,-5 2 3 0,-5 0-2 16,4-2 2-16,1-2 0 0,-5 4 0 0,5-1-3 16,-5 1-10-16,0-3 8 0,-1 3 2 15,6 0 0-15,5 0-1 0,-15-3-1 16,15 3 0-16,-11-1-8 0,1-3 10 16,-5 2 2-16,5 2-2 0,10-3-1 15,-15 1 1-15,5-3 10 0,-1 2-10 16,6 1-3-16,-5-4-3 0,-5 6 6 15,0-2 3-15,5 0-3 0,-1 2-1 0,-4-2 0 16,0 2-14-16,5-2 15 0,-5-2 0 16,5 4 0-16,-5 0-1 0,-11-2-1 15,16 2 0-15,-5 0 1 0,-5 0 1 16,0-2 3-16,5 2-3 0,5-3-2 16,-10 3 1-16,-1 0-1 0,6 0 2 0,5-2 2 15,-10 2-2-15,0 0-1 0,5 0-14 16,-5 0 14-16,5 0 1 0,-1 0-18 15,-9 0 18-15,15-3 15 0,-5 3-14 16,0 0 0-16,0-2-1 0,-5 2-15 16,10 0 14-16,-11 0 1 0,11 0-2 15,-5 0 2-15,-5 0 2 0,15-3-1 16,-10 3-1-16,5 0 0 0,-6 0-1 16,6 0 1-16,0 0 0 0,0 0 3 15,0 0-3-15,0 0 1 0,0 0 2 0,-6 0 19 16,6-2-22-16,-5-1 1 0,0 1-2 15,5 2-1-15,-15 0-10 0,10 0 9 16,-6 0-9-16,1 0 10 0,-5 0 2 0,0 0 2 16,-5 0-2-16,-5 0 0 0,5 0 0 15,-5 0-1-15,5 0 1 0,5 0 0 16,-10 2 0-16,0 1-8 0,10-1 8 16,-15-2 10-16,15 0-10 0,-5 0 0 15,5 0 1-15,0 0 11 0,-1 0 0 16,-4 0-8-16,5 0 11 0,10 0-3 15,-5-7-9-15,5 7-3 0,-15-5 3 16,20-1 0-16,-15 4-1 0,9 0 1 16,-4-4 12-16,10 2-12 0,-10-1 10 15,-5 0-12-15,10 3 2 0,-5-6-3 16,0 6-2-16,-5-1-9 0,9 1 10 0,-9-4-11 16,0 6 10-16,-5-2-1 0,5 2-9 15,0-2-3-15,-5 2 14 0,-5-2-1 16,5 2-17-16,-5 0 17 0,5 0 0 0,-10 0 1 15,0 0-11-15,5 0 10 16,-5 0 1-16,0 0-2 0,0 0 1 0,0 0 2 16,10 0 10-16,-5 0-9 0,0 0 0 15,5 0 1-15,-5 0-1 0,-5 0 0 16,15 0-2-16,-5 0 0 0,-5 0 1 16,9 0 0-16,-4 0-3 0,5 0 3 15,-5 0-1-15,0 0 1 0,-5 0-1 16,10 0 1-16,-15 0 0 0,10 0-1 15,-5 0 1-15,5 0 0 0,-10 0-1 16,5 0 1-16,-5 0 1 0,0 0-1 16,0 0 0-16,10 0-2 0,-10 0 2 15,0 0-1-15,5 0 0 0,-5-4 1 0,10 4 3 16,-5-2 8-16,0 2-10 0,10 0-1 16,-5-2 0-16,-5 0 0 0,10 2 1 15,-6-6-2-15,-4 4 2 0,10 0-2 16,0-6 0-16,0 6 1 0,0-1-3 0,5-5 0 15,-5 6-15-15,10-6 17 0,-10 6 1 16,5-6-12-16,0 4 11 0,-6 2 0 16,1-6-2-16,0 6 0 0,5-6 2 15,-5 3-1-15,0 3 2 0,0-6-1 16,-5 1 1-16,5 4-9 0,-10-1 9 16,5-4 12-16,-5 3 1 0,10-5-12 15,-10 2 14-15,10-4-1 0,-15 0-14 16,14 2-1-16,-14-5 1 0,10 6 0 15,-5-4 1-15,5 0 1 0,-10 3 17 16,5-2-16-16,-5 2 12 0,0-5 9 16,0 3-24-16,0 1 16 0,0-8-16 0,0 7 2 15,0-1-1-15,-5 1 0 0,5 2 0 16,-10-2 14-16,5 4-3 0,-5-1-12 16,10 1 0-16,-14-2-15 0,14 0 15 0,-15 0 0 15,10 3-1-15,-10-3-2 0,10 0 1 16,-5 2-1-16,-5 1 3 0,10-1 13 15,-5-2-11-15,-5 4-4 0,10-2 2 16,-5-2-2-16,-5 0 1 0,5 5 0 16,0-4 0-16,5 0 0 0,-10 5 1 15,5-2 16-15,10 2-15 0,-14-4-1 16,9 6 1-16,-5-5-1 0,-5-1 2 16,5-2 0-16,-5 0-1 0,0 6-1 15,0-7 0-15,5 1 23 0,-5 0-23 0,0 0-2 16,-5 0 2-16,15-2 4 15,-20 3-2-15,11-1 0 0,-1 0-2 0,0 0 3 16,-5 0 0-16,15 0 14 0,-10 3-17 16,0-1 0-16,-10-2 2 0,10 2-1 15,0 1 17-15,5 0-2 0,-5 2-16 0,0-3-1 16,1 0-2-16,-1 4 3 0,0-4 18 16,0 4-18-16,0 0 0 0,0-2 2 15,0 1 15-15,10-1-16 0,-5 4 1 16,-5 0-1-16,0-4 11 0,5 4 6 15,0 0-16-15,-5 0 2 0,1-4 8 16,9 4-11 0,-10-3-1-16,5 0 0 0,-5 3-3 0,-5-1-13 0,5 1 16 15,10-1-1-15,-10 0 1 0,0 1 1 16,0-2 15-16,0 0-14 0,-5 2-2 0,5 0 0 16,1-4 0-16,-11 2-19 0,10 2 16 15,-10-1-11-15,0-2 13 0,5 3 1 16,-5 2 0-16,0-3 12 0,1-2-12 15,-6 2-2-15,10 3-1 0,-10-2-18 16,0 0 21-16,0-1 9 0,0 0-8 16,6 1-1-16,-6 0 1 0,-10 0 2 0,15-2-3 15,-15 2 12-15,10 0 4 0,-9 0-4 16,-1-4-10-16,5 5-2 0,0 1 0 16,-5-3-3-16,1 0-14 0,-1-2 15 15,0 2-11-15,-5 3 13 0,-4 0 14 16,9-2-14-16,-10 2 0 0,0 0 0 15,6 0 0-15,-6 0 13 0,5-2-13 0,0 2-18 16,1-3 18-16,-6 0 0 0,5 3 19 16,-5-2-16-16,6 2-5 0,4-2 2 15,0 2-16-15,0-2 15 0,-5 2 0 16,6-4 1-16,-1 2 3 0,0 2 12 16,0 0-15-16,1-2-2 0,-6 2-1 15,10-2-12-15,0-4 14 0,-10 4 2 16,16 0 1-16,-6-1 10 0,0-2-11 15,-5 2 22-15,5 1-22 0,0-6 1 0,-4 4-2 16,9-2-1-16,-10 2 1 0,10-2 3 16,-5 2 18-16,-4-4-21 0,9 3 2 15,-5-2-2-15,0 2-9 0,5 0 9 16,-5 0 3-16,6 1-1 0,-11-2-2 16,5 4 0-16,5-1-2 0,0-2 2 0,-4 3-2 15,-1-3-11-15,-5 0 13 0,5 2 2 16,5 3-2-16,-14-4 2 0,9 1 16 15,5-2-18-15,-5 3 0 0,0-6 0 16,-5 6 0-16,6-6 0 0,-1 3 1 16,-5 0 9-16,5 3-8 0,5-1-2 15,1-1 16-15,-6 0-16 0,5 2-3 16,0 0 3-16,5 0-25 0,-5 2 23 16,5-6 2-16,-4 6 1 0,4-2 1 15,0 2 10-15,-5-5-1 0,5 0-11 16,-5 3 0-16,5-3 0 0,-4 0 2 0,4 0-1 15,0-3 2-15,-5 6 0 0,0-6-1 16,10 4-2-16,-10-2-13 0,11 4 12 16,-11-3-2-16,10 0 1 0,-5 3 0 15,-5-3 2-15,5-1 18 0,0 4-17 16,-4 0-1-16,9-4 21 0,-10 4-15 0,0 0-6 16,0-4-1-16,5 3 1 0,-5 0 0 15,1-3-3-15,-1 4 3 0,0 0 1 16,0 2 2-16,0-3-1 0,-5 1 10 15,6-1-12-15,-6 3 2 0,0-3 14 16,5 3-16-16,-10 0-15 0,5 0 15 16,6 0 0-16,-16 0 0 0,10 0 0 15,0 0-12-15,-10 0 12 0,16 0 0 16,-16 3 24-16,5 2-24 0,0-2-15 16,1-1 15-16,-1 0-12 0,0 7 9 0,0-8 1 15,-5 5-1-15,11-2 3 0,4-2 1 16,-15 4 0-16,20-2 2 0,-15-1-3 15,10 5 2-15,6-6-2 0,-6 3-18 16,0 0 18-16,0-3-2 0,0 4-1 16,0-4 0-16,11 2 1 0,-11 2-1 15,10-4 1-15,-5 0 1 0,5 1 1 0,0 0 12 16,-5 2-11-16,10-5 0 0,-5 2-1 16,-4-2-2-16,4 5-8 0,5-2 9 15,0-3 1-15,0 2-2 0,0 1 1 16,15-1 0-16,-15 1-1 0,5-1 2 15,0-2-1-15,5 0 1 0,5 0 1 16,-10 0 12-16,10 2-13 0,-5-2 0 16,-5 0-1-16,10 6 0 0,-5-6-18 0,-5 2 4 15,5 0 3-15,-4 0 0 16,4 4-3-16,-5-1-3 0,0 2-4 0,-5-2 10 16,5 5 9-16,-5-2 0 0,0-1-9 15,10 3 12-15,-10 0-1 0,5-3 0 16,-10 4 0-16,15-5 0 0,-10 4-14 15,5 0 15-15,-5 2-2 0,10-1-2 16,-9 1-14-16,4 0 16 0,-10 3-13 16,5-3 2-16,0 1 12 0,10-3 2 0,-5 1-1 15,-5-10 2-15,10 5-2 16,-5-4 12-16,10-2 3 0,0 0 7 0,0 0-4 16,0 0-3-16,0 0-12 0,0 0 12 15,0 0-15-15,0 0-12 0,0 0-3 16,0 0-19-16,0 0-2 0,0 0-10 15,-5 0-18-15,-5 0-9 0,10 2-16 16,-5 0-123-16,0 2 6 0,-5-2-54 16,5 0-79-16,-5 6-147 0,5-1-289 15,5 1-447-15,-15 6-231 0,85-63 1453 0</inkml:trace>
  <inkml:trace contextRef="#ctx0" brushRef="#br0" timeOffset="25755.04">16508 6983 254 0,'0'0'323'0,"0"0"-42"0,0 0-34 16,0 0-64-16,0 0-50 0,0 0-55 15,0 0-10-15,0 0 128 0,0 0-18 16,0 0-25-16,0-6-59 0,0 6-20 0,0 0 10 16,0 0 1-16,0 0-18 0,0 0-12 15,0 0 0-15,0 0-10 0,0 0-9 16,0-2-10-16,0 2-24 0,10 0 11 15,-10 0 54-15,5 0 36 0,5-2-29 16,-5-1-23-16,0 3 1 0,10-5-1 0,-15 3 3 16,15-1-22-16,-15 3-10 0,15-2-9 15,-15-1 10-15,15 0-22 0,-5-1 31 16,5 4-10-16,-10-2 3 0,10-2-6 16,0 2-19-16,-10 2 4 0,19 0 15 15,-9 0 16-15,0 0 9 0,0 0-6 16,5 0-9-16,-5 0-4 0,0 0 7 15,0 2-29-15,5 2 29 0,0-4-1 16,-6 2-12-16,16-2 0 0,-15 0 0 16,10 0-6-16,-5 0 22 0,0 0-32 0,5 0 20 15,5 0-23-15,-10 0-16 16,-1 0 0-16,6 0 16 0,-5 0 0 0,-5 0 1 16,5 0-2-16,-5 2-20 0,10-2 21 15,-10 0 18-15,0 0-18 0,5 0 0 16,-6 0 25-16,1 0 4 0,-10 0-27 0,10 0 0 15,-5-2 17-15,5 0-18 16,0-4 11-16,-10 4-12 0,10 1-1 0,-10 1-15 16,10-7-12-16,0 7 9 0,-5 0 0 15,-5-2 4-15,5 2 14 0,-5 0-2 16,5 0 0-16,-5 0-12 0,-1 0 5 16,11 0 10-16,-15 0 19 0,15 0-19 15,-15 0-13-15,15 0-2 0,-15 0-11 16,10 0 25-16,-10 0 1 0,5 0 22 15,-5 0-21-15,10-2 1 0,-10 2 9 16,5 0 7-16,-5 0-18 0,10 0-1 16,-10 0 1-16,5 0 19 0,5 0-17 0,0-3 1 15,-10 3 10-15,10-5-13 0,-5 5 0 16,-5-2 1-16,10 2 2 0,-5 0 13 16,-5 0-4-16,0-3-10 0,0 3-2 15,0 0-10-15,0 0-25 0,0 0-28 0,0 0-26 16,0 0-12-16,0 0-42 0,0 0-80 15,-15 5-163-15,0 3-348 0,5 3-473 16,50-32 391-16</inkml:trace>
  <inkml:trace contextRef="#ctx0" brushRef="#br0" timeOffset="43381.44">4796 5134 107 0,'0'0'489'0,"0"0"-157"0,0 0-234 16,0 0 345-16,0 0-82 0,0 0-111 15,0 0-79-15,0 0-2 0,0 0-14 0,0 0-26 16,-5 0-20-16,5-3 1 0,0 3-24 16,-10-2-2-16,10 2-14 0,0 0-3 15,0-2 3-15,0-1 0 0,0 3 0 16,0 0-9-16,0 0-1 0,0 0-3 16,0 0-7-16,0 0-12 0,0 0-12 0,0 0-11 15,0 0-15-15,0 0-2 16,0 0-17-16,0 0-3 0,0 0-6 0,0 0 6 15,0 0-4-15,0 0-5 0,0 0 5 16,0 0-5-16,0 0 31 0,10-3 6 16,-5 1 5-16,10 0-11 0,-10 2-4 15,10-6 4-15,-1 4 13 0,1 0 0 16,0 0-13-16,0-2-13 0,0 2 13 16,5 0 1-16,5 0-1 0,-10 2-16 15,5-6-9-15,-5 6 12 0,5-2 11 0,-6 2 1 16,11 0-12-16,-10 0 13 15,5 0-2-15,0 0 2 0,-5 0 0 0,0 0 13 16,0 0 12-16,-5 0-12 0,5 0-13 16,0 0 1-16,-5 0-2 0,4 0-1 0,-4 0-14 15,-5 0 16-15,10 0 2 0,0 0 1 16,0 0 1-16,0 0 15 0,0 0-4 16,0-3-14-16,0 1 1 0,-10 2-4 15,10 0 0-15,0 0 0 0,0-2-20 16,-10-1 20-16,9 0 2 0,1 3 1 15,0-1 11-15,0 1-11 0,0-3 0 16,0 0 0-16,0 0-1 0,5-1 0 16,-5 2 38-16,0-4-7 0,10 2-15 15,-20 4-14-15,14-6-1 0,6 1 13 16,-10 5-14-16,0-2-19 0,0-1 17 0,0 1-1 16,-5 2 1-16,0-3 1 0,-5 3 1 15,5 0 0-15,-5 0 2 0,-5 0-1 16,0 0-1-16,0 0 2 0,0 0 14 15,0 0 6-15,0 0-6 0,0 0 0 16,0 0-14-16,0 0-2 0,0 0 0 16,0 0-3-16,0 0-1 0,0 0 2 0,0 0-1 15,0 0 3-15,10 0 2 0,-10 0 30 16,0 0-20-16,0 0-12 0,0-2 0 16,0 2-56-16,0 0-14 0,5 0-25 15,-5 0-45-15,10 0-58 0,-10 0-68 16,0 0-198-16,0 0-242 0,0 2-647 0,-15-2 955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02:54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19025 10494 137 0,'0'0'1046'16,"0"0"-596"-16,0 0-177 0,0 0-24 15,0 0 1-15,0 0 5 0,0 0-36 0,0 0-30 16,0 0-64-16,0 0-42 0,-5 0-39 15,5 2-12-15,0-2-6 0,0 0-4 16,0 0-9-16,0 0-11 0,0 0 11 16,0 0-1-16,0 0 42 0,0 0-9 15,0 0-29-15,0 0 31 0,0 0-9 16,0 0-35-16,0 0 0 0,0 0 1 16,0 0-4-16,0 0-2 0,0 0-29 15,0 0-42-15,0 0 52 0,0 0 20 16,0 6-17-16,0-2 18 0,0 6 19 0,0 7-16 15,0 5 22-15,0 6-12 0,0 7 0 16,0 2-11-16,0 5 42 0,0 0-3 16,5 0-25-16,-5 3-13 0,0-3-2 15,0 0 12-15,10 3-11 0,-10-10 14 16,0-3 2-16,5-7-18 0,-5-11-11 0,0-4 9 16,0-2 2-16,0-3-10 0,0-5 10 15,0 0 22-15,0 0 9 0,0 0 13 16,0 0 66-16,0 0 13 0,0 0 0 15,0 0-30-15,0 0-31 0,0 0-25 16,0 0-9-16,0 0-6 0,0 0-10 16,0 0 4-16,0 0-4 0,0 0-9 15,0 0 16-15,0 0-18 0,0 0 2 16,0 0 0-16,0 0 28 0,0 0 6 16,0 0 6-16,0 0 7 0,0 0 8 15,0 0 22-15,-15 0-12 0,10-5-68 0,-10-1-31 16,0 4 30-16,-5 0 1 0,5 0 0 15,0-2-2-15,-9 2 2 0,9 0 0 16,-5-4 0-16,0 4 15 0,-5 0 4 16,5 0-16-16,-10 2 0 0,10-6 18 15,-5 4-20-15,6 0 12 0,-11 0 14 0,0-4-14 16,0 3 12-16,0 1-25 16,-5 0-1-16,6-1 1 0,-1 0 2 0,-10 3 16 15,0 0-15-15,5 0-2 0,1-2 18 16,-6 2 2-16,5-2-21 0,-10 0-22 15,5-4 22-15,1 4 0 0,-6-3 0 16,5 0 0-16,0 3 1 0,0-1 1 16,1 0-4-16,-6 1-8 0,5 2 7 15,0 0 1-15,1 0 2 0,-1 0 1 16,0 0-1-16,-5 2 2 0,5 1 1 16,-9 0 0-16,4-3 9 0,-10 2-12 0,-4 3-2 15,14 0 2-15,-20-3 13 0,15 0-13 16,-9 2-2-16,-1 0 0 0,-5-2-1 15,1 6 2-15,-11-3-1 0,10 3-7 16,-4 4 9-16,-6-4 1 0,1 2-1 0,-6-1 0 16,10 1 0-16,-4 0 15 0,-1 2-15 15,-4-2 1-15,9 0 17 0,-5 0-18 16,-4-3-2-16,19 1 2 16,-10 2 31-16,-4-6-16 0,14 4-12 0,-9-3-3 15,-6 3 19-15,15-6-7 0,-4 3 1 16,-6-2-13-16,10-3-10 0,1 0 8 15,-6 0 4-15,5 0-5 0,6 0 3 16,-1 0 0-16,0 0 14 0,0 0-14 16,6 0 0-16,4 0-1 0,-5 0-9 0,5 0 10 15,-4-3 2-15,4 0 13 16,-5 1-13-16,5 0 13 0,6 2-11 0,-6-5 20 16,-5 0-3-16,5 2-20 0,-4-5 0 15,-6 4 1-15,5-4-2 0,5 4 16 16,-4-4-15-16,-1 3 0 0,0-1-1 15,-4 0-3-15,-1 0-1 0,0 4 3 0,5-2 1 16,-9-2-11-16,9 4 11 0,-5 0 0 16,1-4 0-16,4 4 0 0,0 0 1 15,0-4-1-15,-4 2 1 0,-1-1-1 16,0-1 3-16,6 2-1 0,4-4 1 16,-10 0 13-16,0 2-15 0,6-4-2 15,-11 2 0-15,10 3 1 0,-5-5-1 16,1 2 2-16,-1 4-2 0,0-1 0 0,1 0 0 15,-1 3 2-15,-10-1-2 0,11 0 1 16,-1 1 0-16,0-1 15 0,-5 1-12 16,1-3 9-16,4 2-9 0,0 1-3 15,1-6 0-15,-1 6 8 0,0 0-8 16,1-6-1-16,4 7-1 0,5 1 1 16,-5-6 1-16,6 3 1 0,4 3-1 15,0-2 2-15,-10-1-2 0,15 3 1 0,-4-2-1 16,-1-3 0-16,0 2 3 0,0 1-3 15,-5 0 1-15,6-4-1 0,-1 4 16 16,0-2-16-16,0-2-10 0,1 2 10 16,-6-1 10-16,10 2-8 0,-10 0-2 15,10 3 0-15,-9 0-12 0,4 0 12 0,0 0-1 16,-5 0 1-16,6 0 1 0,-1 0 0 16,0 0 2-16,0-2 1 0,-10-1-2 15,16 1 16-15,-6-1-17 0,0 1 11 16,-5-3-10-16,0 0 18 0,1 1-19 15,9-2 1-15,-10 3 14 0,10-4-13 16,-9 2 0-16,9-2-3 0,-10 4 0 16,10-4-1-16,-5 4 1 0,1 1 0 15,-1 2 0-15,5-2-19 0,0-2 18 16,-5 2 1-16,6 2 1 0,-1 0 2 16,-5 0-3-16,5 0-3 0,0 0 3 0,-4 0-1 15,4 0 1-15,5 0 0 0,-5 0 13 16,0 0-10-16,5-2-2 0,-9 2 1 15,14 0-2-15,-5 0 0 0,0 0-13 16,-5 0 13-16,5 0-3 0,1 0 3 16,-6-2 0-16,-5 2 0 0,10 0 1 0,-10 0 2 15,1 0 10-15,4 0-10 0,-10 0 23 16,10-2-25-16,-10-2-1 0,1 4 18 16,4 0-18-16,-5-2-3 0,-5 2-7 15,6 0 10-15,-6 0 2 0,5 0 0 16,-5 0-1-16,-4 0 1 0,4 0-2 15,-10 0-1-15,11 0 1 0,-11 0 2 16,5 0 1-16,-5 2-3 0,1 4 1 16,-6-4-3-16,5 2 5 0,6 2-6 15,-11-4 15-15,5 6-14 0,-4-6 2 16,-1 8-33-16,-5-7 33 0,16 6 12 0,-11-8-12 16,5 3 0-16,-4 2 0 0,-6-2 12 15,5-1-10-15,11 2-2 0,-16 0 0 16,15 0 0-16,-9-3 12 0,4 1-10 15,0 2-2-15,-4 0 0 0,14-3 0 0,-10 6 2 16,1-6-2-16,4 3 0 0,0 0 1 16,1-3-1-16,-6 6-2 0,0-6 2 15,5 1 0-15,1-1 0 0,-1 1 0 16,-5 0-1-16,1-3 0 0,4 0 0 16,0 0 1-16,1 0-2 0,-1 0 2 15,5 0 1-15,5 0 8 0,-4 0-9 16,4 0-3-16,-5 0-7 0,5 3 10 15,6-3 12-15,-1 1-12 0,-10 1-1 16,15 2-11-16,-5-2 12 0,6 0 3 0,-1 0-2 16,-10-2 1-16,10 0-1 0,-5 4-2 15,6-2 1-15,-1-2 0 0,-5 0 20 16,5 0-19-16,5 0-1 0,-4 0 0 16,-1 0 0-16,-5 0 0 0,5 0 2 15,0 0-1-15,-4 0-1 0,4 0 0 0,0 0 0 16,-5 0-3-16,0 0 1 15,1 0-2-15,-1 0 4 0,0 2 0 0,-10-2-2 16,5 2 0-16,1-2 2 0,4 0 0 16,0 3 2-16,-10-3 1 0,16 0 13 15,-11 0-16-15,0 0-6 0,0 0 6 16,10-3 0-16,-9 1-6 0,9 0 6 16,5 2 0-16,0-6 9 0,-5 4-9 15,1 0 0-15,4 0 9 0,0 2-9 16,-5-6 0-16,10 6 8 0,-10-1-8 15,6-2 0-15,-1 0 2 0,10 0-2 16,-10 1-2-16,0-1 1 0,0 3 0 0,10-2 2 16,1 0-1-16,-11-1 0 0,5 3 0 15,5-3-1-15,0 3 0 0,-10 0 1 16,5 0-2-16,5 0 2 0,-9 0-1 16,9 0-1-16,-5 0-9 0,10 0 11 0,-5 0 9 15,0 0-9-15,-5 0 0 0,10 0 0 16,-5 0 1-16,1 0 1 0,-6 0 1 15,5 0-3-15,5 0 0 0,-10 0 1 16,5 0 2-16,5 0-3 0,-5 0 0 16,10 0 0-16,-5 0-14 0,0 3 14 15,-4-3 0-15,4 0 0 0,0 3-1 16,0-1 1-16,10-2 0 0,-10 2 0 16,0-2 0-16,0 3 2 0,0-3 10 15,0 0-12-15,0 0 12 0,0 2 0 0,0-2 6 16,-4 0 1-16,4 0-17 0,-5 0 0 15,5 0 10-15,0 0-11 0,-10 0-1 16,15 0-2-16,-15 0-12 0,10 0 13 16,0 0 0-16,0-2 0 0,1 2-1 15,-6 0-11-15,5 0 11 0,0 0 1 16,0 0-10-16,-5 0 10 0,-10 0 1 0,10 0-3 16,-5 0-18-16,6 0-3 0,-11 2 23 15,15 4-1-15,0-3-15 0,-5-3 15 16,-5 3-10-16,5 3-6 0,5-4 15 15,0 0 1-15,-5 4-16 0,-4-4 18 16,4 0-3-16,5 4-9 0,-5-4 12 16,5 0 3-16,-10 1-2 0,10-3 14 0,-5 2-13 15,5-2 10-15,0 3 0 0,1-3-10 16,-1 0 8-16,0 0-8 0,-5 0-3 16,5 0 1-16,0 0-1 0,0 0 1 15,-5 0 11-15,-10-3-11 0,10-2-12 16,-9 5-3-16,4-7-9 0,0 4 22 15,0 1 2-15,5 0 15 0,5 0-15 16,5-2-2-16,-10 2-13 0,5 0 12 0,10 2 0 16,-10-2-23-16,1-2 24 15,4 2-14-15,-5 2 16 0,15 0 0 0,-15 0-2 16,10-1 2-16,-10 1 0 0,10 0 1 16,-10 0 0-16,-10 0-1 0,10 0 0 15,-15 0 0-15,10 0-1 0,-9 0-14 0,14 0-6 16,-15 0 20-16,10 0-2 0,5 0-9 15,0 0 12-15,10 0 0 0,-5 0 16 16,10 0-16-16,-5 0 0 0,5 0-19 16,0 0-11-16,0 0-4 0,0 0-5 15,0 0-10-15,0 0-9 0,0 0-3 16,0 0 6-16,0 0 6 0,0 0 3 16,0 0 3-16,0 0 6 0,0 0 12 15,0 0 24-15,0 0 1 0,0 0 1 0,0 0 1 16,0 0 1-16,0 0-2 15,0 0-1-15,0 0-1 0,0 0-2 0,0 0-28 16,0 0-18-16,0 0-3 0,0-3 18 16,0 0 16-16,0-2 18 0,0-5 22 15,0-5 18-15,5-10 16 0,-5-1-41 16,0-5-12-16,10 1 6 0,-10 3-8 16,0 5 11-16,0-3-11 0,0 3 0 15,0-3-1-15,5 1-10 0,-5-7 10 0,0 5 0 16,0-5 0-16,0 4 3 0,0 3-2 15,0-1 15-15,0 3-16 0,0-1 2 16,0 1-2-16,0 2 11 0,-5 3-11 16,5-3-15-16,-10 5-25 0,10 0 37 15,0 8-28-15,0-1-6 0,0 6 15 16,0 0-15-16,0 2-37 0,0 0-10 16,0 0-9-16,0 0 12 0,0 0 16 0,0 0 2 15,0 0 9-15,0 0-12 0,0 0-6 16,0 0-25-16,0 0-39 0,0 0-51 15,0 0-62-15,0-6-113 0,0 2-257 16,0-9-119-16,0 3-554 0,0 43 1082 0</inkml:trace>
  <inkml:trace contextRef="#ctx0" brushRef="#br0" timeOffset="43542.95">2025 8538 110 0,'0'0'137'0,"0"0"-17"15,0 0-90-15,0 0 103 0,0 0-71 16,0 0-6-16,0 0-4 0,0 0 91 16,0 0 69-16,-9 0 0 0,9 0-59 15,-5 3-39-15,-5 0-26 0,10-3 55 16,0 0-30-16,0 0-9 0,0 0-6 16,0 0-53-16,0 0 49 0,0 0-23 15,0-3-60-15,0 0-11 0,0 3-13 0,0 0-6 16,0 0-17-16,0 0 0 0,0 0 20 15,0 0 14-15,0 0-1 0,0 0-46 0,0 0 36 16,0 3 13-16,0-3 20 16,0 0-20-16,0 0 0 0,0 0-1 0,0 0 1 15,0 0 29-15,0 0 13 0,0 0 7 16,0 0 6-16,0 0-17 0,0 0-12 16,0 0-3-16,0 0-10 0,0 0-13 15,0 0-15-15,0 0-18 0,0 0 8 16,0 0-1-16,0 0-13 0,0 0-13 15,0 0 0-15,0 0 0 0,0 0 17 16,0 0 22-16,0 0 0 0,0 3-10 16,0-3-26-16,0 2-68 0,0 0-55 15,0 6 45-15,0-3-123 0,0 5-151 0,0 0-16 16,0-50-80-16</inkml:trace>
  <inkml:trace contextRef="#ctx0" brushRef="#br0" timeOffset="44998.39">2001 8620 143 0,'0'0'317'16,"0"0"-187"-16,0 0-35 0,0 0 84 15,0 0 137-15,0 0-49 0,0 0-101 16,0 0-26-16,0 0-17 0,0 0-35 0,0-2-23 16,0 2-10-16,0 0 0 0,0 0 3 15,0 0 7-15,0 0 0 0,0 0-4 16,0 0-28-16,0 0-33 0,0 0 2 15,0 5-4-15,0 2-9 0,0 6 5 16,-5 0 5-16,5 4 1 0,-10-3-37 16,10 4 36-16,0-1 1 0,0-2-16 15,0 2 13-15,-5-4-13 0,5 1 13 16,-10-4-10-16,10 0 11 0,0-5-18 16,0 1 8-16,0-4-5 0,0-2-12 0,0 0-13 15,0 0 13-15,0 2 16 0,0-2 13 16,0 0 3-16,0 0-3 0,0 0-1 15,0 0-25-15,0 6 26 0,0-4 71 16,10 0-15-16,-5 0-8 0,-5 4-22 16,0-4-7-16,10 4 11 0,-5-2-5 0,-5-2 14 15,0 1 3-15,15 2-3 16,-15-2 0-16,9-1-4 0,-4 0 17 0,5 0-4 16,-5 2-12-16,5-2-20 0,-5 0-3 15,10-2-10-15,-10 6 9 0,10-2-11 16,0-4 0-16,-5 8 34 0,-5-6 7 15,10 0-42-15,-5 6 12 0,5-3-11 16,-10 3 52-16,15-2-40 0,-5 0-13 16,-15-4 0-16,14 0 25 0,-4 4-7 15,5-4-17-15,-10 0 0 0,5 1 47 16,-5 0-3-16,10-1-10 0,-10 1 1 0,10-3 8 16,-5 0-9-16,-5 0-19 0,5 0-13 15,5 0-1-15,-10 0 0 0,10 0 1 16,0 0-1-16,-10 0-2 0,9 0-12 15,1 2 10-15,-5-2-10 0,-5 0 10 0,10 0 2 16,-5 0 0-16,-5 0 2 16,10 0 1-16,-10 0 19 0,10 0 4 0,-5 0-1 15,-5 0 7-15,10 0-3 0,-5-2-17 16,5-1-11-16,-10 1-1 0,10-1 2 16,-10 3-2-16,9-3 2 0,-4 1 10 15,-5 2 1-15,10-2 9 0,-5 2-21 16,5-3 0-16,-10 0 15 0,10 1-12 15,-10 0-1-15,10 0 19 0,0-4-3 16,-5 4-18-16,5 0 12 0,-10 2-11 16,10-6-2-16,0 4-2 0,0 0 1 15,-1-1-2-15,-9-2 3 0,10 5-3 0,0-3 2 16,0 1 0-16,-5 2 1 0,-5-2 0 16,15-1 1-16,-5 0-1 0,0 1-1 15,-5 2 1-15,5-2 2 0,0 0-2 0,-10-2 0 16,14 2 13-16,-9 2-13 0,-5-2-1 15,10 2 0-15,-15-2 1 0,10 2-3 16,-5 0-8-16,5 0 11 0,-10 0 0 16,5 0 0-16,5-4 0 0,-10 2 0 15,5 2 1-15,5 0 0 0,-5 0 0 16,-5-2 2-16,5 2-1 0,10 0 0 16,-15-2-1-16,10 2-1 0,-5 0 0 15,5 0 0-15,-10 0-2 0,5 0 0 16,5 0 0-16,-5 0 0 0,5 0 0 15,-5-3 2-15,-5 3-2 0,10 0 0 16,-10 0 1-16,4 0 1 0,-4-3 0 0,5 1 0 16,5 2 0-16,-5 0 1 0,-5 0 21 15,0 0 4-15,10 0-24 0,-5 0 10 16,-5 0-9-16,0 0-1 0,0 0 1 16,0 0 10-16,0 0 6 0,0 0 0 0,0 0 0 15,0 0 3-15,0 0-3 0,0 0-4 16,0 0-2-16,0 0-10 0,0 0 13 15,0 0-3-15,0 0 2 0,0 0 7 16,0 0 16-16,0 0 6 0,0-3 0 16,0 3 16-16,0-6 9 0,0-2 13 15,0-8-50-15,0-1-32 0,0 3-13 16,0-4 12-16,0 8 0 0,0 3-1 16,0 2 1-16,0 3 0 0,0 2-18 15,0 0-51-15,0 0-21 0,0 0-12 0,0 0-11 16,0 0-50-16,0 0-78 0,0 0-68 15,0 2-66-15,-5 5-268 0,5 4-424 16</inkml:trace>
  <inkml:trace contextRef="#ctx0" brushRef="#br0" timeOffset="58490.92">21552 5734 209 0,'0'0'616'15,"0"0"52"-15,0 0-259 0,0 0-42 0,0 0 40 16,0 0-82-16,0 0-114 0,0 0-58 16,0 0-35-16,0 0 18 0,-35-27-16 15,35 23 28-15,0 4-26 0,0 0-39 16,0 0-18-16,0 0-5 0,0 0-4 16,0 0-16-16,0-2-12 0,0 2-27 15,0 0-1-15,0 0-12 0,0-2-26 0,0 0-30 16,5-6-35-16,10 1 21 0,4-1 13 15,-4 6 15-15,10-1 1 0,-10 3-4 16,10 3 16-16,-10 7 29 0,0 5 12 16,0 5 20-16,-5 1 11 0,-5 7 10 15,-5-1-22-15,0 3 0 0,0-1-7 16,-15 4-9-16,0-1 28 0,-5-5-12 16,-10 1-7-16,10-7-12 0,-5-3-1 15,-4-5-18-15,4-3-37 0,0-6-13 0,10-4 25 16,-5 0-42-16,-5 0-24 0,15-7 24 15,-5-3-13-15,5-2 55 0,10 4-26 16,-5 4 9-16,5-2 58 0,0 6-39 16,0 0-86-16,5 0-55 0,10 6 155 0,0 0 28 15,0 12 184-15,5-3-50 0,-5 5 13 16,10 1-71-16,-5-3-25 0,0 0 3 16,4-6-52-16,-4 1 0 0,-5-3 20 15,10-6-20-15,0-2-1 0,-10 4 34 16,10-6 3-16,-5 0 3 0,0-10-41 15,-6-2-67-15,1-1-152 0,0 1-94 16,-5-8-305-16,5 5-805 0</inkml:trace>
  <inkml:trace contextRef="#ctx0" brushRef="#br0" timeOffset="58867.43">22059 5077 638 0,'0'0'694'0,"0"0"-307"0,0 0-156 16,0 0 41-16,0 0 7 0,0 0-18 16,0 0-49-16,0 112-52 0,0-80-13 15,-5 3-45-15,5-1-19 0,0 1-58 16,0-4-6-16,0 2-18 0,0-3-1 16,0-1-16-16,0-1 14 0,0-5-14 15,0-4 16-15,0-1-2 0,0-6 2 16,5-2-3-16,-5-6-92 0,0 2-154 0,10-6-69 15,-5-6-292-15,5-4-467 0</inkml:trace>
  <inkml:trace contextRef="#ctx0" brushRef="#br0" timeOffset="59331.91">22452 5142 674 0,'0'0'1030'0,"0"0"-494"16,0 0-97-16,0 0-82 0,0 0-60 16,0 0-192-16,0 0-67 0,0 0-38 15,0 0 0-15,0 0-28 0,0 0 28 0,-110 69 9 16,95-44 10-16,-5-3-16 0,16 3 1 15,-6-1-1-15,5 1 0 0,-5-3-3 16,5 3 2-16,5-3-15 0,0 1-6 16,0-1-28-16,0-2 32 0,5-5 14 15,5 3 0-15,-5-6-18 0,5-5-1 16,-6-2-2-16,11-5 10 0,-10 0-4 16,10 0-55-16,0-10 49 0,0-2 22 0,0-6 0 15,0 1 0-15,-5 3 0 0,-5-2-61 16,0 6 59-16,-5 3 2 0,0-2 2 15,0 6 40-15,0-3 12 0,0 4-9 16,0 0-32-16,-10 0 18 0,0 2-30 16,5 0-1-16,-10 0 0 0,0 0-22 15,5 10-38-15,-10 2 2 0,5 0 32 0,0 5-2 16,11 1 15-16,-6-4 13 0,5 3-109 16,-5-1-84-16,10 1-84 0,-5 1-140 15,5-4-142-15,0 1-174 0,0 3 107 0</inkml:trace>
  <inkml:trace contextRef="#ctx0" brushRef="#br0" timeOffset="66107.1">21721 11802 49 0,'0'0'408'0,"0"0"-1"15,0 0-120-15,0 0-27 0,0 0-81 16,0 0-49-16,0 0-6 0,0 0-7 0,0 0-10 15,0 0 22-15,0 0-12 0,0-42-36 16,0 39 3-16,0 3 3 0,0 0-13 16,0 0 33-16,0 0-24 0,0 0-48 15,0 0-35-15,0 0-36 0,0 0 36 16,0 0 16-16,10 0 78 0,-10 8-5 16,14-3-18-16,1 5-7 0,-15 2-7 15,15 3-25-15,-15 2-9 0,10 6 28 16,-10-1-35-16,0 5-14 0,-10-2-1 15,5 3-1-15,-10-1-2 0,0-7-1 0,1-3-42 16,-1-2-38-16,0-6 19 0,0 1-10 16,10-4 20-16,-5-4 12 0,-5-2-86 15,0 0 28-15,5 0-16 0,0-8-42 16,5-2 22-16,-5 3 96 0,10 0 38 16,0 2-38-16,0 0 39 0,0 2-19 0,0 3-51 15,0 0-10-15,0 0-3 16,0 0 48-16,10 0 20 0,5 0 16 0,-5 0 19 15,5 10 208-15,0 0-52 0,0 5-62 16,-5 0-13-16,5-3 10 0,5 3 16 16,-15 0-52-16,9-5-10 0,1 2-16 15,0-7-6-15,-5 3-22 0,5-4-20 16,0 4 0-16,-10-8 16 0,10 2 3 16,-10 4 7-16,10-4-23 0,0 0 16 15,-5-2-19-15,5 0 13 0,-10 0-10 16,10 0-3-16,-5 0-96 0,-1-4-141 15,6-8-170-15,-5-6-206 0,-5 5-648 0</inkml:trace>
  <inkml:trace contextRef="#ctx0" brushRef="#br0" timeOffset="66535.46">22123 11353 300 0,'0'0'989'0,"0"0"-547"0,0 0-156 15,0 0-85-15,0 0-65 0,0 0-16 0,0 0 18 16,0 0-34-16,0 0-37 0,0 0-12 16,-19 94 22-16,19-72-10 0,0-1-25 15,0 1-3-15,0 3-4 0,0-1-3 16,0 4-13-16,-5-3 7 0,5-3-26 15,0-3 1-15,0-1 0 0,0-5-1 16,0-3 0-16,0-4-26 0,0 2-15 16,0-5-104-16,0 2-44 0,5-3-124 15,-5-2-50-15,10 0-196 0,-6-7-30 16,1-12-220-16</inkml:trace>
  <inkml:trace contextRef="#ctx0" brushRef="#br0" timeOffset="66988.16">22452 11384 686 0,'0'0'479'16,"0"0"42"-16,0 0-86 0,0 0-27 16,0 0-183-16,0 0-90 0,0 0-45 0,0 0-64 15,0 0 19-15,0 0-45 0,-100 32-29 16,90-17 27-16,-5 5 2 0,-5-2 18 16,20 1 8-16,-4-3-14 0,-6 5-8 15,10-7 21-15,-5 6 7 0,5 0-32 16,0 1-23-16,0-5 0 0,0 2-18 15,5-3 39-15,5-3-21 0,-6-2-3 0,1-5-41 16,10 0-16-16,-15-5-40 0,15 0 85 16,-15 0 38-16,0 0 1 0,15-5 31 15,-15-2 29-15,0-3-32 0,0 0 0 16,10-5-16-16,-10 2-10 0,0 0 36 16,0 7-39-16,0-2-50 0,-10 6-69 15,5-1 65-15,-5 3-69 0,5 0-45 0,-5 0-56 16,5 0 134-16,-10 5-82 0,11 5-82 15,-6 0-224-15,10 2-93 0,-5-4 134 16</inkml:trace>
  <inkml:trace contextRef="#ctx0" brushRef="#br0" timeOffset="70769.23">22780 12033 729 0,'0'0'1129'16,"0"0"-720"-16,0 0-102 0,0 0-75 16,0 0-17-16,0 0-13 0,0 0-30 15,0 0-42-15,0 0-26 0,0 0-9 16,0 0 3-16,0 0 6 0,0 0-7 16,0 0-2-16,0 0-5 0,0 0 1 0,0 0 8 15,0 0-19-15,0 0-24 0,0 0-28 16,0 0-10-16,0 0-18 0,0 0-3 15,0 0-15-15,-5 0 5 0,5 0-5 16,0 0-75-16,0 0-128 0,0 0-105 16,0 0-269-16,0-3-665 0,0-4-769 0,5 17 2025 15</inkml:trace>
  <inkml:trace contextRef="#ctx0" brushRef="#br0" timeOffset="71466.42">23123 11757 82 0,'0'0'489'16,"0"0"-62"-16,0 0-160 0,0 0 62 0,0 0-199 15,0 0-33-15,0 0-19 0,0 0-20 16,0 0-58-16,0 0-3 0,-65 110-49 15,65-95 52-15,0-2-68 0,0-2 23 16,5 1 28-16,10-1 17 0,-5-1 69 0,0-4-17 16,5 2 42-16,-5 2-29 0,5-2 38 15,-10 4 40-15,10 1 80 0,0 1-100 16,-5 9 5-16,-5 1 4 0,0 1-19 16,5 5 21-16,-10 3-60 0,0-4-33 15,0 3-6-15,0-6-16 0,0-3 26 16,-10-2-7-16,5-1-19 0,5-6 16 15,-5-3-3-15,5-4-7 0,-10-2 17 0,5-3 5 16,-5-2-47-16,5 0-22 0,-5 0-108 16,-5-5-48-16,15-4 5 0,-5-4 67 15,5-3 4-15,-10 0 66 0,10 1-54 16,0-5 35-16,0 0 36 0,10 1 0 16,-5-1-10-16,-5-1 22 0,10 1 7 15,-5 3 16-15,5 0-15 0,-5 2 35 16,5 3-10-16,-5 2 35 0,-5 0 39 0,10-3-33 15,-10 3-16-15,5-4-19 0,-5-1 4 16,5-5-34-16,-5 3 1 0,10-3 35 16,-5-2-9-16,-5-3-28 0,0 3-1 15,0-1 0-15,0 3-163 0,-5 3-7 16,-10 2-1-16,15 0-26 0,-5 3-75 0,-5-1 32 16,5 3-222-16,-5 6 36 0,10-2 145 15,-5 4-306-15</inkml:trace>
  <inkml:trace contextRef="#ctx0" brushRef="#br0" timeOffset="80832.96">25103 11547 398 0,'0'0'821'0,"0"0"-216"16,0 0-66-16,0 0-165 0,0 0-59 16,0 0-24-16,0 0-145 0,0 0-26 15,0 0-12-15,0 0-10 0,0 0-39 0,-65-35-24 16,55 35 0-16,-5 0-20 0,10 0 4 15,-5 0-19-15,-5 0 0 0,0 10-3 16,0 0-35-16,5 5-2 0,-4-1-1 16,4 4 6-16,-5 5 10 0,10 1-19 0,-5 1 18 15,10 7 14-15,0-2-7 16,0 2-48-16,15 0 66 0,-5-7 0 0,5-3-24 16,4 1-10-16,1-11-12 0,-5-2-1 15,10-8-9-15,-5-2 38 0,5 0 19 16,-15-12 1-16,15-2 66 0,-10-7-20 15,0-3-12-15,-11-1 25 0,11-5-34 16,-5 5-24-16,-10 1 32 0,0 1 23 16,0 4-19-16,0 4-35 0,0 5 38 15,0 2-28-15,0 3-13 0,-10 2-27 16,10-2-46-16,-5 5-12 0,5 0-42 0,0 0-77 16,0 0-45-16,0 8-166 15,0 5-157-15,0-1-248 0,0 1-168 0</inkml:trace>
  <inkml:trace contextRef="#ctx0" brushRef="#br0" timeOffset="81025.98">25307 11770 1306 0,'0'0'712'0,"0"0"-194"16,0 0-144-16,0 0-83 0,0 0-64 15,0 0-66-15,0 0-161 0,0 0-9 16,0 0-118-16,0 0 50 0,0 0 76 15,14 54 2-15,-9-33-1 0,5-5 15 16,0 2-15-16,-10-1-73 0,10-5-134 0,-5 1-98 16,-5-5-202-16,0 2-54 15,10-8-191-15,-10 0-47 0,-64-175 612 0</inkml:trace>
  <inkml:trace contextRef="#ctx0" brushRef="#br0" timeOffset="81178">25326 11790 728 0,'0'0'749'0,"0"0"-248"0,0 0-248 16,0 0 12-16,0 0-42 0,0 0-88 16,0 0-84-16,-99 102-28 0,84-80-21 15,5-3 0-15,10-1-2 0,0-1-162 16,0-2-218-16,0-7-191 0,0-1-520 16,0-7 363-16</inkml:trace>
  <inkml:trace contextRef="#ctx0" brushRef="#br0" timeOffset="81508">25610 11539 802 0,'0'0'972'0,"0"0"-530"0,0 0-77 16,0 0-49-16,0 0-76 0,0 0-93 15,0 0-67-15,0 0-32 0,0 0-29 0,0 0 6 16,0 38 29-16,0-13-13 0,0 4 13 16,0 11 6-16,0-1-44 0,-5 6 25 15,5 2-22-15,-10-2-17 0,5 3-2 16,5-12-31-16,-10-2 30 0,10-6 1 15,-5-6-108-15,5-7-105 0,0-5-93 16,0-5-144-16,0-5-139 0,0 0-397 16</inkml:trace>
  <inkml:trace contextRef="#ctx0" brushRef="#br0" timeOffset="81705.02">25729 11478 752 0,'0'0'821'0,"0"0"-172"0,0 0-158 0,0 0-99 16,0 0-117-16,0 0-129 16,0 0-89-16,0 0-57 0,0 0-34 0,0 0-20 15,0 0-15-15,10-5 69 0,0 10 32 16,-5-3 35-16,10 6-51 0,-15-1-16 16,15 0-80-16,-15 1-82 0,0 4-167 15,10 1-158-15,-10-6-558 0,0 10-316 0,-65-98 1284 16</inkml:trace>
  <inkml:trace contextRef="#ctx0" brushRef="#br0" timeOffset="81876.58">25640 11767 825 0,'0'0'655'0,"0"0"-372"0,0 0-186 0,0 0 59 16,0 0-33-16,0 0-77 0,0 0-1 0,0 0-3 15,0 0 0-15,0 0-42 0,64 23-71 16,-49-23-299-16,0 2-644 0</inkml:trace>
  <inkml:trace contextRef="#ctx0" brushRef="#br0" timeOffset="82134.58">25983 11520 1522 0,'0'0'776'0,"0"0"-244"0,0 0-160 15,0 0-114-15,0 0-93 0,0 0-66 16,0 0-99-16,0 0-53 0,0 0 24 16,0 0 26-16,-40 104-10 0,40-67 13 15,-10 0 1-15,0 8-1 0,5-3 1 0,5 0-1 16,-10 0 0-16,10-5 1 0,-5-4-2 15,5-9-5-15,0 1-254 0,0-11-188 16,0 2-317-16,0-9-586 0,0-7 553 0</inkml:trace>
  <inkml:trace contextRef="#ctx0" brushRef="#br0" timeOffset="82359.57">26048 11502 1360 0,'0'0'1249'0,"0"0"-754"0,0 0-160 16,0 0-145-16,0 0-101 0,0 0-89 15,0 0-32-15,0 0-59 0,0 0 30 16,0 0 61-16,0 0 7 0,34 15 9 0,-24-7-13 16,5-6 25-16,0 3-2 15,-5-2-26-15,0-1-162 0,-5 0-128 0,10 1-160 16,-15 2-193-16,0-3-896 0,-114-49 1009 0</inkml:trace>
  <inkml:trace contextRef="#ctx0" brushRef="#br0" timeOffset="82537.63">25988 11718 985 0,'0'0'771'0,"0"0"-362"0,0 0-211 0,0 0-88 15,0 0-43-15,0 0 8 0,0 0 2 16,0 0-22-16,0 0-17 0,0 0-22 16,65 2 13-16,-51 3-11 0,-4 0-18 15,5-2-300-15,0-3-208 0,0 0-737 0</inkml:trace>
  <inkml:trace contextRef="#ctx0" brushRef="#br0" timeOffset="82822.63">26391 11510 434 0,'0'0'1372'0,"0"0"-785"15,0 0-187-15,0 0-130 0,0 0-114 16,0 0-53-16,0 0-11 0,0 0-19 15,-25 94-54-15,25-69 28 0,0 9-21 16,-5 1 18-16,5 0-22 0,-10 4-9 0,10 1 2 16,0-5-14-16,0 0 17 15,0-3-5-15,0-5-13 0,-5-5-3 0,5-7-60 16,0 0-156-16,0-6-100 0,0-3-166 16,0-4-498-16,0-10-474 0</inkml:trace>
  <inkml:trace contextRef="#ctx0" brushRef="#br0" timeOffset="83044.19">26406 11532 1315 0,'0'0'1279'16,"0"0"-755"-16,0 0-183 0,0 0-97 15,0 0-64-15,0 0-83 0,0 0-97 16,0 0-49-16,0 0-30 0,0 0 7 0,0 0 72 15,39-2 13-15,-24 2 12 0,0 2-6 16,0-2-17-16,0 3-1 0,-5-3 0 16,0 0-1-16,5 0-21 0,0 0-80 15,-5 0-162-15,-5 2-187 0,-5 6-571 0,0-6-316 16</inkml:trace>
  <inkml:trace contextRef="#ctx0" brushRef="#br0" timeOffset="83235.17">26406 11694 954 0,'0'0'1108'16,"0"0"-784"-16,0 0-188 0,0 0-75 0,0 0 33 0,0 0 77 16,0 0-53-16,0 0-25 0,0 0-73 15,0 0 15-15,64 8-13 0,-49-1 36 0,-10-6-58 16,5 5-173-16,5-2-181 0,-10-4-267 15,0 0-727-15,-124-26 650 0</inkml:trace>
  <inkml:trace contextRef="#ctx0" brushRef="#br0" timeOffset="83517.72">26838 11431 988 0,'0'0'1142'0,"0"0"-773"16,0 0-136-16,0 0 24 0,0 0-46 0,-5 94-42 16,-5-64-61-16,10-1-25 0,0 6-36 15,0 0-18-15,0-1-17 0,-5 1 7 16,5-3-6-16,-5-2-10 0,5-3-3 15,0-4 0-15,0-3-61 0,0-6-123 16,0-1-164-16,0 0-176 0,0-10-169 0,0 3-489 16,5-6 491-16</inkml:trace>
  <inkml:trace contextRef="#ctx0" brushRef="#br0" timeOffset="83802.8">26813 11396 346 0,'0'0'717'0,"0"0"-50"0,0 0-229 16,0 0-53-16,0 0-43 0,0 0-60 0,0 0-97 16,0 0-90-16,0 0-25 0,0 0-22 15,-9-12-36-15,18 12 1 0,1 2 44 16,5-2 3-16,0 2-38 0,0 1 10 15,10 0-20-15,-5-3 0 0,0 2-11 0,10-2-1 16,-15 0 2-16,9 2 13 0,1 0-15 16,-10 4-23-16,0-4-14 0,0 3-58 15,-5 2-108-15,-5 1-141 0,5-1-174 16,-10 1-295-16,0 2-567 0</inkml:trace>
  <inkml:trace contextRef="#ctx0" brushRef="#br0" timeOffset="84000.81">26848 11629 297 0,'0'0'1004'0,"0"0"-403"16,0 0-257-16,0 0-127 0,0 0-23 16,0 0-82-16,0 0-25 0,0 0-10 15,0 0-22-15,0 0 12 0,0 0-12 0,60 25-39 16,-50-25-13-16,5 0-3 0,0 0-93 15,0 0-142-15,-5 0-145 0,-10 0-334 16,5 0-730-16,-135-25 1181 0</inkml:trace>
  <inkml:trace contextRef="#ctx0" brushRef="#br0" timeOffset="94440.06">23884 5776 1387 0,'0'0'667'0,"0"0"-224"16,0 0-75-16,0 0-86 0,0 0-11 15,0 0-74-15,0 0-68 0,0 0-12 16,0 0-20-16,0 0-44 0,-40-18-1 0,40 18-9 16,-10 0-5-16,5 0-16 0,-5 0-22 15,5 0-21-15,-4 6-13 0,-6 6-4 16,-5 0 6-16,5 11 10 0,0 3 9 15,0-3-9-15,0 10-22 0,0-4 10 0,15 11 2 16,-5-3 10-16,0-2-15 16,5-1 2-16,0-7-34 0,10-2-10 0,5-7-42 15,0-4 32-15,-5-4 45 0,5-2-14 16,5-5-15-16,0-3 31 0,-5 0 40 16,9-6 1-16,-4-9 2 0,5 1-4 15,-5-9-6-15,0-1-20 0,-5-1-3 16,0-3-13-16,0 1-9 0,-5 0 21 15,-10-1 33-15,5 5 7 0,-5 2 12 16,0 2 48-16,-5 6-38 0,-5-2 16 16,5 8 0-16,-10-3-45 0,0 8-45 15,0-2-3-15,5 4 0 0,-5 0-16 0,15 6-52 16,-5 4-128-16,0 2-112 0,5 3-91 16,0 5-158-16,5-6-158 0</inkml:trace>
  <inkml:trace contextRef="#ctx0" brushRef="#br0" timeOffset="94632.74">24173 6044 758 0,'0'0'1018'0,"0"0"-710"0,0 0-75 15,0 0 32-15,0 0-62 0,0 0-135 16,0 106-33-16,5-81-9 0,-1-1-26 15,11 1 2-15,0-5-4 0,-5 0-56 16,-5-8-161-16,5-1-233 0,-5-7-52 16,5-2-261-16</inkml:trace>
  <inkml:trace contextRef="#ctx0" brushRef="#br0" timeOffset="94799.46">24212 6066 1079 0,'0'0'710'0,"0"0"-237"0,0 0-107 16,0 0-131-16,0 0-88 0,-94 94-147 16,79-69-13-16,0-1 12 0,10 1 1 15,-5-3-51-15,10-2-258 0,0-3-176 16,0 1-327-16,0-8-13 0</inkml:trace>
  <inkml:trace contextRef="#ctx0" brushRef="#br0" timeOffset="95121.46">24590 5795 851 0,'0'0'697'0,"0"0"-28"0,0 0-204 16,0 0-188-16,0 0-94 0,0 0-72 15,0 0-31-15,0 0-13 0,0 0-10 16,0 0-19-16,-34 127 7 0,29-85-17 16,-5 3-28-16,5 0 0 0,-5 2-22 0,-5-6 6 15,10-1 0-15,-5-3-19 0,5-6-3 16,-5-10-124-16,10-3-75 0,0-6-36 15,0-4-49-15,0-6-48 0,0-2-68 16,0 0-246-16</inkml:trace>
  <inkml:trace contextRef="#ctx0" brushRef="#br0" timeOffset="95299.46">24565 5748 998 0,'0'0'726'16,"0"0"-185"-16,0 0-166 0,0 0-91 15,0 0-79-15,0 0-164 0,0 0-6 16,0 0 23-16,0 0 25 0,0 0-16 16,0 0-29-16,120-22-13 0,-95 22-25 15,5 5-24-15,-16 0-78 0,11 3-115 16,-10 2-184-16,-5-4-285 0,-5 2-529 0</inkml:trace>
  <inkml:trace contextRef="#ctx0" brushRef="#br0" timeOffset="95431.99">24565 5946 95 0,'0'0'212'0,"0"0"-157"0,0 0-35 16,0 0-11-16,0 0-9 0</inkml:trace>
  <inkml:trace contextRef="#ctx0" brushRef="#br0" timeOffset="95674">24899 5679 823 0,'0'0'775'0,"0"0"-509"0,0 0-142 15,0 0 129-15,0 0 12 0,0 0-84 16,0 0-46-16,0 122-52 0,-10-83-12 16,10 6-45-16,-5 3-26 0,-5-2-29 15,5-4 28-15,-5-3-18 0,10-6-181 16,-5-6-307-16,5-9-201 0,-5-4-668 0</inkml:trace>
  <inkml:trace contextRef="#ctx0" brushRef="#br0" timeOffset="95891.36">24953 5593 668 0,'0'0'1069'0,"0"0"-557"0,0 0-276 15,0 0-190-15,0 0 12 0,0 0 87 0,0 0 22 16,0 0-61-16,0 0-55 0,0 0-22 15,125 37-28-15,-100-27 19 0,-10 1-20 16,4-8-87-16,-9 7-273 0,0 0-141 16,-10 0-282-16,0 3-541 0</inkml:trace>
  <inkml:trace contextRef="#ctx0" brushRef="#br0" timeOffset="96077.89">24889 5846 795 0,'0'0'74'0,"0"0"-38"15,0 0 342-15,0 0-215 0,0 0-56 16,0 0-51-16,0 0-56 0,0 0-2 16,0 0-44-16,0 0-390 0,104 59-255 15</inkml:trace>
  <inkml:trace contextRef="#ctx0" brushRef="#br0" timeOffset="96391.44">25282 5674 912 0,'0'0'514'16,"0"0"-68"-16,0 0 1 0,0 0-59 0,0 0-108 15,0 0-69-15,0 104-51 16,0-71-55-16,-15 4 2 0,15 8-43 0,-5 4-4 16,-5 0-38-16,5 4-19 0,0-6 29 15,-5-3-32-15,5-2-14 0,-5-7-2 16,5-5-9-16,-5-6-10 0,10-9-235 0,0-5-100 15,0-2-132-15,0-8-117 0,10 0-426 16,-5-25 260-16</inkml:trace>
  <inkml:trace contextRef="#ctx0" brushRef="#br0" timeOffset="96581.44">25356 5664 68 0,'0'0'1191'15,"0"0"-446"-15,0 0-188 0,0 0-161 16,0 0-140-16,0 0-97 0,0 0-70 0,0 0-89 16,0 0-9-16,0 0-32 0,0 0 41 15,5-2 60-15,5 12-35 0,-5-3-15 16,10 3-8-16,-5 0-2 0,5 2 16 16,-10-2-16-16,10 3-19 0,-5-3-242 15,0 2-140-15,-10 0-313 0,0-2-637 0,-100-124 573 16</inkml:trace>
  <inkml:trace contextRef="#ctx0" brushRef="#br0" timeOffset="96760.85">25267 5899 783 0,'0'0'824'0,"0"0"-480"0,0 0-305 15,0 0 45-15,0 0 72 0,0 0-91 16,0 0-27-16,0 0 21 0,0 0-59 0,0 0-363 16,94 63-385-16,-79-56-533 0</inkml:trace>
  <inkml:trace contextRef="#ctx0" brushRef="#br0" timeOffset="97031.96">25655 5724 935 0,'0'0'745'0,"0"0"-293"0,0 0-64 0,0 0-66 16,-20 101-52-16,20-64-107 0,-10 4-36 15,10 0-12-15,-5 4-46 0,5 0-69 16,0-6-22-16,0 1 16 0,0-5-10 15,0-6 16-15,0-7-16 0,0-4-92 16,0-6-176-16,0-7-124 0,5-3-86 16,-5-2-191-16,10 0-308 0</inkml:trace>
  <inkml:trace contextRef="#ctx0" brushRef="#br0" timeOffset="97300.04">25704 5697 682 0,'0'0'208'15,"0"0"258"-15,0 0-128 0,0 0-29 16,0 0-47-16,0 0-64 0,0 0-50 16,0 0-15-16,0 0-18 0,0 0-31 15,0 0 54-15,15 0 38 0,-5 10-36 16,0-6 3-16,-10 6-4 0,15 0-41 15,0 0-54-15,-5-4-41 0,5 3 0 16,-10-1 16-16,10-4-19 0,0 4 2 0,5-6-4 16,-10 5-140-16,-5-1-130 0,4 4-211 15,-9-6-569-15,0 6-563 0</inkml:trace>
  <inkml:trace contextRef="#ctx0" brushRef="#br0" timeOffset="97468.09">25660 5962 1456 0,'0'0'672'0,"0"0"-387"0,0 0-120 15,0 0 67-15,0 0-30 0,0 0-67 16,0 0-52-16,0 0-60 0,0 0-20 16,0 0-6-16,109 39-6 0,-94-31-167 15,-5 4-213-15,-5-7-264 0,-5 10-730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08:35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3319 8673 202 0,'0'0'219'0,"0"0"-167"0,0 0 368 16,0 0-51-16,0 0-109 0,0 0-84 0,0 0-24 16,0 0-15-16,0 0-47 0,0 0-25 15,-30-6 3-15,30 4-3 0,0 2-13 16,-5 0-7-16,-5 0 23 0,10 0-3 15,-5 0 41-15,-5 0 23 0,5 0 6 16,-10 0-32-16,15 0-45 0,-15 0-38 16,10 0-18-16,-5 2 51 0,5 1 11 15,-5 0-13-15,10-3-3 0,0 0-7 16,0 0-28-16,0 0-13 0,0 0-32 16,0 0-26-16,0 0 20 0,0 0-13 15,0 0-19-15,0 0-4 0,10 0 74 0,-5 0 16 16,5 0 93-16,5 0-108 0,-10 0 56 15,15 0 14-15,-5 0-39 0,-5 0-10 16,5 0-3-16,-10 0-19 0,10 0 1 16,-1 0-1-16,-9 0 13 0,10 0 3 0,0-3-15 15,0 3 2-15,-5 0 19 0,5-3-21 16,0 3-1-16,0 0 32 0,5-2 16 16,0 2-4-16,-5 0-44 0,10 0 3 15,-6 0 25-15,1 0-12 0,-5 0-13 16,10 0-1-16,-5 0 30 0,0 0-32 15,10 0-8-15,-15 0 8 0,10 0 23 16,-11 2-23-16,6 4 0 0,0-6 26 16,-5 2-14-16,0 0-12 0,10-2-4 15,-15 0 2-15,15 6-10 0,-5-6 12 0,4 2-4 16,6 0 4-16,-5 6-3 16,0-6 3-16,10 3 13 0,0 0-13 15,-5 0 0-15,9 3 15 0,1-6-14 0,0 0 11 16,0 4 55-16,4-4-17 0,1 3-12 15,0 3 0-15,0-6 25 0,-5 3 18 16,4-3-11-16,6-2-36 0,-5 0-12 0,0 0-6 16,-1 0 3-16,-4 0 12 15,0 0-28-15,-5 0-1 0,0 0-1 0,4-5 11 16,-9 1 7-16,-5 1-19 0,5 1-1 16,0-1 0-16,-15-2-1 0,5 5-26 15,4-2 28-15,-9-2 0 0,0 2 13 16,0 0-13-16,-10 2-12 0,15 0 10 15,-10-2-11-15,-5 2 11 0,10 0-10 16,0 0 10-16,10 0 2 0,-5 0 0 16,-1 0 0-16,6 2-2 0,5-2 2 15,5 2 0-15,-5-2 6 0,5 0-4 0,9 2-2 16,-9 2 2-16,15-4-2 0,-5 2-1 16,4-2 1-16,-4 0-1 0,5 2 7 15,-5-2-6-15,-1 0 1 0,16 0 0 16,-10 0 0-16,0-2 17 0,-1-6-17 0,-4 4-1 15,5-4 2-15,-5 3-1 0,-1-2 2 16,6 4-2-16,-5 1 0 0,5 0 12 16,-11 2-12-16,1 0-1 0,0 0-5 15,0 0 5-15,0 2 0 0,4 3-1 16,-9-3 1-16,0 3 1 0,-5-5-1 16,15 3-1-16,-16-3-1 0,11 0-2 15,-10 0-8-15,10 0 12 0,-5 0 0 16,-1 0 0-16,6 0 19 0,-5 0-19 15,-5 0 1-15,5 0-1 0,-1 0 12 16,-4 0-12-16,0 0-2 0,5 0 2 16,5 0-1-16,-5 2-8 0,-1 0 8 0,-4 1 0 15,5 0 1-15,-5-3 1 0,10 2 2 16,-6 0-3-16,1-2 0 0,5 0 0 16,-5 2 20-16,0-2-19 0,9 0 14 15,-9 0 4-15,10 0-1 0,-10 0-17 0,10 0 10 16,-1 0-11-16,-9 0 6 0,10 0-6 15,-10 0 3-15,10 0-2 0,-11 0 16 16,11 0-15-16,0 0 14 0,-10 0-3 16,9 0-11-16,6 0 15 0,-5 0-16 15,5 0 1-15,-6-2 72 0,6 0 46 16,-5 0-120-16,-10-1-68 0,10 3 35 16,-11 0 33-16,11 0 1 0,-5 0-1 15,0 0 0-15,-1 3 0 0,1-3 0 16,5 0 17-16,-5 0-17 0,0 0 0 0,-1 0 0 15,1 0 8-15,0 0-8 0,-10 0-24 16,10 0 22-16,-11 2 1 0,11 0 1 16,-5-2 0-16,-5 6-2 0,5-6 2 15,-5 2-1-15,-1 0 1 0,1 1 0 16,-5 0-11-16,5-1 10 0,0 1 1 16,-10-3-3-16,9 2-19 0,-4 0 21 15,-5 1-24-15,5-1 24 0,0-2-17 0,0 3-16 16,-5-1 15-16,10 4 4 0,-1-4 3 15,-9-2 12-15,10 4 3 0,0 2-3 16,0-2 0-16,0 2 0 0,-10-4 34 16,14 3-34-16,-4 0-27 0,0-3 18 0,0 3 9 15,0 1 0-15,0-2 0 0,-6 4-12 16,16-6 12-16,-5 6 18 0,0-4-15 16,5 4-3-16,-5-6 16 0,-1 6-15 15,6-3 1-15,0-1-1 0,-10 2-1 16,10-2 0-16,-1 2 0 0,1-2 0 15,-5 2-1-15,0-4-1 0,-5 3 1 16,4 3 0-16,6-6 0 0,-10 0 1 16,-10 4 1-16,15-2-1 0,-10 2-1 15,-6-4-10-15,1 2 10 0,5 2-17 0,-10-4 15 16,0-2-16-16,-10 5 16 0,10-5-16 16,-5 3 7-16,-5-1 9 0,5 1-22 15,-10-3-3-15,5 0 12 0,0 0 14 16,-5 0 2-16,0 0 3 0,0 0 25 15,0 0 22-15,0 0 3 0,0 0-3 0,0-3-16 16,0-7-3-16,0-4-20 0,0-9-11 16,0-1-1-16,0-4-2 0,0 1 3 15,0 2 12-15,0-5-12 0,0 3-12 16,0-5-3-16,0-5-7 0,0 0-15 16,0-6 12-16,0-2-9 0,0-2 15 15,0 3 7-15,0-6 9 0,0 3-22 16,0-5 3-16,0 0-9 0,0 3-4 15,0-1-2-15,0 5 12 0,0 1 12 16,0 4-9-16,0 3 19 0,0 2-9 16,-5 1 12-16,5 5 0 0,0-2-1 0,0 1-21 15,0 3 9-15,0-5 1 0,0-3-7 16,0 3-12-16,0-3-13 0,0 0 0 16,5 6 3-16,-5-1 3 0,0 9 23 15,0 5 15-15,0 6 13 0,0 8 31 0,10 0-31 16,-10 2-13-16,0 0-29 0,0 0 1 15,0 0 6-15,0 0 6 0,0 0-6 16,0 0 3-16,0 0 16 0,0 0-7 16,0 0 10-16,0 2 32 0,0-2-1 15,0 0 10-15,0 0 4 0,0 0 5 16,0 0 10-16,0 0 5 0,0 0 12 16,-10 2 16-16,10 0-55 0,-10 2-20 15,-5-2-17-15,0 0 30 0,0 0-15 0,0 4-13 16,-10-4 19-16,5-2 0 15,1 0-21-15,-6 0 1 0,-5 0 11 0,5 0 21 16,-5 0-33-16,-10-5-1 0,15 0 3 16,-14-3-3-16,-6 2 2 0,10-2 11 15,-10-2-10-15,10 0-3 0,-9 3-2 16,9-3 2-16,-10 0 12 0,10 2 16 0,-9 1-9 16,-1-1-16-16,5 4 16 0,-5-4-19 15,-4 6-35-15,4-4 35 0,-10 2 38 16,15 4-10-16,-19-3-28 0,14-2-15 15,-5 5 12-15,0-2 3 0,1-1 0 16,-6 3 21-16,5-5-21 0,5 0 3 16,-4 3-2-16,-1-4 14 0,0 4 0 15,-4 0-13-15,4-3 106 0,5 0-108 16,-5 3-46-16,1 2 45 0,-1-3 1 16,-5 3 41-16,5 0-41 0,6 0-2 15,-6 0-12-15,5 3 13 0,-5 1 0 0,6 2-15 16,-6-2 16-16,5-2 21 0,10 4-6 15,-9-6-8-15,-1 2-7 0,5-2-16 16,-5 3 16-16,0-3 2 0,1 0 16 16,4 0-17-16,-5-3-1 0,5 1 3 15,-9 2-2-15,4-2 1 0,5-2 1 16,-15 2 0-16,16 0-3 0,-16 2 0 0,5-2 9 16,0-1-9-16,1 0-21 0,-6 3-1 15,0 0 19-15,-4 0 0 0,-1 6 0 16,5-2 3-16,-5 4-3 0,1-1 15 15,-6 1-9-15,15-1 16 0,-9 0-16 16,-1 1 12-16,5 2-14 0,-4-5 11 16,9 3 16-16,-10-4-7 0,1 1-21 15,9 0-20-15,-10 1 20 0,5-4 0 16,-4 2-1-16,9 4 1 0,-10-6 3 16,1 6 16-16,9-1 8 0,-10-2-27 0,10 0-5 15,-14 3 5-15,14 2 0 0,-10-6-9 16,11 4-3-16,-11-2 12 0,15-2 15 15,-9-2-12-15,9-2 0 0,-5 0 22 0,10 0-4 16,-9-2-9-16,4-2-12 16,5-2 0-16,0-2 1 0,-5 4 11 0,11-2-12 15,-1 2-3-15,-10-1 3 0,15 0-16 16,-5 2 4-16,1 1-6 0,-6-3 16 16,10 2 2-16,-5 3 12 0,5-2-10 15,0 2-2-15,-4-5-24 0,-1 2 23 16,-5 3 0-16,5-2 1 0,0 0 11 15,-9-6 4-15,9 6-12 0,-10-4-3 16,0 2-1-16,-4-1 1 0,-1 0 0 16,-5 3 0-16,-10-3 0 0,11 2-10 0,-1 3 10 15,-10-3 0-15,6 3-3 0,4 0 2 16,-5 0-1-16,1 0 1 0,-6 0-16 16,5 3 17-16,6 2 3 0,4-2-3 15,-5-1 0-15,5 3 1 0,6 0 18 16,-6 3-19-16,15-6 0 0,-5 6 0 0,5-2 0 15,6 2 46-15,14-6-15 0,-5 6-30 16,5-6 0-16,10 1-1 0,-5-3 0 16,5 0 0-16,5 0 0 0,0 2-3 15,-10-2-19-15,10 0 1 0,0 3 5 16,0-3-2-16,0 0 2 0,0 0 15 16,0 0 0-16,0 0 1 0,0 3 16 15,0-3 11-15,-5 2-2 0,-5-2-24 0,10 0-1 16,-15 4 2-16,10-4 1 0,-5 6 0 15,-5-6-2-15,10 2 2 0,-10 0 16 16,11-2-7-16,-11 6-9 0,5-6-2 16,5 2-1-16,-5-2-13 0,10 0 10 15,-15 2 3-15,15-2-1 0,0 4-15 16,0-4 14-16,-5 0 0 0,5 1 1 16,-10-1-2-16,10 3 1 0,0-3 0 15,-10 0 2-15,10 0 3 0,-10 0 15 16,5 2-5-16,5-2-1 0,-10 0 0 0,-5 0-12 15,10 0 0-15,-5 0-1 0,-5 0-2 16,15 0-9-16,-15 0 9 0,15 0-9 16,-15 0 9-16,10 0-1 0,1 0-11 15,-6 0-3-15,5 0-4 0,-5 0 10 16,5 0 0-16,-5 0-10 0,-5 0-3 0,0 0 4 16,0 0-7-16,5 3 4 0,-5-1-7 15,0 4-3-15,5-2 6 0,-5 4 7 16,10-4-26-16,-5 4-2 0,5 2 8 15,-5 5-14-15,10 5-7 0,0 7 15 16,10 13 13-16,-5 4 21 0,10 8 13 16,-5 0 0-16,5 3 0 0,-10 4 0 15,5 0 1-15,-5 4-1 0,5-1 0 16,-5-1 3-16,-5-4 13 0,0-4-16 16,5-16 0-16,-5-5-3 0,10-15-19 15,-10-5 0-15,5-6-12 0,-5-4-29 0,0-2-148 16,0 0 38-16,0-2-61 0,0-16-223 15,0 3-681-15,-20-32-595 0</inkml:trace>
  <inkml:trace contextRef="#ctx0" brushRef="#br0" timeOffset="852.45">2135 6564 424 0,'0'0'241'0,"0"0"398"0,0 0-236 16,0 0-110-16,0 0-31 0,0 0-16 16,0 0-30-16,0 0-13 0,0 0-36 15,0 0-46-15,-25-45-35 0,25 45-47 16,0 0-39-16,0 0-2 0,0 0-1 16,0 0-25-16,0 0-23 0,0 5 31 0,10 13 20 15,-5 1 106-15,5 9-30 0,-5 6-31 16,10 3 5-16,-15 0-12 0,10-2-19 15,-5-7-19-15,-5-11 0 0,5-5-50 16,-5-9 21-16,10-3 1 0,-5 0 2 16,-5 0 1-16,15-13 25 0,-1-12 154 15,16-12 11-15,5-17-52 0,5-9-75 16,-5-8-38-16,-1 2-2 0,6 4-39 16,-15 16-10-16,5 12-113 0,-15 15-90 0,-5 14-123 15,-5 8-242-15,-5 8-163 0,0 4 14 16,0 12-56-16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11:01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29410 1000 1373 0,'0'0'277'0,"0"0"-1"0,0 0 42 16,0 0 92-16,0 0-104 0,0 0-88 15,0 0-68-15,0 0-17 0,0 0 7 0,-15-2-7 16,15 2-4-16,0 0 0 0,0 0-19 15,0 0-41-15,0 0-35 0,0 0-9 16,0 0-15-16,0 0-10 0,-10 2-37 16,10 4-13-16,0 4-18 0,0 7 46 15,0 7 20-15,-5 9-15 0,-5 6 17 16,10 4-22-16,0 1 19 0,-5 3 2 16,0 2-1-16,5-6-2 0,0-4-8 15,0-4-1-15,-10-5 13 0,10-7-116 16,0-8-89-16,0-8-17 0,0-2-68 15,0-5-172-15,10-3-276 0,-10-5-398 0,10-16 432 16</inkml:trace>
  <inkml:trace contextRef="#ctx0" brushRef="#br0" timeOffset="280.11">29464 902 1408 0,'0'0'345'0,"0"0"-72"15,0 0 18-15,0 0-55 0,0 0-236 16,0 0-13-16,0 0 13 0,0 0 55 16,0 0 139-16,0 0 24 0,0 0-23 15,120 45-86-15,-100-26-7 0,9 3-16 16,-9 6-20-16,10-1 7 0,-15 5 3 16,0 3 9-16,-5 0-25 0,-5 4 3 15,-5 1-48-15,0-1 1 0,-5 4 15 16,-5-8-28-16,-5 2 4 0,-15-5-7 0,10-5-69 15,1-5-45-15,-6-5 4 0,-5-1-42 16,15-10-121-16,-10 0-237 0,0-6-269 16,10 0-520-16,0-6 611 0</inkml:trace>
  <inkml:trace contextRef="#ctx0" brushRef="#br0" timeOffset="618.11">29808 1401 1064 0,'0'0'807'0,"0"0"-321"15,0 0-308-15,0 0-107 0,0 0-44 0,0 0-27 16,0 0-2-16,0 0-11 16,0 0 13-16,0 0 13 0,0 0 6 0,59 56-19 15,-44-56-10-15,-10 0 10 0,10 0 13 16,-5 0 3-16,5-12 1 0,-10 2-16 15,5-3-1-15,-10-1-62 0,5 4 62 16,-5 0 39-16,0 2 16 0,-5 0-36 0,-5 4-6 16,-5-1 106-16,0-1-93 0,0 6 32 15,0 0-17-15,0 0-28 0,5 0 42 16,0 11-36-16,-5 3-38 0,1 6-29 16,9 3 19-16,-5 1 29 0,-5 9 6 15,15-4-6-15,0 3-37 0,0-2 37 16,10 0 0-16,-5 0-77 0,20-8-75 15,-6-3-67-15,11-9-92 0,0-6-364 16,-10-4-313-16</inkml:trace>
  <inkml:trace contextRef="#ctx0" brushRef="#br0" timeOffset="853.11">30171 1199 1806 0,'0'0'435'0,"0"0"-83"0,0 0-27 15,0 0-14-15,0 0-110 0,0 0-59 0,0 0-56 16,0 0-10-16,0 0-20 0,0 0-30 16,0 0-26-16,-55-84-26 0,55 91 1 15,0 6-25-15,0 9 50 0,0 13 28 16,0 10 7-16,0 4-16 0,5 8-18 16,-5 1 15-16,0-2-16 0,0-2-67 15,0-4-56-15,0-5-67 0,-5-8-20 16,5-8-117-16,-10-9-225 0,10-8-425 15,0-7-42-15</inkml:trace>
  <inkml:trace contextRef="#ctx0" brushRef="#br0" timeOffset="1015.11">30061 1408 1551 0,'0'0'514'15,"0"0"-359"-15,0 0-155 0,0 0 168 16,0 0 0-16,0 0-126 0,0 0-16 0,0 0-10 15,125 51-16-15,-101-41-51 0,6-3-88 16,-10 1-182-16,10-4-123 0,-15 0-331 16</inkml:trace>
  <inkml:trace contextRef="#ctx0" brushRef="#br0" timeOffset="1273.67">30404 1402 1327 0,'0'0'773'0,"0"0"-271"0,0 0-151 0,0 0-47 15,0 0-129-15,0 0-150 0,0 0-25 16,0 0-22-16,-114 49 19 0,104-26-26 16,-5 1-6-16,10 4 7 0,-5-1 25 15,10-2-22-15,0-3 24 0,0-4-21 16,10-3-20-16,-5-5-47 0,10-6-88 16,-5-1 23-16,5-3 135 0,-10 0 19 0,10-7 71 15,-5-3 9-15,0-5 3 0,5-3-19 16,-5-2-25-16,-5 1-14 0,-5 1-25 15,0 1 0-15,0 5-105 0,0 2-149 16,0 3-204-16,0 4-233 0,0 3-522 0</inkml:trace>
  <inkml:trace contextRef="#ctx0" brushRef="#br0" timeOffset="1640.64">30404 1402 1365 0,'75'-71'708'0,"-85"71"-319"16,10 0-60-16,0 2-43 0,-5 6-133 15,-5 1-111-15,10 4-36 0,0 4-6 0,0 4-16 16,0 3-15-16,0 0 30 0,10 3 1 16,-5 3-15-16,10-5 15 0,-5 0 2 15,5-3 43-15,5-4 38 0,-5-6-23 16,5-7-31-16,-6-3-16 0,-4-2-13 0,5 0 31 15,5-12 14-15,0-7-4 0,5-4-7 16,-10 1-33-16,5-6 26 0,-10 5-5 16,-5 4-3-16,5 7-6 0,-10 2 3 15,0 2 34-15,0 6 1 0,0 2-26 16,0 0-25-16,0 2 2 0,0 6-2 16,-10 7-49-16,5 7-8 0,-5 5 25 15,5 1 10-15,-5-1-13 0,5 1 35 16,5-7 0-16,0-3-34 0,0-4-74 15,5-4-48-15,5-2-90 0,-5-6-17 0,10-2-163 16,5-2-31-16,-5-16 8 16,-1 4-296-16,11-11 0 0</inkml:trace>
  <inkml:trace contextRef="#ctx0" brushRef="#br0" timeOffset="1867.99">30956 1353 121 0,'0'0'1027'0,"0"0"-601"0,0 0-49 0,0 0 64 0,0 0-54 15,0 0-92-15,0 0-45 0,0 0-98 16,0 0-72-16,0 0-4 0,-29 94-35 16,29-74-25-16,0-5 9 0,0-3-6 15,0-2-19-15,0-8-18 0,0-2-49 16,10 0-21-16,-5-12 88 0,24-8 92 16,-14-5-1-16,20-5-47 0,-10-1-18 15,-5 8-26-15,-5 1-12 0,0 10-13 16,0 6-41-16,-5 2-1 0,-10 4-117 0,10 0-147 15,-10 0-109-15,9 10-298 16,-9 0-520-16</inkml:trace>
  <inkml:trace contextRef="#ctx0" brushRef="#br0" timeOffset="3443.01">29101 490 98 0,'0'0'98'0,"0"0"-59"0,0 0 20 16,0 0-7-16,0 0-52 0,0 0-75 0,0 0 16 15,0 0-3-15,0 0 62 0,0 0 16 16,-49 53-6-16,44-41 3 0,5 0 13 15,0 1 189-15,0-1 17 0,-10-4-4 16,10-2-88-16,0 2-62 0,0-3 30 16,0-2-43-16,0 4-16 0,0-2 81 0,0 8-13 15,0-3 10-15,0 7-7 0,0 5 56 16,0 8-82-16,0 5 48 0,0 9 56 16,0 8-14-16,-5 10-23 0,-10 9-29 15,5 7-39-15,-5 9-61 0,0 7 10 16,5-6 82-16,-5 4-47 0,-10-2-32 15,10-3 28-15,0-5-26 0,0-6-5 16,1-1-26-16,-6-6 22 0,5-5-10 0,0-5 17 16,0-6-26-16,0-4 9 0,0-6 1 15,-5-14-17-15,15-5-12 0,-5-8-3 16,10-12-10-16,0-1 12 0,0-3 1 16,0 0 19-16,0 0-4 0,0 0-15 15,0 0-19-15,0 0 3 0,0 0 14 16,0 0-14-16,0 0-12 0,0 0-13 15,10 0-32-15,-10 0-19 0,5 0 15 0,10 0 74 16,0 3 5-16,5 3-2 0,5 0 16 16,5-1 13-16,-6 3-10 0,21 2 0 15,5-1 16-15,-5-1 44 0,14-1 13 16,1 0-16-16,5-1-26 0,4-4-24 16,1 0-1-16,0 0 13 0,9-2-4 0,1 0-9 15,-1 0-24-15,16 0 21 0,-6-2 10 16,6-2-17-16,-6-2 14 0,6 2 9 15,-1-4-35-15,1 3 0 0,-11 0 16 16,11 0-17-16,-15 3 27 0,-1 0-27 16,6-2-1-16,-16 2 0 0,6-2 1 15,-5 4 16-15,-1-4-18 0,-14 2 25 16,10 0-12-16,-21 2-11 0,1 0 1 16,-10 0-3-16,-5 0 1 0,-15 0-1 15,5 0-11-15,-11 0 10 0,-4 0-1 0,-5 0-1 16,0 0 3-16,0 0 0 0,0 0 47 15,0 0 16-15,0 0-4 0,0 0-4 16,0 0-14-16,0 0-7 0,0 0-12 16,0 0-19-16,0 0-3 0,0 0-2 15,0 0 2-15,0 0 3 0,0 0 18 16,0 0 10-16,0 0 0 0,0 0 9 0,0-2 6 16,0-4 1-16,0-3-8 0,0-9-14 15,15-6-25-15,-15-9-18 0,15-4-7 16,-15 0 23-16,15-8 1 0,-5-2-20 15,5-10 18-15,-5-8 2 0,15-4-1 16,-5-13-13-16,5-4 15 0,-1-6 0 16,6-12-2-16,0-2 2 0,0-8 21 15,0 0-21-15,-10 5-9 0,5 9 6 16,-10 19-59-16,-10 19 32 0,4 20 11 16,-9 15 19-16,0 14 28 0,0 6 9 15,0 4-28-15,0 3-9 0,0 0-46 0,-9 0-4 16,9 0 13-16,0 0 10 0,-5 0-1 15,5 0-9-15,0 0-1 0,0 0 17 0,-10 0 19 16,10 0 2-16,0 0 0 16,0 0 3-16,-5 0 10 0,5 0-13 0,-10 3-15 15,5-3 14-15,5 2 1 0,-10 0 1 16,10-2 20-16,0 3-4 0,-5 0-17 16,-5-1-3-16,5 0 0 0,-5 4 3 15,0-6 11-15,0 4 11 0,-5-1 15 16,0-3 19-16,0 0 2 0,-15 0 10 15,11 0-28-15,-16 0-28 0,-5-5-12 16,-10-3 0-16,0 4-12 0,-14-2 11 16,-1 2 0-16,-9 4-26 0,-6 0-25 15,-10 0 27-15,11 0-46 0,-6 4-3 0,-4 2 43 16,4-2 31-16,1 2 0 0,4-6 0 16,1 2-40-16,9-2-1 0,5 0 39 15,-4 0-79-15,-1 0 35 0,10 0-38 16,1 2 11-16,4 6-9 0,0-3 22 15,1 0 32-15,9 0 9 0,-5 3 3 0,10-8-65 16,5 0 27-16,1 0 12 0,-6 0 40 16,15 0-79-16,-15-5-55 0,10-3 79 15,-9-2-80-15,9-2 9 0,0-1 35 16,-5 3-16-16,5 5 45 0,5 5-204 16,-10 0-207-16,16 8-306 0,-21 16-447 0</inkml:trace>
  <inkml:trace contextRef="#ctx0" brushRef="#br0" timeOffset="45582.28">9182 10404 78 0,'0'0'238'16,"0"0"-32"-16,0 0 9 0,0 0 13 15,0 0-39-15,0 0-49 0,0 0-55 16,0 0-7-16,0 0-23 0,-15-4 7 0,15 4 133 16,0-3-52-16,0 3-26 0,-5-2 3 15,5 2-26-15,0-3 35 0,0 3-22 16,-9 0-39-16,9-2 25 0,0 2-12 16,0-3-36-16,0 3 23 0,-5-2-14 15,-5-1-22-15,10 1 36 0,0-1-23 0,0 1-7 16,-5 0 13-16,-5-3-6 0,10 2 0 15,0 1-16-15,-15 0 9 0,10-4-6 16,0 4-3-16,-5-1 9 0,5 0-37 16,-5 1 24-16,-5 0 17 0,15-1 2 15,-15-2-18-15,0 5 21 0,0-5-22 16,5 5 13-16,-5-2-16 0,0-4-11 16,6 4-11-16,-6 0 0 0,0 2 28 15,-5-2 1-15,15-2-1 0,-10 4 7 16,5 0-7-16,-5 0-15 0,10 0-10 15,-10 0 13-15,5 0-4 0,-5 0-10 0,-5 0-4 16,5 0 1-16,1 4-1 0,-1-4-17 16,0 2 16-16,-5-2-13 0,0 0 13 15,5 2 3-15,0-2-11 0,5 2 10 16,-5 2 2-16,0-2 0 0,-5 0-1 0,15-2 3 16,-5 0-2-16,5 3 9 15,-4-1-10-15,4 1-3 0,-5-1-12 0,10 1-1 16,-5-1-6-16,-5 3 3 0,10 0-13 15,-15 3 1-15,15-2 12 0,-15 5-10 16,10-4 10-16,5 3 7 0,-5-5 9 16,5 5-12-16,-10 0-1 0,5 0 13 15,5-3 1-15,-10 3-1 0,5 2 1 16,-5-2-10-16,10 0-1 0,-5 0 12 16,5 3-1-16,-10-3 0 0,10 2-11 15,0 0 12-15,-5 1-15 0,5 1 13 16,0 2 2-16,0-1-1 0,0-2-1 0,0 0-20 15,0 5 21-15,0-3 0 0,0-1 1 16,0-1-17-16,0 5 16 0,5-4 1 16,-5-1-12-16,10 4 11 0,-5 0-20 15,5 1 18-15,5-3-8 0,-10-3 11 0,5 0-28 16,-5 1 16-16,10-1 12 0,-10 4 1 16,10-2-3-16,0-2-16 0,0 3 19 15,-6-5 0-15,11 2 16 0,-5 1 6 16,0-2-3-16,5 0-6 0,-5-1-13 15,0 2-6-15,10-1 6 0,-15 1 0 16,5-4-4-16,0-2 4 0,0 4 2 16,-1 1-2-16,1-7-32 0,0 4 19 15,0 2-3-15,-10-6 7 0,10 4 9 16,0-3 22-16,0 3-20 0,0-6 17 16,-5 6 10-16,0-6-29 0,5 0-2 0,0 4-14 15,-5-4 3-15,-5 0-9 0,9 0 21 16,-4 4-15-16,5-6 12 0,-10 0 2 15,10 0-23-15,-10 2 23 0,10-2 0 16,0 0-8-16,-5 0 10 0,-5 0 1 16,10 0 2-16,-5 0-3 0,0 0-4 0,5 0 4 15,0 0 0-15,-15 0-27 0,15 0-5 16,-6 0 16-16,6-2 13 0,-10 0 3 16,5-2 11-16,-5 2-11 0,5 0 0 15,0-6 0-15,-10 6-16 0,15-3 16 16,-15-5 15-16,15-2-2 0,-5 0 15 15,-5-6-26-15,5 1 14 0,-5-3 10 16,-5 2-13-16,10 1-11 0,-10-1 14 16,5 1-16-16,-5 5 2 0,0-2 17 0,0-1-18 15,0 2 15-15,0 0 0 16,0-1 0-16,-5 1 12 0,-5 1-12 0,5-6-15 16,-5 4 28-16,5 1-29 0,-5-1 0 15,-5-4 6-15,10 3 10 0,-5 1-3 16,0-1 2-16,0 0-14 0,5 2 30 0,-5 3-19 15,-5-2-12-15,10 0-2 0,-4 1-14 16,4-1-6-16,-5 1 21 0,5-2-1 16,-5 0 2-16,-5 1-1 0,10-6 3 15,-10 3-1-15,10 3 1 0,-10-6 17 16,5 6-19-16,-5-3-3 0,0 3-9 16,-5 2 12-16,15 0 1 0,-10 5 3 15,5 0-4-15,-4 0-23 0,14 5 22 16,-15-2-15-16,10 0 13 0,-5-1-35 15,-5 3 35-15,10-3-26 0,0 1 4 0,-5 2 9 16,5-6 3-16,-5 4-15 0,5 0-4 16,-5 0-10-16,10 2 1 0,-5-6-36 15,5 6-19-15,0-2-10 0,0 2-142 16,0 0-211-16,0 0-200 0,5-2-132 16,-5 2 174-16</inkml:trace>
  <inkml:trace contextRef="#ctx0" brushRef="#br0" timeOffset="47819.97">11127 12015 307 0,'0'0'629'15,"0"0"-264"-15,0 0-147 0,0 0-65 16,0 0 35-16,0 0 7 0,0 0-46 0,0 0-58 15,0 0-23-15,0 0 3 0,0 0 22 16,0 0 11-16,0 0 21 0,0 0 20 16,0 0-10-16,0 0-10 0,0 0 3 15,0 0 2-15,0 0-6 0,0 0-42 16,-10 0-25-16,10 0-54 0,-15 0 23 16,15 0-23-16,-15 3 28 0,0-3-12 15,10 2-3-15,-10 1 12 0,0-3-12 0,1 7 0 16,-1-4-16-16,0 4-16 15,0 0 13-15,5 3-19 0,-15 3-3 0,10-1-35 16,10 4 35-16,-5-2-4 0,-5 3 27 16,15 1-23-16,-15-4 13 0,15 4 12 15,-15-1 1-15,10-2 0 0,5 6 0 16,-5-4-1-16,-5-1 1 0,6 2-1 0,4 1-2 16,-10 2-18-16,5 1 20 15,5 0 3-15,-10 3-1 0,10-3-1 0,0 3-1 16,-5 0-2-16,-5-1-20 0,10 4 9 15,0-1-12-15,0 0-3 0,0 3 2 16,0-3 4-16,0 4 3 0,15-5 18 16,-15 2-17-16,15-1 18 0,-5 0 2 15,4 1 52-15,-9-1-22 0,10-1-4 16,0 2 10-16,-10-3-38 0,10-3-13 16,0-7-13-16,10 0-2 0,-10 0 28 15,5-6 0-15,0 1 0 0,5 0-51 0,4 0 32 16,-4-2 17-16,0-1-49 0,5-1 50 15,-10-2 0-15,15 2 0 0,-6-2 2 16,1-2 8-16,0 4-9 0,-10-2-16 16,5-1 15-16,-5 0-1 0,0-3-24 0,10 0 22 15,-16 0-5-15,1 0-20 16,10 0 8-16,-15 0 20 0,5 0-14 0,0-3 12 16,-5 0-10-16,-5-1 13 0,10-2 1 15,-5 2 28-15,-5-6-29 0,10-3 0 16,-15 1 0-16,15-8 13 0,-10 3 3 15,5-3-16-15,-5-2 0 0,-5-1-1 16,14-1-2-16,-14-3 3 0,0-3-2 16,0-1 9-16,0 0-7 0,0-9 47 15,0 3-47-15,-14-6 16 0,9 4 6 16,-10-6-6-16,-5 6 7 0,-5-1 15 16,-5 5-36-16,10 6 58 0,-15-1-28 0,5 5 53 15,1 3-63-15,-6 5-22 0,5 1-29 16,0 6-28-16,0 4 38 0,0-2-22 15,11 3 6-15,-6 0-3 0,0 2 0 16,-5 1-23-16,5 0 39 0,10-4-45 0,-10 6-3 16,10-2-52-16,-9 2 32 0,9 0 1 15,0 0-53-15,0 0-19 0,5 2-253 16,0 4 57-16,5-2-206 0,-5-1-414 16</inkml:trace>
  <inkml:trace contextRef="#ctx0" brushRef="#br0" timeOffset="48759.61">8665 11173 711 0,'0'0'528'0,"0"0"-125"15,0 0-120-15,0 0 22 0,0 0-56 16,0 0-91-16,0 0-55 0,0 0-38 16,0 0-7-16,0 0-10 0,0 0-3 15,-20 64 3-15,20-36 16 0,0 1-13 0,5 3-12 16,5 3-4-16,-5 2 0 0,5 0 3 16,-5 1-38-16,-5-9-9 0,10 1-14 15,-5-13 10-15,-5 1-6 0,10-6-32 16,-10-5-125-16,5-1-78 0,-5-4-82 0,10-2-124 15,-5-2-70-15,0-11 123 0,5-7 153 16,-5-4-138-16,-5-1 70 0</inkml:trace>
  <inkml:trace contextRef="#ctx0" brushRef="#br0" timeOffset="48900.61">8745 11420 62 0,'0'0'245'0,"0"0"107"0,0 0 16 16,0 0-26-16,0 0 139 0,0 0-27 16,0 0-82-16,0 0-73 0,0 0-123 15,0 0-118-15,-85-4-20 0,60 23-35 16,5 3 20-16,5 1-20 0,1-3-1 15,-1-3-2-15,10-2-22 0,-5-8-7 0,10-1-99 16,0-4-135-16,0 0-202 16,0-2-336-16,10 0-439 0</inkml:trace>
  <inkml:trace contextRef="#ctx0" brushRef="#br0" timeOffset="50254.11">10769 13009 942 0,'0'0'375'0,"0"0"-108"16,0 0 58-16,0 0 25 0,0 0-59 16,0 0-97-16,0 0-27 0,0 0-20 15,0 0-19-15,0 0-35 0,0 0-20 16,-30-3-28-16,30 8-25 0,0 3-20 0,-5 6-35 16,5 9-13-16,0 6 36 0,0-1 9 15,0 4 0-15,0-5-13 0,0 1-3 16,0-9 6-16,5-1-25 0,5-8-106 15,-10-6-135-15,5-4-199 0,5 0-197 16,-5-2-347-16,-5-20 390 0</inkml:trace>
  <inkml:trace contextRef="#ctx0" brushRef="#br0" timeOffset="50398">10789 13096 927 0,'0'0'437'0,"0"0"-57"16,0 0 13-16,0 0-5 0,0 0-107 15,0 0-117-15,0 0-39 0,-80 94-71 16,65-86-54-16,-5-4-10 0,15-2-105 16,-5-2-190-16,-4 0-309 0,14 0-525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20:28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10784 11522 1077 0,'0'0'413'0,"0"0"-113"15,0 0-141-15,0 0-52 0,0 0 10 16,0 0-7-16,0 0-16 0,0 0-23 16,0 0-39-16,0 0-32 0,0-5-32 0,0 2-26 15,5 1-14-15,-5-6 66 0,0 4 6 16,15-6 42-16,-5-2 7 0,-5-1 18 15,10-1-28-15,-5 1-7 0,4-2-15 16,-9 5 12-16,15-3 0 0,-5 1-3 16,0-3-26-16,0 3 12 0,10-6-11 15,-5 1 2-15,0 3-3 0,5-4-14 16,-6 3-15-16,6 1-20 0,0-2 49 0,-10 4 0 16,10 0 0-16,-5-1 16 15,0 3 7-15,-5 3-21 0,10 0 0 0,-11-3-2 16,1 2-22-16,0 1 22 0,-5-3 19 15,5-2 7-15,0 3-25 0,10-5 1 16,-10 0 1-16,5-4-3 0,0 1 1 16,-5-3 25-16,9-5-26 0,-4 3-13 15,-5-5 10-15,5-1 1 0,-5 3-21 0,0 1-3 16,-5 1-6-16,5 1-16 0,-10 7 12 16,-5-2 17-16,10 4 6 0,-10 9 11 15,0-4 1-15,0 3-12 0,5 0-7 16,-5 0-9-16,10 3 7 0,-10-3 2 15,5 2 4-15,-5 1-3 0,5 0-7 16,5-4-3-16,-5 4 12 0,10 2 14 16,-6-8-10-16,-4 4 13 0,20-4 16 15,-10 1 10-15,-10-3-24 0,15 0 15 16,-5-2 8-16,0-3-23 0,0-1 27 16,-5 4-10-16,-5-2-18 0,5 3 32 0,-10 1-8 15,5 4-22-15,-5 0 16 0,0 5 4 16,0 1-13-16,0 0-10 0,0 0-25 15,0 0 12-15,0-3 12 0,0-3-2 0,0 4 3 16,5-6 13-16,5-1-12 16,-5 1-1-16,-5-4-3 0,0 4 0 0,10-2 3 15,-5 0 1-15,-5 1-1 0,0-2 0 16,0 0 1-16,9 0 2 0,-4 1-2 16,-5-2-1-16,0 4-3 0,10 2-16 15,-10-2-7-15,5 0-6 0,-5 3-17 16,10-2-100-16,-5 2-52 0,-5 3-23 15,10-6-69-15,-5 0-94 0,5 4 18 16,0-1-2-16</inkml:trace>
  <inkml:trace contextRef="#ctx0" brushRef="#br0" timeOffset="417.14">11793 10216 23 0,'0'0'342'0,"0"0"-29"0,0 0-94 0,0 0 35 16,0 0-127-16,0 0 117 0,0 0-140 15,120 0-52-15,-100 0-36 0,0 0 20 16,9 0-7-16,-4 0 10 0,5-2 72 16,-10-6-45-16,0 4-66 0,-10-4 0 0,-5 6 19 15,5-1-19-15,-10 3-13 0,5 0 13 16,-5 0 46-16,0 0 64 0,0 0 26 15,0 7-29-15,0 9 67 0,-5 6-19 16,5 5-42-16,-10 3-33 0,5-1-44 16,-5 1-34-16,10-5-2 0,0-3-16 15,-5-5-13-15,-5 1-36 0,10-6-212 16,0-1-241-16,0-5-544 0</inkml:trace>
  <inkml:trace contextRef="#ctx0" brushRef="#br0" timeOffset="3542.66">16051 11898 1661 0,'0'0'467'0,"0"0"-233"0,0 0-70 16,0 0-122-16,0 0 10 0,0 0 6 15,0 0 6-15,0 0-19 0,0 0-14 16,0 0-31-16,0 0-29 0,0-27 3 0,20 7 13 16,5-2 13-16,-6-3 1 15,6-2-1-15,0 5-3 0,5-3 1 0,-5 4-14 16,5-2 3-16,-5 3 12 0,-10 5 1 15,9 0-16-15,-4 3 14 0,-5 2 1 16,-10 2 0-16,10 4-21 0,0-2-10 16,0 4 30-16,-5 0 2 0,5-1 2 15,-10 3-1-15,10 0 0 0,5-5-1 0,-5 5-2 16,-1-5-2-16,1 0 4 0,10 0 4 16,-5-5 8-16,0-2-9 0,5-3-3 15,-5-5 19-15,5 6-16 0,-5-6-3 16,-1 5-22-16,-9-5-7 0,5 8 3 15,0-1 3-15,-10 1 21 0,10 0 2 16,-10 2 1-16,5-1 1 0,-5 4-2 16,5 2-13-16,-5 1-6 0,-5-2-13 15,10 4 15-15,-5 0 5 0,5-4 12 0,-5 4-3 16,10-1 3-16,-5-4 0 0,0 2 0 16,4 0 11-16,-4 0-11 0,5 0-19 15,-10 0 17-15,10 3 2 0,-5 0-4 16,5 2 2-16,-10-4 2 0,-5 2 1 15,15 2 0-15,-10 0 3 0,-5 0-1 0,10 0-2 16,-5-2-1-16,-5 2-81 0,0 0-39 16,0-3 1-16,0-2-34 0,10 3-16 15,-10-1-39-15,0-2-117 0,0 3-128 16,0-1-65-16</inkml:trace>
  <inkml:trace contextRef="#ctx0" brushRef="#br0" timeOffset="3866.53">16727 11185 1379 0,'0'0'328'0,"0"0"-142"15,0 0-157-15,0 0-7 0,0 0-18 0,0 0 9 16,0 0 9-16,0 0 63 0,0 0 2 15,0 0-32-15,0 0-25 0,80 25-29 16,-55-21 1-16,-15 4 0 0,4-2 12 16,1 1-14-16,0 0-1 0,0-2 1 15,0 3 1-15,-5-4 1 0,-5 9 14 16,-5-1 17-16,0 8 19 0,0 2-7 16,0 3 7-16,0 5-40 0,-15-3-8 15,0-2 28-15,0 3 0 0,0-4-29 16,0-5-3-16,1 2-54 0,4-7-144 0,-5 2-119 15,0-4 8-15,5 0-10 0,10-2-391 16,-5 3 75-16</inkml:trace>
  <inkml:trace contextRef="#ctx0" brushRef="#br0" timeOffset="15394.32">15205 11916 2191 0,'0'0'388'0,"0"0"-185"15,0 0-119-15,0 0-71 0,0 0 0 16,0 0 38-16,0 0-31 0,0 0-20 16,0 0-51-16,0 0 28 0,25 0 23 15,-10 0-3-15,0 0 0 0,-10 0-20 16,15 0 23-16,-5 10 2 0,0 3 1 16,-5-1 0-16,-5 2 10 0,5 4-13 15,-5-3 13-15,-5 2 12 0,0-2 23 16,0 0 4-16,0 0 2 0,-5 0-2 15,-5-3-11-15,5 1-22 0,-5-6-16 0,-5 0-3 16,0 1-21-16,0-6 5 0,10-2 0 16,0 0-35-16,5 0-7 0,-10 0 33 15,10 0 2-15,0 0-38 0,0 3-19 16,0-3-20-16,0 5-39 0,10 2 75 16,-5 5 64-16,0 4 45 0,10 1 55 15,0 3-23-15,-15-1 14 0,10 1-5 0,-5 2 20 16,-5 1 19-16,0-6-23 15,0 1-32-15,0-4-28 0,-5 2-30 0,-5-7-11 16,-5-1-1-16,10-6-75 0,-10-2-190 16,10-2-124-16,-5-13-206 0,5 3-483 15</inkml:trace>
  <inkml:trace contextRef="#ctx0" brushRef="#br0" timeOffset="15733.87">15489 11916 1208 0,'0'0'612'15,"0"0"-262"-15,0 0-275 0,0 0 22 16,0 0 45-16,0 0-6 0,0 0-52 16,30 117-29-16,-30-93-10 0,0 9-13 15,10-4-13-15,-5 3-17 0,-5 3-2 0,0-3 0 16,0-7-19-16,-5 0-16 0,-5-5-7 15,10-8-26-15,-15-2-42 0,10-5-32 16,-5 1-36-16,-5-6 52 0,10 0-124 16,-10-11 143-16,10 1 13 0,-5 0 3 15,5 0 65-15,5 6 26 0,0 1 29 16,0 3-29-16,0 0-124 0,5 3 7 16,5 7 117-16,5 4 199 0,10 4 44 0,0-1-155 15,-5 3-55-15,9-5 9 16,6-5-26-16,-5-6-3 0,0-4-13 0,5-2-23 15,4-10-341-15,-19 1-697 0</inkml:trace>
  <inkml:trace contextRef="#ctx0" brushRef="#br0" timeOffset="16783.07">10028 12045 1967 0,'0'0'493'0,"0"0"-142"0,0 0-46 16,0 0-69-16,0 0-36 0,0 0-57 16,0 0-33-16,0 0-37 0,0 0-26 15,0 0-38-15,0 0-9 0,-120 62-16 16,116-33-5-16,-11-4 5 0,10 10-13 15,-5 1 11-15,10 5-1 0,0-4-3 16,0 2-10-16,10-1 10 0,-5-1 0 16,14-8-3-16,-4 2 6 0,0-11-3 15,-5-8-20-15,5-7-11 0,0-5-33 0,-10 0 86 16,10-15 9-16,-10-7 55 0,10-9-4 16,-15-3-31-16,0-1-14 0,0 6-2 15,0 7-10-15,0 1 38 0,-5 11 16 16,-5 6-22-16,5 2-10 0,-10-2-23 0,15 4-2 15,-5 0-24-15,-5 4-33 16,10 2-53-16,-5 10 15 0,5 1-29 0,0 5-48 16,5-2-97-16,10 3-176 15,5-4-160-15,-5-4-215 0,25-2 109 0</inkml:trace>
  <inkml:trace contextRef="#ctx0" brushRef="#br0" timeOffset="16999.13">10346 12102 2145 0,'0'0'533'15,"0"0"-227"-15,0 0-76 0,0 0-13 16,0 0-33-16,-15 96-67 0,15-73-70 0,0-1-47 16,10 0-12-16,5 1 9 0,0-3 3 15,5-5 0-15,0-3 0 0,-5-2-2 0,0 0-39 16,0-6-13-16,-1 2-66 0,6-6-80 15,-5 0-142-15,-5-6-199 0,-5 0-501 16,-5-12-380-16</inkml:trace>
  <inkml:trace contextRef="#ctx0" brushRef="#br0" timeOffset="17178.16">10426 12167 346 0,'0'0'2004'0,"0"0"-1501"0,0 0-163 15,0 0-50-15,-50 111-37 0,50-74-64 0,0 5-108 16,0 1-49-16,5-2-32 16,10 2-3-16,-5-1-18 0,5 0-5 0,0-2-121 15,5-3-55-15,-6-2-87 0,6-9-310 16,5-8-573-16,-5-1-407 0</inkml:trace>
  <inkml:trace contextRef="#ctx0" brushRef="#br0" timeOffset="18210.11">16712 13033 1023 0,'0'0'719'0,"0"0"-316"0,0 0-248 16,0 0-58-16,0 0-45 0,0 0-28 0,0 0-24 15,0 0-30-15,0 0 11 0,0 0 19 16,0 0-36-16,15 4 36 0,5-12 81 16,5-5 68-16,5-1-40 0,0-12-73 15,-6 2-7-15,6-6-3 0,10-2-14 16,-15 0-9-16,5-3 0 0,-5 2-3 16,-5 4 1-16,9 2 13 0,-9 7-14 15,-5 2-22-15,0 8-7 0,-5 6-16 16,-5 4-9-16,5 0 12 0,0 0 30 0,0 2 12 15,-5 8 51-15,10 0 36 0,0 5 7 16,0 0-62-16,0 0-22 0,0 0-10 16,-1-3-12-16,6-2 8 0,-10-2 1 15,5-4 2-15,0-2 1 0,-10-2 13 16,5 0-13-16,-5 0-31 0,10-2-11 0,-10-6-87 16,-5-1-67-16,0-3-138 0,0-2-205 15,0 2-532-15</inkml:trace>
  <inkml:trace contextRef="#ctx0" brushRef="#br0" timeOffset="18485.41">17155 12511 851 0,'0'0'785'0,"0"0"-353"16,0 0-131-16,0 0-155 0,0 0-75 15,0 0-71-15,0 0-71 0,0 0 71 0,0 0 48 16,0 0 36-16,60 10-39 0,-41-10-19 15,11 2-25-15,-15-2 0 0,0 0 11 16,10 0 4-16,-20 0 3 0,15 0-16 16,-20 0 13-16,10 0-16 0,-5 0 0 15,-5 0 0-15,0 0 13 0,0 0 3 16,0 8-15-16,0 4 41 0,-15 10-13 0,15 5 0 16,-20 6-13-16,15 1-3 0,-5-7-13 15,5 1-1-15,5-8-15 0,-10-3-10 16,10-2-6-16,0 0-81 0,0 0-157 15,0-3-148-15,0 1-284 0,10 1-512 0</inkml:trace>
  <inkml:trace contextRef="#ctx0" brushRef="#br0" timeOffset="19217.31">16160 13400 157 0,'0'0'397'0,"0"0"297"0,0 0-348 0,0 0 8 31,0 0-14-31,0 0-101 0,0 0 3 0,0 0-94 0,0 0-74 0,0 0-19 16,5 35 28-16,-5-5 19 0,0 5-13 15,0 4-6-15,0 4-26 0,0 4-25 0,0-3-31 16,0 0 0-16,0-2-2 0,0-11 0 16,0-7-34-16,0-7-28 0,0-4-164 15,10-6-71-15,-5-3-66 0,5-4-232 16,-5-6-475-16</inkml:trace>
  <inkml:trace contextRef="#ctx0" brushRef="#br0" timeOffset="19554.75">16449 13390 1011 0,'0'0'700'0,"0"0"-256"0,0 0-146 0,0 0-85 16,0 0-36-16,-65 114-29 16,50-81-45-16,0 2-39 0,5 2-32 0,-5-1 6 15,5-1-22-15,5 0 0 0,-5-3-16 16,10-9-12-16,0-1-20 0,0-7-13 16,10-3-3-16,-5-2 10 0,5-2 6 15,5-6-19-15,-5-2-26 0,0-2 32 16,5-14 45-16,-10-5 29 0,10-7 9 15,-15 1-6-15,10-1-16 0,-10 7-15 16,0 3 31-16,0 8 36 0,-10 8-46 16,10 2-22-16,-15 0-163 0,0 14-201 0,-5 6 37 15,0 7 23-15,5 6 53 0,0-3-97 16,6-1-137-16,4 1 227 0,-5-7 14 16</inkml:trace>
  <inkml:trace contextRef="#ctx0" brushRef="#br0" timeOffset="21218.18">19756 14339 796 0,'0'0'238'0,"0"0"-56"0,0 0 182 15,0 0-58-15,0 0 41 0,0 0-27 0,0 0-104 16,0 0-36-16,0 0-29 0,0 0-55 16,0 0 0-16,0 0-10 0,0 0-16 15,0 3-19-15,5 2-36 0,-5-3-2 16,10 6 19-16,0-3-7 0,5 3-3 16,10-6 10-16,5-2 12 0,4-8-3 15,1-7 38-15,15-5-32 0,-5-4-18 16,4-3-28-16,6-1-1 0,-10 3-18 0,-5 3 2 15,-1 5 14-15,-14-3-11 0,15 8 11 16,-10-1 1-16,-5 3-2 0,-10 6 0 16,0-4-16-16,0 8 0 0,0-2 0 15,-1 2 17-15,1 0 0 0,5 0 2 16,-5 0 1-16,0 0-1 0,10 0-1 0,-5 0 1 16,15 0 1-16,-10-6 46 15,9 4-18-15,1-3 5 0,5-2-18 0,0-6 3 16,0 1-16-16,-6-3 15 0,1-1-17 15,-10-8-1-15,-5 5 1 0,5-3-1 16,0-1-15-16,-10 3-16 0,-1-2-7 16,-14 7 3-16,15-3-2 0,-15 6-11 15,10 2 1-15,-10 3 15 0,0-1 7 16,0 4 3-16,0-4-13 0,0-4-35 16,0 2-31-16,0-3-14 0,0 1-19 15,0 2-26-15,-10 3-37 0,10 1-70 16,-5-3-76-16,-5 6-216 0,6 3-512 0</inkml:trace>
  <inkml:trace contextRef="#ctx0" brushRef="#br0" timeOffset="21520.91">20771 13760 1532 0,'0'0'533'0,"0"0"-248"0,0 0-150 16,0 0 24-16,0 0-24 0,0 0-42 15,0 0 10-15,0 0 12 0,0 0-6 16,119 49-39-16,-99-51-6 0,5-8-16 16,-5-3-10-16,0 1-9 0,-6 0-13 15,-4-1-4-15,-5 5 1 0,-5 4 0 16,10 2-1-16,-10-4-8 0,0 6-4 16,0 0-1-16,0 4-41 0,0 10 36 0,0 6 6 15,0 9 44-15,0 12-12 0,0 0 3 16,-10 2-13-16,10-7-22 0,-5-1-3 15,-5-2-19-15,10-6-4 0,0-5-15 16,0-4-99-16,0-4-150 0,0 1-96 0,0-3-202 16,0-2-502-16</inkml:trace>
  <inkml:trace contextRef="#ctx0" brushRef="#br0" timeOffset="22356.6">19463 14568 274 0,'0'0'512'15,"0"0"208"-15,0 0-252 0,0 0-54 16,0 0-55-16,0 0-67 0,0 0-46 0,0 0-48 16,0 0-46-16,0 0-48 0,0 0-50 15,-50 12-39-15,40 5-13 0,5 5-2 16,-5 6-3-16,5-1-19 0,5 7 20 15,0-1-10-15,0 4 9 0,0-2-9 16,5 0-4-16,10-1-6 0,-5-1 6 16,-5-4-22-16,5 1-16 0,5-3 20 15,-10 1 34-15,10-4 25 0,-5-1 3 16,-10 1-12-16,5-1 0 0,-5-1 0 16,0 1-13-16,-5-7 0 0,-5-3-1 0,-5-3-2 15,10 0-1-15,-10-8-109 16,5-2 73-16,-5 0 36 0,0-10-36 0,5-7-30 15,0-11 16-15,10-6-35 0,0-6-10 16,0-2-51-16,0 0 115 0,10 0 13 16,0-5 6-16,0 2-6 0,5-2 19 0,-10-4 3 15,10-2 29-15,0 6 0 0,-5 2 0 16,-5 11-13-16,5 9-16 0,-5 8-2 16,-5 9 35-16,0 6 47 0,-5 2-83 15,-5 2-71-15,-5 8-211 0,0 7-114 16,0 3-253-16,0 0-407 0,0 12 300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21:01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6352 9039 427 0,'0'0'567'0,"0"0"-39"15,0 0-226-15,0 0-19 0,0 0-24 16,0 0-52-16,0 0-56 0,0 0-61 15,0 0-32-15,-15 0-10 0,15 0-6 16,0 0-3-16,0 0-14 0,0 0 7 16,0-3 26-16,0 3 6 0,0-2 6 15,0 2 7-15,0 0-1 0,0 0 4 16,0 0 8-16,0-2 14 0,0 2-27 0,0-6-46 16,0 4 24-16,-4 0-15 0,4 0-6 15,-10-4 5-15,10 4 32 0,-5 0-37 16,-5-1 19-16,-5 0 2 0,0-1 37 15,5-1-68-15,-5-1 40 0,-10 0-22 0,5 0-24 16,-10 2 30-16,10 0-21 0,-4 2 9 16,4 0-15-16,-5 2 18 0,0 0-3 15,0 0-33-15,-5 0 0 0,0 2-2 16,11 4 1-16,-11-4-2 0,10 6-23 16,-10-4 23-16,10 4-19 0,-10-6 18 15,5 3 3-15,0 3 3 0,-4-6 27 16,4 6-27-16,-5-6 1 0,10 0 11 15,-10 0-15-15,0 2-10 0,-4-2 10 16,4-2 2-16,0 0 1 0,-5 0 15 16,0 0 6-16,-5 0-24 0,1-6-2 0,-1 0 2 15,0-2 28-15,0 6-15 0,10-6-12 16,-4 3-2-16,4 3 2 0,0-4-1 16,10 4 12-16,-10 1 1 0,0-2-13 15,10 3-16-15,-9 0 4 0,-1 0 12 0,0 0 25 16,-5 0-25-16,15 3-13 15,-20-2 13-15,11 1 11 0,4 4 4 0,-15-6 7 16,10 2-22-16,-10-2 10 0,1 0-10 16,4 0-1-16,-10 3-11 0,10-1-7 15,0 3 18-15,-4-2-24 0,4 4 7 16,0 2-1-16,-5 1 1 0,5 3-13 16,-9 5-3-16,-6-2-6 0,5 5-10 15,-5 1 47-15,1 0 1 0,-1 1-26 16,-5-3 26-16,0-3 1 0,-4 3-2 15,-1-6 0-15,-5-1 1 0,16-1-38 16,-16-2 24-16,10 0 4 0,1-5-1 16,-1 2-21-16,5-2 16 0,5 3-7 0,-4-4 24 15,14 3-12-15,-10-4-31 0,10 3 1 16,-5-4 15-16,16 3-3 0,-6 0 12 16,5 0-14-16,5 0-7 0,5 2 15 15,0 3-4-15,-5 2-5 0,-5 1 9 0,-4 5-1 16,9-2 14-16,0 5-4 0,-5-1 14 15,-5-3-20-15,10 4 21 0,5-2-31 16,0 0-5-16,0 3 21 0,0 3-13 16,-4 3-2-16,14 1 15 0,-5 3-9 15,5 3-17-15,5 0 17 0,0 2 12 16,0 3 1-16,5-1 1 0,5-2 11 16,0 3 0-16,4-5 0 0,11-6 14 15,-5 1-1-15,-5-3-13 0,5 1 0 16,10-3 0-16,-5-3 0 0,-5-3 1 0,0 3 11 15,9-3 52-15,-4-3-64 0,5 5 0 16,-10 1 40-16,15-2-2 0,5-1-19 16,-1 1 37-16,1 3 4 0,-5-3-19 15,15-3-25-15,-6 0 3 0,16-2 22 16,-5 3-4-16,5-1-37 0,-1-3 1 0,6 2 0 16,-5 1 1-16,4-3-2 0,1 6-3 15,0 1 3-15,-1-5 10 0,6 4-10 16,-1 4 1-16,6-5 26 0,-5-2-27 15,14 1-13-15,-4-4 13 0,-1 1-1 16,6-1 0-16,-5 2 1 0,9-1 0 16,-9-3-15-16,14 0 0 0,-14 3 14 15,9-2-36-15,-9-4 37 0,4 1 25 16,-4 0-23-16,-5-2 0 0,14-6-2 0,-9 3-22 16,-1 0 22-16,6-2 3 0,-11-3 16 15,1 0-1-15,5 0 4 0,-11 0 0 16,11 0 7-16,-6-5 0 0,6 0-11 15,-5 0-16-15,-6 0 11 0,11 2-3 16,-11 3-8-16,11 0-4 0,-10 0 15 0,4 0-1 16,1 0-10-16,-6 0 20 15,11 0-22-15,-15 0 3 0,19-2 22 0,-14 2-3 16,4-2 6-16,-4-4-15 0,5 2-13 16,-1-2 1-16,-4-1 2 0,-10-3 15 15,14 0 16-15,-4-2-34 0,-6 0-3 16,6-3-25-16,-5-3 28 0,-1 1 13 15,1-5-13-15,0 0 15 0,-1-1-5 0,-9 2-10 16,-5 0-10-16,-5 4 10 0,-11-3 16 16,1 5-13-16,-10-3 9 0,-5 4 1 15,-5-9 12-15,5 3-10 0,-5 3 7 16,0-5-4-16,-15-3 7 0,15-3-3 16,-6-1-10-16,-4-5 4 0,5 1-15 15,-10-4 11-15,5 3-12 0,-5-3 25 16,0-4 6-16,0 4-7 0,-5 0 7 15,-10 3 12-15,-9-3-21 0,9 2 27 16,-15-3-49-16,10 3-2 0,-10-2-4 0,0 3-16 16,-5-1 22-16,6 0 0 0,-1 3-2 15,-5 1-17-15,5-2 19 0,10 4 0 16,-5 1-35-16,5 1 34 0,1 5 1 16,-6 3 8-16,10 3-8 0,0 0-10 15,-5 4 10-15,0 2 12 0,-5 3-12 0,-5-3 15 16,10 2-2-16,-9 4-13 0,-1-3 18 15,-5 2-16-15,5-3-2 0,-5-2 1 16,-9 3 2-16,9-3 3 0,-5-2-6 16,-10-1-2-16,15 3 2 0,-9-2 0 15,-1 0-1-15,5 2 1 0,-5-1 0 16,1 4-23-16,-6 2 1 0,5 3-12 16,-5 2 16-16,-4 0 17 0,14 0-14 15,-20 0 15-15,15 0 2 0,-4 2 13 16,-11 0-14-16,10-2-1 0,1 3 2 0,-1-3 26 15,-5 0-26-15,0 0-2 0,1 0 0 16,-1-3-12-16,-10 1-4 0,6 2-21 16,-1-2-25-16,0 2 32 0,6 2-20 15,-1 6-27-15,5 4-4 0,0 1 6 16,16-1 29-16,-11 3-20 0,10-5-19 0,-5 0 6 16,10-6-31-16,-4 2-3 0,-1-6-61 15,-5 0-144-15,5-6-228 0,-10-4-266 16,20 3 54-16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23:36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4089 7416 114 0,'0'0'189'16,"0"0"-49"-16,0 0-12 0,0 0 15 15,0 0-48-15,0 0-69 0,0 0 111 16,0 0-14-16,0 0-15 0,0 0-63 0,0-5-22 15,0 5-6-15,0 0-1 0,0 0-14 16,0 0-2-16,0 0-3 0,0 0-14 16,0 0 4-16,0 0 10 0,0 0 3 15,0 0 2-15,0 0 2 0,0 0 9 0,-5 0-12 16,5 0 1-16,0-2 1 0,0-1-1 16,0 3 41-16,0-2 32 0,0-1-4 15,0 1-6-15,-9 2 0 0,9-2 0 16,0-2-6-16,0 4-4 0,0 0-3 15,0 0-13-15,0 0-10 0,0 0-9 16,0 0-17-16,0 0 10 0,0 0 0 16,0 0 0-16,0 0 0 0,0 0 6 15,0 0 20-15,0 0-3 0,0 0-10 16,0 0-7-16,0 0 1 0,0 0 41 16,0 0-42-16,0 0-19 0,0 0-13 0,0 0 10 15,0 0-1-15,0 0-9 0,0 0 0 16,0 0-16-16,0 0-23 0,0 0-13 15,0 0 7-15,9 0 58 0,-4 0 68 16,5 0-66-16,-5 0-2 0,5 0 0 16,-5 6 0-16,-5-6 1 0,20 0 58 0,-10 2-59 15,-5-2 0-15,10 0 0 0,-5 3 23 16,5-1-4-16,-10 1 17 0,10-1-36 16,5-2-10-16,-5 3 10 0,0-1 45 15,-6-2-9-15,6 0-34 0,-10 0-1 16,10 0-1-16,0 0-15 0,5 0 15 15,-5 0 81-15,0 0-52 0,0 3-26 16,10-1 72-16,-5-2-27 0,0 0-32 16,-6 3-12-16,11-3-4 0,-5 4 29 15,0 2 9-15,-5-4-38 0,10 2-3 16,-10 2 0-16,0-1-28 0,5 0 31 0,0-2 13 16,-6-1-13-16,1 3-29 0,0-3 12 15,-5-2 14-15,0 3-65 0,5-1 68 16,0-2 4-16,0 2 15 0,0 2-19 15,0-4-27-15,0 0 27 0,0 0 32 16,0 0-32-16,-1 0 0 0,1 0-2 0,5 0-7 16,-5 2 9-16,0-2 16 0,15 0 6 15,-10 2 3-15,5 0-25 0,-10 2 0 16,10-2 0-16,-11 0 1 0,1 0 28 16,0-2 10-16,0 3-23 0,0-3 20 15,5 3 8-15,-5-1-43 0,0-2 43 16,0 0 7-16,10 0 7 0,-10 2-13 0,4-2-6 15,1 5-38-15,-5 0 8 0,0-2 4 16,0-1-6-16,0 6 47 0,5-4-54 16,-5 2-22-16,0-4 22 0,0 6 2 15,0-6 24-15,0 4 35 0,4-2-61 16,-4-2-2-16,0 1 2 0,10 2 45 16,-5 0-25-16,0-3-20 0,5 6 6 15,-5-6-6-15,10 3 89 0,-11 0-79 16,11-3 3-16,-5 1 9 0,5 4-6 15,-5-2 10-15,-10 1-23 0,10-6 41 0,-5 0-40 16,-6 2-1-16,6-2-3 0,5 2 22 16,-20-2-22-16,10 0 1 0,0 0 1 15,-5 0 1-15,-5 0 4 0,15 0-5 16,-10 0-2-16,-5 0 0 0,10 0 0 16,0-2 0-16,0 2 0 0,-1 0 2 0,6 0 1 15,10 0 23-15,-5 0-4 0,-10 0-21 16,10 0-1-16,-10 0 2 0,10 0 23 15,-5 0-22-15,-6 0 0 0,1 0-2 16,15 0 24-16,-15-2-3 0,5-1-22 16,5-5-9-16,-15 6 9 0,20-6 28 15,-5 1 45-15,-6 0-3 0,11-1-39 16,-10 4-5-16,10-7-26 0,-5 5 12 16,0-2-12-16,5-2 22 0,-6-2 19 0,6 1-16 15,-5 1-3-15,0 0-3 16,5 0-15-16,-10 4-3 0,0-5-1 0,-5 4-25 15,-1 2 25-15,-4 0 7 16,5 0-7-16,-10 3-16 0,-5 2 15 0,10 0-1 16,-10-4 2-16,0 2 12 0,0 2 1 15,5 0 3-15,-5 0 6 0,0 0 0 0,0-2-7 16,0 2 7-16,0 0 3 0,0 0-3 16,0 0-3-16,0 0 4 0,0 0-4 15,0-2 3-15,0 2-1 0,0 0-5 16,0 0-3-16,0 0-12 0,0 0-1 15,0 0 0-15,0 0-4 0,0 0-30 16,0 0-67-16,0 0-68 0,0 2-62 16,0 0-48-16,0 0-73 0,0 4-228 15,-5-6-518-15,-5 5-177 0,25-22 1234 0</inkml:trace>
  <inkml:trace contextRef="#ctx0" brushRef="#br0" timeOffset="2366.98">7457 7260 722 0,'0'0'189'0,"0"0"306"16,0 0-235-16,0 0-75 0,0 0-32 16,0 0-17-16,0 0-6 0,0 0 45 15,0 0-72-15,0 0 13 0,-10 5-29 16,10-5-23-16,0 0-22 0,0 0 0 0,0 0-3 15,0 0-11-15,0 0-2 16,0 0 6-16,0 0-9 0,0 0 5 0,0 0-12 16,0 0-13-16,5 0-2 0,0 0 15 15,-5 0 25-15,14 5 1 0,1 0-1 16,-5 3 17-16,5-4-58 0,0 2 3 16,5-4-3-16,-5 2 0 0,5-1 3 15,-5 0-3-15,10-1 23 0,-5-2-22 16,9 0 53-16,-9 0-10 0,10 0-28 0,-10 0-3 15,10 0 0-15,-5 0-11 0,5 0 33 16,-6-2-35-16,1 2-61 0,-5-3 61 16,10 3 48-16,0 0-36 0,-10-3-11 15,10 3 55-15,-6-2-54 0,1 2 55 16,0-2-55-16,-5 0 10 0,5-2 14 16,0 2-23-16,-10-2 0 0,10 1 19 15,-5 0-19-15,-1 1 1 0,11 1-1 16,-15-3 9-16,10 4-8 0,-5-5 17 15,0 5-20-15,-5-3 42 0,10 3-21 0,-5-2 0 16,4 2 28-16,-4-2 10 0,0-1-38 16,-5 0 0-16,0-1-7 0,10 2-14 15,-15-6-1-15,20 2 29 0,-5 0 44 0,-6-5 95 16,16 4-168-16,-20 2-613 16,10 3 505-16,-20-1 108 0,10 3 2 0,-5 0 20 15,5 0 12-15,-10-3-34 0,0 3-13 16,-5 0 10-16,10-2-13 0,-10 2 14 15,5 0-11-15,-5 0 13 0,0 0 16 16,0 0-3-16,10-2-12 0,-5 2 21 16,-5 0 3-16,0-2-12 0,10-4 6 15,-5 6-16-15,4-4-3 0,-9 4-9 16,5 0-20-16,-5-2 16 0,0 2 11 16,10 0-23-16,-10 0 3 0,0-4 9 15,0 4 13-15,5 0 0 0,-5-2 0 0,10 2-19 16,-5 0-6-16,0 0 12 15,-5 0-6-15,15 0-10 0,-15 0 19 0,15 0 10 16,-15 0 3-16,15 0 0 0,-5 0 0 16,-5 0 16-16,10 0-19 0,-5 0 1 15,0 0-1-15,5 0 20 0,10 0-18 16,-11 0 36-16,6 0-38 0,0-3-25 0,10 3 10 16,-5-2 15-16,-5-1 0 0,10 3 3 15,-10-2-3-15,4-1-58 0,-4 3 58 16,10 0 16-16,-10 0 3 0,5 0-6 15,-10 0-13-15,5 0 1 0,-5 0-2 16,5 0 1-16,4 0-3 0,-9 0 0 16,0 0-10-16,5 5 0 0,-5-2-3 15,0-1 15-15,0 1 1 0,-10-1 16 16,10 2-16-16,0-2 0 0,-5 0 0 0,-5 0-19 16,15 0 16-16,-10 2 1 0,-6-2 2 15,11-2-1-15,-5 0 1 0,5 2 12 16,0-2-11-16,0 0 1 0,-5 2 1 15,20 1 6-15,-15 0-9 0,10-1-15 16,-10 0 12-16,9 1 3 0,-9-3-12 16,0 5-17-16,10-5 29 0,-5 2 13 15,0-2-13-15,-5 4 0 0,10-3-2 0,-5 2 2 16,0 0 16-16,9-3 12 0,-4 0-27 16,-5 0-1-16,10 2 38 0,-10-2-38 15,5 0 0-15,5 0 43 0,-10 0-24 16,-1 0-18-16,11-2-1 0,-5 2-13 15,-5-3 10-15,0 0 3 0,-5 2-1 16,0-3-9-16,0 2 10 0,0 2 2 16,-5-5 0-16,-5 5 20 0,9-3-10 15,-9 1-8-15,5-3 15 0,-5 0-16 0,10 3-1 16,-15 0-2-16,10-4 0 0,5 2-1 16,-10-2-1-16,10 1-11 0,5 3 0 15,-5-3-6-15,0 2-3 0,0 1 6 16,10 0-3-16,-6-1 19 0,1 0 18 15,-5 1-18-15,10 0 35 0,-5 0 6 0,0-4 0 16,-5 4-37-16,0 0 30 16,0-4-21-16,0 6-11 0,-5-2-1 15,-10 2-1-15,4 0 0 0,-4 0-3 0,10-3-16 16,-10 3 16-16,0 0-10 0,0 0 12 16,5 0 0-16,-5 0-2 0,0 0-13 15,0 0 14-15,0 0 2 0,5 0 2 0,5 0-2 16,-5 0-35-16,-5 0-38 0,0 0-35 15,10 0 0-15,-5 3-42 0,-5 5-55 16,0-2-95-16,0 4-233 0,0-2-156 16,0 7-563-16,-35-65 1100 0</inkml:trace>
  <inkml:trace contextRef="#ctx0" brushRef="#br0" timeOffset="14601.01">11619 7479 112 0,'0'0'254'0,"0"0"-143"0,0 0-59 16,0 0 85-16,0 0-10 0,0 0-3 15,0 0-23-15,0 0 13 0,0 0-22 16,-15 0 28-16,15 0 36 0,-5 0-81 16,5 0 23-16,-9 0 12 0,9 0-35 15,0 0-36-15,-5 0-23 0,-5 0 7 16,10 2 13-16,0-2-1 0,0 0-32 15,-5 2 0-15,-5 4-3 0,5-4-3 0,5 0-24 16,0 0 27-16,0-2 17 0,0 0 5 16,0 3 4-16,0-3 13 0,0 0 10 15,0 0 3-15,0 0-4 0,0 0 1 16,0 0-4-16,0 0 4 0,0 0-1 16,0-3-2-16,0 3-4 0,0 0-13 15,0-2-7-15,0 2 1 0,0 0-10 0,0 0 0 16,0-2 3-16,-5 0 3 0,5 2 7 15,0 0 3-15,0 0-7 0,0 0-9 16,0 0-13-16,0 0-2 0,0 0-17 16,0 0 3-16,0 0-4 0,0 0 18 15,0 0 2-15,5-4 45 0,-5 2 39 16,15 0-84-16,-10 2-106 0,10-2-350 16,-15 2 291-16,0 0 132 0,0 0 30 15,0 0 0-15,0 0 3 0,0 0 2 0,0 0 1 16,0 0 0-16,0 0-1 0,0 0 0 15,0 0 0-15,0 0 0 0,0 0 1 16,0 0 14-16,0 0-15 0,0 0 0 16,0 0 11-16,0 0-11 0,0 0-1 15,0 0 0-15,0 0-1 0,0 0-2 16,0 0-14-16,0 0 13 0,0 0-10 16,0 0-4-16,0 0-38 0,0 0-6 0,0 0 2 15,0 0-12-15,0 0 2 0,0 0-9 16,0 0 61-16,9 0 15 0,-4 0-289 15,-5 0-145-15,10 0 93 0,-10 0-18 16,-24 0 154-16</inkml:trace>
  <inkml:trace contextRef="#ctx0" brushRef="#br0" timeOffset="17115.2">11490 7399 146 0,'0'0'290'0,"0"0"-231"0,0 0 169 16,0 0-42-16,0 0-1 0,0 0-12 15,0 0 42-15,0 0-43 0,0 0 4 16,0 0 61-16,0 0-114 0,-25-6-62 16,25 6-22-16,0 0-6 0,0 0-17 15,0 0 0-15,0 0 10 0,0 0-3 16,0 0-4-16,0 0-16 0,0 0 17 15,0 0-19-15,0 0 1 0,0 0-2 0,0 0 1 16,0 0 0-16,0 0 0 0,0-2-1 16,0 2-1-16,0 0-1 0,0 0-1 15,0 0-10-15,0 0 9 0,0 0-96 16,0 0 61-16,0 0 4 0,0 0-56 16,0 0-16-16,0 0-12 0,15 0 119 0,-5 0 64 15,5 0-64-15,0 0-13 0,0 0 11 16,0 2 2-16,-5 2 18 0,15-2 2 15,-6-2-20-15,-4 0 12 0,10 2 14 16,-15-2-9-16,15 3-4 0,-5-3 16 16,-5 0 7-16,10 0-34 0,0 0 0 15,-10 0 40-15,9 0 0 0,-9 0-42 16,5 0-14-16,0 0 11 0,-5 0-20 16,10 0 23-16,-5 0 16 0,-5 0-15 0,5 0 3 15,9 0-4-15,-14 0-20 0,15 0 20 16,-15 0 22-16,20 0-21 0,-10 0-2 15,-5 0-27-15,15 0 28 0,-6 0 45 16,-4 0-44-16,5 0-1 0,5 0-25 16,-5-3 25-16,0 3 0 0,-6 0 10 15,6-2-7-15,0 2-3 0,5-2 3 16,-5-2 1-16,-5 2-1 0,-5 2-6 0,14-2 6 16,-9 2-3-16,5 0 0 0,-5-2 0 15,5 2 0-15,-5-3-1 0,4 3 1 16,-4 0-3-16,-10 0-14 0,15 0 17 15,-5 0 11-15,-5 0-8 0,0 0 0 16,10 0-6-16,-6 0 6 0,1 0 3 16,0 0 27-16,-5 0-17 0,10 0 10 15,-10 0 12-15,10 0-2 0,-5 0-36 0,-6 0 2 16,11 0-2-16,-10 0-1 16,5 0 1-16,-5 0 3 0,10 0-3 0,-10 0 4 15,5 3-5-15,4-3 1 0,-4 0 0 16,15 0 164-16,-10 0-51 0,10 0-81 15,-10-3 13-15,4-2 1 0,11 3-34 0,-5-1 46 16,0-4 13-16,-1-1-17 16,1 3-54-16,5-3-35 0,0 2 35 0,4-2 80 15,-9 0-73-15,0 1-7 0,5 2 0 16,0 0 2-16,-11 3 72 0,6-4-49 16,0 2-22-16,0-2-3 0,-15 4 0 15,19-2 39-15,-14 1-39 0,0-2 2 16,5 4 4-16,-5-3-6 0,0-1 13 15,-1 2-13-15,1 1 3 0,5-3 43 16,0 0-44-16,-5 1 15 0,5 0-16 16,-6 0 12-16,1 2-13 0,0-4-10 15,5 4 10-15,-5 0 26 0,0-1-24 16,4 0-1-16,-4-2 28 0,0 3-13 16,5 2-4-16,-5 0-12 0,0 0 0 0,4 0 1 15,-9 0 1-15,5 0-2 0,5 0 3 16,-5 0-1-16,0 0 1 0,9 2 10 0,-9-2 6 15,10 4 19-15,0-3-36 0,0-1-1 16,-1 3 11-16,1-3 4 0,-5 0 7 16,10 0-22-16,-1 0-1 0,-4 0 3 15,0 0 9-15,-5 0-12 0,10 0-6 16,-11 0 6-16,1 0 20 0,5 0-20 16,-5 0 0-16,0 0 8 0,-5 0-7 15,9 0-2-15,-14 0-12 0,5 0 13 16,-5 0 2-16,-5-3 0 0,15 2-2 15,-20-3-3-15,9 2-12 0,-4 2-1 16,0-5 16-16,-5 2-19 0,0 3 15 0,0-2-8 16,0 2-1-16,-5 0 13 15,5 0 0-15,-10 0 0 0,0-2 0 0,10 2 0 16,-15 0-3-16,15 0 1 0,-15 0 0 16,14 0-14-16,-4 0 16 0,-5 0-2 15,10 0-11-15,0 0 10 0,-10 0 3 0,10 0 0 16,0 0 1-16,10 0 1 15,-10 0 11-15,5 2-12 0,0-2 11 0,-5 0 1 16,-1 2-13-16,11-2-13 0,-10 3 13 16,-5-3 4-16,5 0 34 0,0 0-3 15,0 0-35-15,-15 0 0 0,0 0-15 16,10 0 15-16,-10 0 16 0,0 0-14 16,0 0 1-16,0 0 16 0,0 0-16 15,0 0 13-15,0 0-13 0,0 0 10 16,0 0-11-16,0 0 0 0,0 0-1 0,0 0-1 15,0 0-3-15,0 0-89 0,0 3-89 16,0 1-91-16,-10 7-27 0,10 1-143 16,-15 5-544-16,15-2-170 0,25-77 1003 0</inkml:trace>
  <inkml:trace contextRef="#ctx0" brushRef="#br0" timeOffset="19034.53">17468 7414 333 0,'0'0'146'0,"0"0"203"0,0 0-104 15,0 0-27-15,0 0-68 0,0 0-17 16,0 0 26-16,0 0 1 0,0 0-158 16,0 0 140-16,0-3 37 0,0 3-33 15,0 0-62-15,0 0 38 0,0 0 1 16,0 0-49-16,0 0-23 0,0 0-22 0,0-2-26 16,0 2 9-16,0 0-10 0,10 0 1 15,5 0 10-15,-10 0 3 0,20 0-13 16,-5 0 23-16,0 2-23 0,10-2-3 15,4 3 13-15,-4-1-1 0,10 3-8 16,0-5 31-16,0 0 3 0,-6 0-12 0,16 0 6 16,-5 0-16-16,0 0 23 15,-1 0-39-15,-4 0 0 0,5 0 12 0,-10-2 11 16,10 2 1-16,-6 0-23 0,1 0 14 16,5 0-14-16,-10 0-1 0,9 0 0 15,-4 0 0-15,0 5 0 0,0-1-2 16,0 2-27-16,4-2 7 0,1 4 9 15,0-6 13-15,-10 6 93 0,14-5-64 16,-9 4-15-16,0-5-12 0,0 3-2 16,-10 1 28-16,4-6-26 0,-4 2 9 15,0 0-11-15,-5 0-19 0,0 2 7 16,5-4 12-16,-5 2 3 0,-1 0 0 0,6-2-3 16,0 2 2-16,-5-2 55 0,5 3-57 15,0-3 0-15,5 0-2 0,-6 0-16 16,1 0 17-16,5 0 1 0,-5 0-19 15,10 0 6-15,-15 5-19 0,19-5 19 0,-14 2-16 16,5 1 29-16,5-1 12 0,-5 1-11 16,-1-3 1-16,6 0 14 0,-5 0 19 15,0 0 7-15,5 0-17 0,-1 0-9 16,1-8 54-16,-5 4-54 0,0-4-3 16,10 4 3-16,-11-4-4 0,11 0 1 15,-5 1 10-15,0 0-23 0,-1-1-9 16,-4 3 9-16,0-3 1 0,5 4 30 0,-5-2-31 15,0 4 0-15,-6 0-9 0,6 2 6 16,5-3-4-16,-5 3-5 0,0 0-4 16,-6 0-19-16,1 0 34 0,5 0 1 15,-5 0 0-15,5 0 1 0,-5 3 31 16,-1-3 6-16,6 0-26 0,-5 2-8 0,0-2 53 16,0 0-35-16,5 0-20 15,-6 0 14-15,11-2-13 0,-15-1 10 0,15 1-13 16,-10-1-2-16,-5 3-23 0,4 0 23 15,11 0 2-15,-15 0-2 0,5 5-33 16,0 0 33-16,5 3-18 0,-6 2 18 16,11-3-9-16,-15 3 11 0,15-3 1 15,-10 6 18-15,5-3-6 0,-6-3-12 0,1 3 18 16,-5-3-19-16,5 4 19 0,0-5 3 16,-5 0-20-16,-1-2-1 0,1 4 15 15,-5-6-14-15,5 2-1 0,-5-3 18 16,0 2-19-16,-5-1 2 0,10-2-2 15,-10 0 1-15,0 0 2 0,-6 3-3 16,-9-3 0-16,15 0-3 0,-15 0 0 16,10 0-19-16,-5 0-22 0,-5 0-54 15,0 0-32-15,10 0-7 0,-10 0-116 16,0 0-146-16,0 5-251 0,0-2-486 16,-25 1 419-16</inkml:trace>
  <inkml:trace contextRef="#ctx0" brushRef="#br0" timeOffset="23947.54">14967 6497 790 0,'0'0'710'15,"0"0"-339"-15,0 0-40 0,0 0-105 16,0 0-42-16,0 0-29 0,0 0-29 16,0 0-27-16,0 0-25 0,0 0-32 15,-5 0-23-15,5 0-16 0,0 0 26 16,0 0 6-16,0 0 0 0,0 0 3 0,0 0 1 16,0 0-8-16,0 0 1 0,0 0 3 15,0 0-13-15,0 0-6 0,0 0-3 16,0-2-13-16,0 2-1 0,0 0-28 15,0-6-6-15,0 2-17 0,15-6 52 0,-6-1 39 16,6-3-20-16,10 2-7 0,-10-9-12 16,5 5-27-16,10-2 27 0,-10-2 38 15,10 5-19-15,-1 1-19 0,-9-4-12 16,10 3 12-16,0 1 6 0,5 1-5 16,-10-5-1-16,-5 4 0 0,9 1 13 15,-9 1-26-15,10 0 13 0,-15 2 0 16,10-3 36-16,0 1-8 0,-10 2-13 15,15-2-15-15,-6 2-11 0,-4-3 11 16,0 1 1-16,10 2 24 0,0-2-22 16,-10-1-2-16,20 3 1 0,-11-4 33 0,1-2-24 15,5-1-11-15,0-1-15 0,0-1 15 16,5-1 0-16,-6 0-12 0,11 3-13 16,-10-1 25-16,0 2 22 0,10 3-19 15,-6-2-3-15,1 0 1 0,5 3 18 16,0 2-17-16,-11-3 15 0,16 3-17 15,-10 0-12-15,5 0 12 0,-5 1 28 0,-1-1 9 16,1 0-36-16,5 1 0 0,0 3-1 16,-11-4 1-16,11 3-1 0,-10 2 3 15,10-1 28-15,-10 2 10 0,9 2-19 16,1-4 26-16,0 4-17 0,-10 0-18 16,14 2 12-16,-9 0 31 0,0-3-18 15,5 3 3-15,4 0 0 0,-4 0-6 16,-5 0-1-16,10 3 7 0,-5-3-13 15,-6 2 0-15,16 2 3 0,-15 0-3 16,5 0-26-16,4-2 48 0,-9 4-25 0,10-1-6 16,-5 2-19-16,-11-2 15 0,16 3 4 15,-5 0 5-15,5-2-5 0,-6 2 0 16,6 4 12-16,-5-5-31 0,5 3 0 16,-6 0 0-16,6 0 0 0,-5 3 24 15,5-3-21-15,-6 2-2 0,1 0 15 0,0 3-1 16,-5 1-14-16,4-2-1 0,6 1-2 15,-5 3 2-15,0-2 0 0,4 2 2 16,-9-1-1-16,0 1 0 0,5-3 24 16,0-1-6-16,-11 2-17 0,6-4-1 15,-5-5 2-15,-5 5 0 0,0-4 12 16,-10 0-13-16,-1-4-1 0,-4-2-1 16,-5 4-1-16,-5-6 1 0,-5 0 2 15,0 2-1-15,0-2 1 0,0 0 2 0,0 0-2 16,0 0 0-16,0 0 1 15,0 0-1-15,0 0 1 0,0 0 9 0,0 0-11 16,0 0 0-16,0 0-1 0,0 0 0 16,0 0-1-16,0 0 1 0,0 0 0 15,0 0-1-15,0 0-2 0,0 0-12 16,0 0-25-16,0 0-38 0,0 0-52 16,0 0-65-16,0 0-148 0,0 0-71 15,10 5-33-15,-10 3-237 0,0-1-511 0,-10-27 89 16</inkml:trace>
  <inkml:trace contextRef="#ctx0" brushRef="#br0" timeOffset="24413.27">19090 5880 798 0,'0'0'554'0,"0"0"-275"0,0 0-191 0,0 0 26 16,0 0 29-16,0 0-69 0,0 0 82 16,0 0-43-16,0 0-15 0,0 0-14 15,124 84-81-15,-94-67 42 0,10 3-16 16,-1 0 74-16,-9 3-71 0,5-7 14 0,-5 2-46 15,0-5-4-15,-5-1-25 0,-6-2 27 16,-4 0-1-16,0-3 3 0,-10 1 13 16,10-6 54-16,-5 6-38 0,-10-6-6 15,5 0 51-15,-5 0 12 0,0 4-12 16,0-4 9-16,0 6 16 0,0-3 10 16,0 2-8-16,-5 0 1 0,-5 3 15 15,5 0-44-15,-10 0-1 0,-10 5-28 16,1 1 16-16,-6-2-48 0,-10 3-11 15,0 1 31-15,-5 4-20 0,-4-5-10 16,4 3 17-16,0-3-19 0,0-1-6 0,16-2-13 16,4 1 0-16,-5-3 19 15,5 0-19-15,10 1-21 0,0 0-102 0,-5-1-3 16,15 1-103-16,-10-1-7 0,15 0-162 16,-10 1-159-16,5-1-620 0</inkml:trace>
  <inkml:trace contextRef="#ctx0" brushRef="#br0" timeOffset="45379.53">11062 14751 680 0,'0'0'655'0,"0"0"-258"15,0 0-225-15,0 0 75 0,0 0-104 0,0 0-4 16,0 0-10-16,0 0 16 0,0 0-29 15,-15-22-23-15,15 22-6 0,0 0 3 16,0-6 25-16,0 4-20 0,0 0 61 0,5-4-16 16,5 2-140-16,-5 4-228 0,0 0 228 15,5 0 143-15,-5 0-76 0,-5 0-67 16,0 0-13-16,0 0-7 0,0 0 18 16,0 0 4-16,0 0 15 0,0 0-4 15,0 0-13-15,0 0-32 0,0 0 13 16,0 0-13-16,0 0-15 0,0 0 2 15,0 0-9-15,0 0 41 0,10 0 13 16,-5 0 16-16,-5 0-14 0,10 0-2 16,5 0 0-16,-10 0-12 0,5 2-4 15,5-2 16-15,-5 2-3 0,5 2 3 0,10-4 2 16,-11 2 11-16,1-2-13 0,0 2-1 16,5-2-1-16,-5 2 0 0,5-2 0 15,-10 6-11-15,5-6 1 0,0 2 9 16,0-2 3-16,-5 0 0 0,5 0 0 15,9 0 2-15,-9 0 10 0,0 0 55 0,0 0-38 16,-5 0-27-16,20 0-2 16,-15 0 19-16,10 0-18 0,-5 2 21 0,0 1 10 15,9 2-30-15,-14-3 13 0,10-2-14 16,0 3 23-16,-10-3 8 0,15 2-31 16,-5 1 2-1,0-3 19-15,-10 0 10 0,14 0-18 0,-4 0-12 0,0 0-1 16,0 0 15-16,-5 0 3 0,5 3-3 15,0-3-1-15,-10 0-14 0,9 0 0 16,-4 2 12-16,5-2-13 0,-5 0 3 16,0 2-3-16,-5-2-14 0,0 0 11 0,10 3 1 15,-20-3 2-15,15 0 1 0,-6 3 12 16,1-3 0-16,-5 2 9 0,5-2 0 16,-10 0-19-16,10 0 9 0,0 0-8 15,0 0 14-15,0 2-14 0,0-2 18 16,0 0-22-16,0 0 22 0,5 0-10 15,-6 0-9-15,6 2 16 0,-5-2 3 0,10 4 3 16,-10-4-6-16,5 0 0 0,0 0 9 16,-5 0-9-16,10 0 6 0,-10 0-25 15,-5 0 0-15,4-6 0 0,1 6 4 16,0 0-1-16,0-2-3 0,0 2-3 16,0 0-13-16,5 0 12 0,-5 0 4 15,0 0-1-15,0 0-1 0,0 0-13 16,-5 0 14-16,4 0-3 0,-4 0 2 15,-10 0 0-15,15 0 2 0,-15 0 2 16,0 0-2-16,10 0 13 0,-5 0-1 0,-5 0-8 16,0 0 15-16,10 0-6 0,-10 0-13 15,5 0 3-15,5 0 0 0,-5 0 10 16,5 0-10-16,5 0-3 0,-10 0 1 16,0-2-1-16,10 2 0 0,0-3-16 0,-15 3 14 15,15-3-20-15,-5 3 20 0,-5 0-14 16,5 0 1-16,-5 0 13 0,-5 0-14 15,9 0 5-15,-4 0 10 0,0 0-14 16,10 0 15-16,-5 0 17 0,-5 0-17 16,10 0 3-16,10 0 0 0,-10 0 41 15,-5 0-43-15,15 0 14 0,-10 0-14 16,0 0 2-16,0 0 34 0,-1 0 1 16,1 0-10-16,-5 0-27 0,5 0 2 15,0 0 12-15,-5 0 0 0,-5 0-15 16,5 0-2-16,-5 0 2 0,5 0 0 0,-10 0 0 15,0 0-2-15,5 0-14 16,5 0 16-16,-10 0-12 0,10 0-1 0,-10 0 13 16,10 0-11-16,-5 0 10 0,-5 0-1 15,15 0-16-15,-15 0 17 0,0 0 1 16,10 0 0-16,-10 0 0 0,5 0 0 0,-5 0 0 16,0 0 0-16,0 0 3 0,0 0 19 15,0 0 3-15,0 0 3 0,0 0 3 16,0 0-3-16,0 0-28 0,0 0-13 15,0 0-25-15,0 0-33 0,0 0-49 16,0 6-78-16,0 4-147 0,-5 2-227 16,5 0-492-16,-10 13-483 0,25-90 1257 0</inkml:trace>
  <inkml:trace contextRef="#ctx0" brushRef="#br0" timeOffset="48549.2">13678 14823 248 0,'0'0'512'0,"0"0"-14"15,0 0-169-15,0 0-79 0,0 0-35 16,0 0-18-16,0 0-35 0,0 0-71 16,0 0 54-16,0 0-3 0,0 0-43 0,0 2-9 15,0-2 19-15,0 0 22 0,0 0-32 16,0 0-38-16,0 0-14 0,0 0 27 15,0 0-5-15,0 0-15 0,0 0-13 16,0 0-12-16,0 0-13 0,0 0-4 0,0 0-10 16,0 0 1-16,0 0 1 15,0 0-1-15,0 0 22 0,0 0-22 0,0 0-3 16,0 0 0-16,0 0-3 0,0 0 0 16,0 0 1-16,0 0 2 0,10 0 31 15,-5 0-18-15,5 0-13 0,0 0 0 16,-10 0 10-16,15 0-10 0,-5 0 16 15,-5 2-3-15,10-2-11 0,-5 4 1 16,-5-2 0-16,10-2 19 0,-5 2-22 16,0 0 19-16,5-2-17 0,0 6 17 15,-1-6-17-15,-4 2 17 0,5 1 0 0,0-3-16 16,-10 2 16-16,15-2-17 0,-5 0 13 16,0 2-14-16,0 1 31 0,-5-3-20 15,5 0-10-15,-10 0 14 0,10 0-14 16,-10 0 12-16,5 0-14 0,-5 0-2 0,5 0 2 15,-6 0 0-15,-4 0 2 16,10 0-2-16,-10 0-1 0,5 0 1 0,-5 0 0 16,0 0 0-16,0 0 0 0,0 0 1 15,0 0 0-15,0 0-1 0,0 0 0 16,10 0 0-16,-10 0-1 0,0 0-1 16,0 0-2-16,0 0-9 0,0 0 12 15,0 0 1-15,5 0 0 0,-5 0 0 16,0 0 0-16,0 0 0 0,0 0 0 15,0 0-1-15,0 0 1 0,0 0-1 0,10 0-2 16,-10 0-13-16,0 0 0 0,0 0 13 16,0 0-9-16,0 0-14 0,0 0-33 15,0 0-29-15,0 0-29 0,0 0-38 16,0 5-71-16,0 0-113 0,0 4-186 16,-10 1-292-16,10 11-688 0,10-71 1371 0</inkml:trace>
  <inkml:trace contextRef="#ctx0" brushRef="#br0" timeOffset="90915.28">15897 12171 427 0,'0'0'1087'0,"0"0"-713"16,0 0-14-16,0 0-117 0,0 0-11 15,0 0-23-15,0 0-109 0,0 0-14 16,-110-17 26-16,95 17-42 0,-5 0-22 16,5 3-16-16,1 7-32 0,-1 5 0 15,0 1-16-15,0 7-16 0,10 5 7 16,-10-1-7-16,15 2-19 0,0 1-7 0,5 0-6 16,10-3 22-16,10 0 17 0,-5 1 25 15,4-4 0-15,1-3-50 0,0-5 21 16,-5 2 13-16,-5-3 12 0,10-3 1 15,-15-2 3-15,5 0 0 0,-5 3 0 16,-5-7 2-16,-5 4 34 0,0 5 70 16,0 1-17-16,-15-2-50 0,-5 1-36 0,0-3-6 15,-10-4-118-15,5-8-39 0,0 0-169 16,-5-20-176-16,6-5-271 0,4 3-240 16</inkml:trace>
  <inkml:trace contextRef="#ctx0" brushRef="#br0" timeOffset="91114.29">15708 12184 313 0,'0'0'989'0,"0"0"-599"0,0 0-127 0,0 116 6 16,0-71-39-16,0 2-39 0,10 2-91 15,-10 6-78-15,5-4-19 0,4 4 52 16,-4 2-49-16,5-7-6 0,-5 0-3 15,5-9-19-15,-5-6-7 0,0-5 0 0,10-13-200 16,-5 0-202-16,-5-11-228 16,5-1-433-16</inkml:trace>
  <inkml:trace contextRef="#ctx0" brushRef="#br0" timeOffset="91412.49">16165 12476 316 0,'0'0'1358'0,"0"0"-1030"0,0 0-127 0,-35 116-36 16,30-78 0-16,5-6-59 0,0 0-64 15,0-5-39-15,5-1 14 0,5-7 5 0,-5-1 14 16,15-6-14-16,-10-2 23 15,-5 0 19-15,10-1 49 0,-5 1-56 0,-5 0-37 16,5 0-18-16,-10 3 43 0,0 1 9 16,0 4-25-16,-10-1 9 0,5 3-38 15,-5-8-73-15,-10 1-152 0,5-6-106 16,0-7-297-16,0 0-404 0,-5-22 298 0</inkml:trace>
  <inkml:trace contextRef="#ctx0" brushRef="#br0" timeOffset="91587.48">16145 12409 912 0,'0'0'671'0,"0"0"-220"15,0 0-156-15,0 0 44 0,0 0-84 16,0 0-50-16,0 0-87 0,125 15-32 16,-105-10-29-16,-6 0 1 0,16 0-17 0,-10-5-25 15,10 2 12-15,0-2-28 0,0 0-81 16,5 0-155-16,4 0-190 0,-19-2-279 15,25-3-631-15</inkml:trace>
  <inkml:trace contextRef="#ctx0" brushRef="#br0" timeOffset="92445.9">20268 12063 897 0,'0'0'1445'15,"0"0"-868"-15,0 0-253 0,0 0-197 16,0 0 39-16,-94 131 36 0,54-60-41 16,-15 17-114-16,6 6 6 0,-11 2-6 15,10-4-2-15,5-3-11 0,6-13-12 16,-1-8-22-16,15-19-9 0,0-9 9 16,20-17 0-16,5-13-36 0,0-8-96 15,5-2-218-15,10-16 74 0,20-11-28 16,-5-12-246-16,19-13-131 0,-19 10-577 0</inkml:trace>
  <inkml:trace contextRef="#ctx0" brushRef="#br0" timeOffset="92658.39">20243 12437 714 0,'0'0'1167'16,"0"0"-461"-16,0 0-250 0,0 0-171 16,0 0-126-16,0 0-45 0,-74 102-16 0,54-59-19 15,-10 2 19-15,15 0-36 0,0 0-43 16,5-11-3-16,-10-1-16 0,20-9-32 15,0-1-8-15,0-11-33 0,20 0 29 16,-10-7 3-16,10-5-41 0,-5-15 69 16,15-17 13-16,-10-12 36 0,10-11-36 15,-15-10-57-15,0 2-22 0,-6-5-115 16,-4 3-180-16,-5 4-96 0,-5 4-129 16,-4 18-472-16,-11-6 435 0</inkml:trace>
  <inkml:trace contextRef="#ctx0" brushRef="#br0" timeOffset="92930.74">19771 12070 760 0,'0'0'752'0,"0"0"-187"0,0 0-76 0,0 0-74 16,0 0-127-16,0 0-93 0,0 0-34 15,0 0-31-15,-109-25-48 0,84 40-48 16,10 5-34-16,0 7-9 0,0 7-10 15,15 4 0-15,-5-1 16 0,5 0-13 16,5-4 0-16,10-9-18 0,10-4 5 16,-5-7 7-16,14-9-6 0,-4-4 28 0,0-10 16 15,0-12 22-15,0-10-16 0,0-10 3 16,-10-1-25-16,-1 2 0 0,-4 3-130 16,-15 9-53-16,15 6-31 0,-15 5-193 15,0 9-336-15,0 2-506 0</inkml:trace>
  <inkml:trace contextRef="#ctx0" brushRef="#br0" timeOffset="93270.8">20651 12667 653 0,'0'0'649'15,"0"0"-275"-15,0 0-130 0,0 0 60 16,0 0-32-16,0 0 12 0,0 0 11 16,0 0-90-16,0 0-43 0,0 0 10 15,0 0-122-15,-25 2 1 0,20-16-10 0,5-6-3 16,0 0-38-16,0-3 0 0,5 4-16 15,5 1 0-15,5 4-6 0,-5 1-3 16,0 3-23-16,5 0 33 0,0 6-11 16,0-2-24-16,5 4-58 0,0 0-58 15,5 0-118-15,-5 2-247 0,9 0-157 0,-9 0-516 16</inkml:trace>
  <inkml:trace contextRef="#ctx0" brushRef="#br0" timeOffset="93730.98">21288 12353 863 0,'0'0'1169'0,"0"0"-606"0,0 0-93 16,0 0-135-16,0 0-43 0,0 0-91 16,0 0-47-16,0 0-90 0,0 0-43 15,0 0-21-15,0 0-25 0,-100 47-9 0,100-28 15 16,0 3-26-16,0-2 1 15,5 0 19-15,10-5 22 0,-5 0-12 0,5-5-10 16,-5-3-4-16,5-4 4 0,0-3-16 16,0-3 10-16,0-7 31 0,0-2 12 15,-5-6 13-15,-5 4 4 0,-5 1-7 0,5 3 3 16,-5 6-25-16,0-2-16 0,10 6 16 16,-10 0 2-16,0 0-2 0,0 0 38 15,0 0 31-15,5 0-28 0,-5 10-26 16,0 8 8-16,14-1 9 0,-4 8-8 15,-5-1-23-15,10 4 0 0,-5-5-1 16,5-4-3-16,-5 1 1 0,5 0-1 16,0-6 0-16,0 1 0 0,-5 3 1 15,5-6-1-15,0 1 3 0,0 1-15 16,-5-4 14-16,0 0 0 0,-6-5-31 16,11 0-34-16,-15-2 3 0,10-3 10 15,-10 2 9-15,5-2-35 0,5 0 19 0,-10 0 14 16,5 0 46-16,-5 0 0 0,10-5-21 15,-5-1-62-15,5-6-79 0,-10 6-170 0,5-7-189 16,0 6-490-16,-5-8-416 16</inkml:trace>
  <inkml:trace contextRef="#ctx0" brushRef="#br0" timeOffset="94123.27">21785 12610 855 0,'0'0'1030'16,"0"0"-498"-16,0 0-142 0,0 0-101 15,0 0-72-15,0 0-96 0,0 0-64 16,0 0 13-16,0 0 19 0,0 0-1 16,0 0 3-16,110 62-40 0,-76-40-14 15,1-2-11-15,-5 3-8 0,5-1-15 16,-5 0 11-16,-5-3-14 0,5 2 0 0,-6-7-1 15,-9 2-1-15,0-7-114 16,0-1-77-16,-5-8-105 0,-5 0-73 0,5-13-137 16,-10-9-40-16,0 2-272 0,0-15-249 0</inkml:trace>
  <inkml:trace contextRef="#ctx0" brushRef="#br0" timeOffset="94265.81">22123 12625 684 0,'0'0'1007'0,"0"0"-624"0,0 0-17 16,0 0-21-16,0 0-91 0,0 0-27 0,-104 126 25 15,79-81-62-15,-5 2-80 0,0 0-47 16,11 0-63-16,-1-8-2 0,5-4 2 16,5-7-1-16,5-6-87 0,-5-7-152 15,10-3-219-15,0-2-352 0,0-2-894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13T14:26:35.9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2503 9052 2164 0,'0'0'498'0,"0"0"-116"0,0 0-126 15,0 0-78-15,0 0-25 0,0 0-15 16,0 0-37-16,0 0-41 0,-15-38-38 16,10 36-22-16,5 0-13 0,0 2-15 15,0 0-13-15,-10 0-63 0,10 10-107 0,0 2-69 16,0 3-88-16,0-1-310 0,0 4-677 15</inkml:trace>
  <inkml:trace contextRef="#ctx0" brushRef="#br0" timeOffset="267.66">2866 8308 1685 0,'0'0'360'0,"0"0"26"0,0 0-154 16,0 0-13-16,0 0-49 0,0 0-36 16,0 0-51-16,0 0-83 0,0 0-28 15,0 0-71-15,0 0 99 0,40 59 68 0,-25-8-8 16,0 10-5-16,5 6-55 15,-16 7-13-15,11 3 12 0,0-5-33 0,-15-5-184 16,10-8 10-16,-5-12-140 0,-5-10-89 0,0-12-207 16,0-9-420-16</inkml:trace>
  <inkml:trace contextRef="#ctx0" brushRef="#br0" timeOffset="451.66">2752 8524 729 0,'0'0'740'0,"0"0"-142"0,0 0-451 16,0 0-145-16,0 0 193 0,0 0-14 15,0 0-42-15,0 0-75 0,129 79-41 16,-99-56-22-16,0-9-1 0,4 4-1 0,-4-3-3 16,-5-3-34-16,-5 0-272 0,10 1-270 15,-15-6-220-15</inkml:trace>
  <inkml:trace contextRef="#ctx0" brushRef="#br0" timeOffset="747.38">3234 8812 1744 0,'0'0'120'16,"0"0"-119"-16,0 0 110 0,0 0-20 15,0 0-23-15,0 0 10 0,0 0 9 16,0 0 7-16,0 0-17 0,0 0 27 15,119-45-17-15,-119 15-65 0,0-5-22 16,0 6-16-16,0-4 16 0,-5 9 39 16,-10 3 13-16,1 9 9 0,-6 8-13 15,-5 0-13-15,10 4 68 0,-10 4-71 16,0 8-3-16,10 3 32 0,-5 7-29 0,10 0-32 16,-10 5-26-16,20 3-6 0,0 5-13 15,0-6-16-15,0 4-19 0,20-1 54 16,-5 1-35-16,10-9-96 0,5 1-260 0,-5-8-262 15,0-7-60-15</inkml:trace>
  <inkml:trace contextRef="#ctx0" brushRef="#br0" timeOffset="1048.22">3438 8851 1262 0,'0'0'702'16,"0"0"-110"-16,0 0-173 0,0 0-163 15,0 0-49-15,0 0-112 0,0 0-95 16,0 0-47-16,0 0 44 0,10 104-13 15,5-70-38-15,0 1 28 0,10-2 4 0,-6-1-7 16,11-5-114-16,-10-7-8 0,10-3-189 16,-5-7-29-16,0-10-257 0,0 0-12 15,-10-7 149-15,-10-11 441 0,5-4-259 16,-6 0 111-16,-4-1 196 0,-4 4 310 0,-6 1 238 16,-5 4 97-16,0-2 4 15,-5 4-183-15,5-1-132 0,-5 7-33 0,-5-4-43 16,10 7-78-16,-5-2-44 0,0 5-1 15,-4 0-28-15,9 2-57 0,0 10-50 16,0 6-16-16,0 5-49 0,5 6-5 16,-5 3 7-16,15 1-6 0,0 1-76 15,0-3-61-15,0-5-67 0,15-9-147 16,-5-1-213-16,5-12-127 0,10-4-401 0</inkml:trace>
  <inkml:trace contextRef="#ctx0" brushRef="#br0" timeOffset="1280.24">3826 8546 1615 0,'0'0'555'0,"0"0"-82"16,0 0-171-16,0 0-49 0,0 0-90 0,0 0-93 15,0 0-58-15,0 0 20 0,15 127 10 16,-15-76-11-16,0 12-31 0,10-2-15 15,-10-1 13-15,5 5-8 0,-5-6 8 16,0-8 2-16,15-4-73 0,-15-6-135 16,0-12-57-16,10-7-131 0,-10-4-265 15,0-11-110-15,0-7-362 0</inkml:trace>
  <inkml:trace contextRef="#ctx0" brushRef="#br0" timeOffset="1469.61">3667 8791 1903 0,'0'0'357'0,"0"0"-43"0,0 0-285 16,0 0-29-16,0 0 0 0,0 0 135 0,0 0 58 15,0 0-100-15,124-2-29 16,-89 9-23-16,10 3-40 0,9 2 23 0,-14 6-24 16,5-3-42-16,5 5-141 0,-6 2-113 15,-9-2-319-15,-5-5-399 0</inkml:trace>
  <inkml:trace contextRef="#ctx0" brushRef="#br0" timeOffset="3499.09">2582 9993 1099 0,'0'0'729'15,"0"0"-489"-15,0 0-68 0,0 0 31 16,0 0-15-16,0 0-50 0,0 0-54 0,0 0-56 16,0 0-28-16,0 0-26 0,0 0 0 15,-34-47 1-15,34 47 22 0,0 0 2 16,0 0-17-16,0 0-56 0,15 10 71 15,-10-1 1-15,19 2 1 0,-9 1-28 16,5-4 3-16,5-4-3 0,-15-1-49 16,15-3-3-16,-10 0 78 0,5-7 3 15,-5 2-42-15,0-5 23 0,0 0 19 0,-11-2-2 16,11 2 2-16,0 3 2 16,-15 1-2-16,10 4-45 0,-10 2-23 0,5 0 13 15,5 0 51-15,-5 8 4 0,5 1 55 16,-5 3 0-16,15 8 120 0,-5-5-152 15,0 3-23-15,0-4-13 0,0 1 10 16,0-5-46-16,4-2 1 0,-4-6 35 0,0 0 13 16,0-2 0-16,0-2 0 0,0-8 0 15,0 0 6-15,5-5-3 0,-5 1 17 16,-5-6 2-16,-5 5-22 0,5 3 0 16,-5 2-42-16,5 2 10 0,-5 6-23 15,-5 2-19-15,10 0 18 0,-10 0 56 16,4 10 44-16,-4 0 79 0,20 2 9 15,-20 0-41-15,15 3-70 0,-5 0-21 16,5 0-29-16,0-3-13 0,0 1 39 16,5-1-23-16,0-4 16 0,5-4 10 0,-5-4 17 15,9 0-5-15,-9 0 5 0,5-1-17 16,-5-10-3-16,10 1 0 0,-10-2 3 16,-5-1 0-16,0 1 2 0,0 2-1 15,-1-2 0-15,1 6-1 0,-10 2-16 16,10 4-39-16,0 0 26 0,-5 0 26 0,5 0-29 15,0 2 32-15,0 6 61 0,10 2 17 16,-10 2-30-16,15 0-6 0,-1 3-29 16,6 3 87-16,5-4 3 0,-5 1-90 15,0-3-12-15,-6-4-1 0,1 2 54 16,5-8 20-16,5 1 3 0,-15-3-15 16,15 0-62-16,-11 0 0 0,6 0 13 15,0-3 22-15,-10-3-35 0,0 0-3 16,5-2-23-16,-6 4 4 0,-4-6 0 15,5 8-39-15,-15-6-97 0,5 5-196 16,-5 3-239-16,-5 0-168 0,-5 0-384 0</inkml:trace>
  <inkml:trace contextRef="#ctx0" brushRef="#br0" timeOffset="6153.31">2324 11167 1694 0,'0'0'578'0,"0"0"-235"16,0 0-50-16,0 0-72 15,0 0-93-15,0 0-49 0,0 0-31 0,0 0-38 16,0 0-10-16,0 0-45 0,0 0-22 16,-25-29-6-16,25 29 2 0,0 5 68 15,0 3-13-15,10-2-13 0,-10 2-19 16,5-8 7-16,-5 2-11 0,0-2 27 16,10 0 24-16,-10-2-9 0,0-10 10 15,0 2 106-15,0-1-36 0,0-5-70 16,0 6 16-16,0 0-16 0,0 5 45 15,-10 5-45-15,10 0-9 0,-5 0-11 0,-5 3 17 16,10 7-61-16,-5 2-19 0,-5 4 31 16,10 0 11-16,0 1-30 0,0-4-174 15,0-1-331-15,10-4-449 0</inkml:trace>
  <inkml:trace contextRef="#ctx0" brushRef="#br0" timeOffset="6638.4">2936 11132 1064 0,'0'0'332'0,"0"0"-39"0,0 0-7 16,0 0 2-16,0 0-139 0,0 0-110 15,0 0-20-15,-120 113-19 0,115-89 0 16,5-1-6-16,0-3-39 0,0-8-62 16,0-2 23-16,5-5 29 0,10-5-7 0,-5 0-6 15,-5-3 68-15,10-17 107 0,0-4 26 16,-10-13-65-16,10-10-33 0,-15-8 7 15,10-2-42-15,-5-2-42 0,-5 1-32 16,0 1-23-16,0 8 94 0,0 2-30 16,-5 5-6-16,-5 7 39 0,-5 2 26 15,10 11 3-15,-5 3 13 0,-10 3 17 16,15 4 5-16,-5 5 33 0,5 2 42 16,-10 2-10-16,5 3 3 0,10 0 0 0,-5 0-52 15,-5 5-80-15,10 11-3 16,0 3-93-16,0 11 41 0,0 15 7 0,0 6 22 15,15 10 3-15,0 2 23 0,10 5 0 16,-5 1-26-16,0-5-6 0,10-7-62 16,-5-2-290-16,-5-21-366 0,-1-1-680 15</inkml:trace>
  <inkml:trace contextRef="#ctx0" brushRef="#br0" timeOffset="6981.4">3055 11073 1901 0,'0'0'337'0,"0"0"-175"16,0 0-26-16,0 0-26 0,0 0-52 0,-20 94-58 16,20-73-39-16,10-7 0 0,-5-2-3 15,10 2 23-15,-10-7-29 0,10-7 6 16,0 0 35-16,-5-3 7 0,5-11 52 15,0-6-4-15,-11-5-22 0,-4-5 10 16,15 5-33-16,-10 11 19 0,-5 1 24 16,0 6 73-16,0 7 19 0,0 0 45 0,0 0 27 15,0 0-44-15,0 10-59 0,0 4-97 16,0 11-10-16,0 7 0 0,0 3-3 16,0 2 3-16,10-2-61 0,-5-5 30 15,10-3 9-15,0-5-99 0,0-4-144 16,0-6-188-16,20-9-239 0,-10-3-474 15,-10-8 954-15,4-27-396 0</inkml:trace>
  <inkml:trace contextRef="#ctx0" brushRef="#br0" timeOffset="7165.41">3423 10737 1683 0,'0'0'432'0,"0"0"-59"0,0 0-51 16,-25 91-46-16,25-46-84 0,0 2-49 15,0 2-63-15,0 6-36 0,10 2-21 0,5-5-23 16,-10 3-19-16,5-6-19 0,0-7 0 16,5-5-57-16,0-6-228 0,0-15-172 15,-5-6-592-15,-5-10-195 0</inkml:trace>
  <inkml:trace contextRef="#ctx0" brushRef="#br0" timeOffset="7290.4">3363 11091 1159 0,'0'0'1278'0,"0"0"-968"15,0 0-37-15,0 0 69 0,0 0-72 16,0 0-141-16,0 0-129 0,0 0-142 16,0 0-77-16,0 0 79 0,0 0 63 15,35-5-89-15,-5 7-149 0,5 1-245 16,-5 0-167-16,-1-3-281 0</inkml:trace>
  <inkml:trace contextRef="#ctx0" brushRef="#br0" timeOffset="7589.94">3726 11084 1311 0,'0'0'651'16,"0"0"-97"-16,0 0-132 0,0 0-128 16,0 0-80-16,0 0-97 0,0 0-27 0,0 0-90 15,0 0-22-15,0 0-48 16,0 0-3-16,-94 94 6 0,94-77 0 0,0-2-22 16,0 0-10-16,15-5-23 0,-10-3-3 15,10-4-48-15,0-3-37 0,-5 0 32 16,5-10 178-16,-11-11 65 0,11-3 16 15,-15-3-20-15,5-4-25 0,-5-3-17 16,0 7 136-16,0 7-65 0,0 8 48 16,0 8 12-16,0-2-28 0,0 6-4 15,0 0 2-15,0 8-50 0,0 6-70 16,0 11-92-16,-5 5 3 0,5 7 32 16,0 0 12-16,20 5 7 0,-5-2 6 0,0 0 29 15,10-1 1-15,-5 1-145 0,0-11-204 16,5-1-334-16,-20-11-115 0</inkml:trace>
  <inkml:trace contextRef="#ctx0" brushRef="#br0" timeOffset="8414">2786 11941 1155 0,'0'0'830'0,"0"0"-303"0,0 0-214 16,0 0-114-16,0 0-68 0,0 0-70 15,0 0-39-15,0 0-18 0,0 0-3 16,0 0 18-16,15 18 32 0,-5-14-29 16,-5-4 1-16,5 2-21 0,-5 1 0 15,5 0-1-15,-5-3 0 0,10 0-1 16,0 0-38-16,0-6 15 0,-10 2 11 15,20-8-14-15,-10 2 23 0,-5-8-35 16,14 5 9-16,-9 1-13 0,0 5-12 16,-10 0-13-16,10 7 12 0,0 0 17 0,0 0 25 15,0 13 12-15,-10-4 1 0,10 3 61 16,0 3 0-16,0 3-42 0,0-6-19 16,-1 0-16-16,6-2-10 0,-5-7 17 15,-5-1 9-15,5-2 32 0,0-2-7 0,0-8 20 16,-10-7-23-16,15-1 26 0,-5-7-16 15,-5 5 7-15,-5-2-38 0,10 5-1 16,-15-1-13-16,10 8-6 0,-10 3 16 16,0 7-52-16,5 0-70 0,-5 0-25 15,10 13 150-15,-6-1 67 0,1 2 23 16,10 7-87-16,0-1-3 0,-5-6-16 16,-5 1 0-16,10-3-22 0,0-4 38 15,10-4 51-15,-15 2 35 0,15-6-12 16,-5 0-45-16,5-10-27 0,-6 0 26 15,1-2-25-15,5-1 35 0,-5 1-38 0,5 0-45 16,-15 2 7-16,15 4 3 0,-5 4-13 16,-5 2-3-16,-1 10-17 0,6 10 68 15,10-3 23-15,-15 5 47 0,10-2-35 16,-5 3-35-16,0-7 4 0,-5 0-4 0,10-4 83 16,-6-7 0-16,-4 0-23 0,0-2-6 15,5-3-28-15,-5 0-1 0,-5 0 4 16,5-8-7-16,-10 3 0 0,10-2-9 15,-5 4-10-15,-5-4-3 0,10 4-16 16,-10 1-12-16,10 2-30 0,0 0-2 16,-1 5-122-16,1 7-29 0,0 8-120 15,5 0-316-15,-5-5-454 0,0 17 296 0</inkml:trace>
  <inkml:trace contextRef="#ctx0" brushRef="#br0" timeOffset="9800.59">2453 12853 2146 0,'0'0'523'0,"0"0"-140"0,0 0-140 0,0 0-84 16,0 0 0-16,0 0-42 0,0 0-64 15,0 0-50-15,0 0-3 0,0 0-14 0,-5 2 13 16,10 11-28-16,-5-3-5 0,15 2-1 16,-10-3-149-16,10-6-144 0,0-3-286 15,-15 0-582-15,15-12-155 0,-80-25 1351 16</inkml:trace>
  <inkml:trace contextRef="#ctx0" brushRef="#br0" timeOffset="10034.6">2881 12424 1977 0,'0'0'470'16,"0"0"-70"-16,0 0-134 0,0 0-46 15,0 0-54-15,0 0-52 0,0 0-102 16,0 0-12-16,0 0-38 0,0 0 35 15,0 0 1-15,40 121 2 0,-25-66-22 0,-5 3 22 16,4 3-1-16,1 10-138 0,0 2-52 16,0-3-139-16,-5-8-286 0,-5-18-746 15</inkml:trace>
  <inkml:trace contextRef="#ctx0" brushRef="#br0" timeOffset="10193.59">2801 12816 1615 0,'0'0'559'0,"0"0"-119"0,0 0-147 16,0 0-120-16,0 0-173 0,0 0-103 15,0 0 26-15,0 0 77 0,0 0 10 16,0 0-10-16,140-18-155 0,-111 20-300 16,-9 6-246-16,20-5-576 0</inkml:trace>
  <inkml:trace contextRef="#ctx0" brushRef="#br0" timeOffset="10450.58">3239 12833 1979 0,'0'0'438'0,"0"0"-84"0,0 0-100 15,0 0-110-15,0 0-38 0,0 0-81 16,0 0-25-16,0 0-99 0,0 0-3 16,0 0 102-16,0 0 35 0,20-5-19 15,-20-5 9-15,0 0-25 0,0-4 0 16,0-4 0-16,0 3-14 0,0 3-13 15,0 0 27-15,-5 6 67 0,-10 4-38 16,10 2-26-16,-5 0 36 0,-5 12-20 16,10 6-19-16,-5 4-55 0,5 3 14 15,5 2 2-15,0 3 8 0,0-3-1 16,0 0-13-16,15 1 16 0,0-9-51 0,0-1-229 16,-10-5-144-16,15-12-187 0,-5-1-368 15</inkml:trace>
  <inkml:trace contextRef="#ctx0" brushRef="#br0" timeOffset="10612.59">3408 12769 1468 0,'0'0'481'0,"0"0"-141"0,0 0-17 16,0 0-58-16,15 106-102 0,0-74-60 16,-5 6-30-16,5-3-25 0,0-1-48 15,10-7-3-15,-6-2-26 0,-4-5-137 16,20-8-117-16,-20-2-224 0,10-10-223 15,-10 0-324-15</inkml:trace>
  <inkml:trace contextRef="#ctx0" brushRef="#br0" timeOffset="10750.59">3572 12833 1368 0,'0'0'566'0,"0"0"-51"16,0 0-141-16,0 0-18 0,0 0-158 15,0 0-93-15,-109 96-58 0,94-63-36 16,5 1-11-16,10-1-61 0,0-3 26 15,0-3-15-15,10-3-126 0,0-9-134 0,10-5-216 16,-10-8-233-16,10-2-454 0</inkml:trace>
  <inkml:trace contextRef="#ctx0" brushRef="#br0" timeOffset="11090.74">3915 12431 1494 0,'0'0'984'0,"0"0"-658"0,0 0 46 16,0 0-79-16,0 0-173 0,0 0-9 15,-34 95-38-15,34-58-14 0,0 2-14 16,0 6-17-16,0-2-27 0,5-4-1 0,4-4-22 16,-4-1-19-16,10-1 3 15,-5-9 36-15,-5-1-121 0,10-7-124 0,-10 0-117 16,-5-9-270-16,0-2-358 0,0-2-138 15</inkml:trace>
  <inkml:trace contextRef="#ctx0" brushRef="#br0" timeOffset="11125.75">3806 12731 1605 0,'0'0'598'0,"0"0"-123"0,0 0-121 16,0 0-114-16,0 0-107 0,0 0-133 15,0 0-82-15,0 0-148 0,0 0 217 16,0 0-3-16,80 3-64 0,-51 6-126 15,6 9-143-15,10 5 90 0,-10 6 149 0,10 5-228 16,-6 7-189-16,-14-12-235 0</inkml:trace>
  <inkml:trace contextRef="#ctx0" brushRef="#br0" timeOffset="12030.58">2941 13715 1315 0,'0'0'536'16,"0"0"-192"-16,0 0-91 0,0 0-118 0,0 0-80 15,0 0-55-15,0 0-84 16,0 0-45-16,0 0 35 0,0 0 94 0,0 0 0 15,49 5-16-15,-39 0 3 0,5 1 11 16,0-4-27-16,-10 0 16 0,10-2-45 16,0 0-176-16,-10 0 156 0,10 0 36 15,-5-8 6-15,-5 6 0 0,5-3 33 16,-10-2-20-16,5 4 4 0,5 1-7 16,-5 2-16-16,5 0 16 0,-6 0 26 15,16 5 150-15,-5 7 100 0,10 2-32 16,-5 7-60-16,-5-7-42 0,20 6-38 0,-20-5-55 15,15 1-23-15,-16-10-23 0,21 4 4 16,-20-7 19-16,10-3 103 0,-10 0-45 16,0-3-20-16,5-9-9 0,-15-5 16 15,10-3-29-15,0-2-12 0,-5 2-4 16,-5 1-7-16,9 1-44 0,-14 5-36 0,10 3-32 16,-5 6 6-16,15 4-20 0,-5 0-39 15,0 6 172-15,10 12 84 0,-5 5 0 16,15-1 3-16,-10-3-3 0,4 1-26 15,-4 0-13-15,5-7-29 0,-5-3-16 16,0-6-48-16,5-4 45 0,-5 0-126 16,4-2-1-16,-9-8-116 0,0-2-196 15,-5 2-349-15</inkml:trace>
  <inkml:trace contextRef="#ctx0" brushRef="#br0" timeOffset="12783.91">3000 14402 2172 0,'0'0'501'0,"0"0"-39"0,0 0-197 15,0 0-84-15,0 0 18 0,0 0-20 0,0 0-74 16,0 0-105-16,0 0-64 0,0 0-33 16,15-6 12-16,-15 12-76 0,5-6-201 15,5-6-598-15,-5-6 203 0,10-20-555 0</inkml:trace>
  <inkml:trace contextRef="#ctx0" brushRef="#br0" timeOffset="13329.92">3478 14362 1737 0,'0'0'486'0,"0"0"-104"0,0 0-51 16,0 0-36-16,0 0-88 0,0 0-26 15,0 0-67-15,0 0-1 0,-115-33-41 16,105 43-72-16,10 3-31 0,0 9-70 0,0 8 0 16,0-1 41-16,15 4 10 0,0-3-23 15,0-4 19-15,10-11 3 0,-10 1-51 16,5-11-48-16,0-5-20 0,-5-8 61 16,0-15 107-16,-5-8 2 0,-6-11 86 15,-4-10-18-15,0-5-55 0,-4 0 15 16,-6 2-8-16,-5 10-4 0,10 8 19 15,-5 7 0-15,-5 16 3 0,15 4 26 16,0 7 29-16,-5 3 18 0,5 13-63 0,0 9-48 16,-10 13-51-16,10 14 35 0,0 10 16 15,15 6 0-15,-5 2-31 0,5-5-4 16,5-3 0-16,4-4-67 0,1-8-221 16,5-10-384-16,-5-7-606 0</inkml:trace>
  <inkml:trace contextRef="#ctx0" brushRef="#br0" timeOffset="13628.58">3821 14392 1038 0,'0'0'1327'0,"0"0"-979"16,0 0-17-16,0 0-52 0,0 0-70 15,0 0-150-15,0 0-59 0,0 0-79 16,0 0-38-16,0 0 40 0,-30 64 23 15,40-54-51-15,5 2-56 0,-10-4-60 16,15-6-11-16,-10-2-40 0,-5 0 61 0,10-8 134 16,-15 2 77-16,0-7 126 0,10 3 36 15,-10 2 71-15,0 6-23 0,0 0 5 16,0 2-23-16,0 0-35 0,0 0-14 16,0 0-19-16,0 0-68 0,0 4-56 0,0 4-70 15,5-1-19-15,4 6 54 0,6 0-6 16,0 1-134-16,-10-9-143 0,15 3-91 15,-5-8-181-15,0-3-152 0,-114-66-392 16</inkml:trace>
  <inkml:trace contextRef="#ctx0" brushRef="#br0" timeOffset="13766.03">4045 14025 108 0,'0'0'1687'0,"0"0"-1307"16,0 0-86-16,-15 116 13 0,15-66-95 0,0 7-90 15,10 5-62-15,-5 2-60 0,10 1 0 16,-5-6-25-16,-5-2 24 0,9-7-92 16,1-11-238-16,-5-9-248 0,-5-12-609 15</inkml:trace>
  <inkml:trace contextRef="#ctx0" brushRef="#br0" timeOffset="13885.03">4025 14501 989 0,'0'0'189'0,"0"0"-166"16,0 0-23-16,0 0 0 0,0 0-17 16,0 0-390-16,0 0-258 0</inkml:trace>
  <inkml:trace contextRef="#ctx0" brushRef="#br0" timeOffset="14529.65">3950 14443 862 0,'0'0'560'15,"0"0"-88"-15,0 0 17 0,0 0-140 16,0 0-102-16,0 0-42 0,0 0-17 16,0 0 6-16,0 0-23 0,0 0-23 15,0 0-19-15,-35-4-41 0,35 4-88 0,0 0-18 16,0 0-84-16,0-2-64 0,15-2-59 15,5 2 172-15,10 2 38 0,10 0 15 16,0 0 0-16,-1 0-52 0,1 0-193 16,0 0-130-16,-5 0-232 0,-5 0-626 15</inkml:trace>
  <inkml:trace contextRef="#ctx0" brushRef="#br0" timeOffset="14868.23">4343 14392 1823 0,'0'0'506'0,"0"0"-189"0,0 0 56 16,0 0-149-16,0 0-74 0,0 0-84 15,0 0-35-15,0 0-31 0,0 0-51 16,0 0-16-16,-65 88 4 0,65-70 8 16,10-3 20-16,5-1-22 0,-10-4 18 0,15-2 14 15,-10-5-55-15,-5-3-52 0,10 0 57 16,-15-5 75-16,10-11 55 0,-5-3 35 15,-5-5 6-15,0-6-51 0,0-3-45 16,0 6 22-16,-5 3 23 0,-5 3-13 16,10 7-10-16,0 6 39 0,0 8 41 15,0 0-10-15,0 0 3 0,0 0-19 0,0 8-6 16,0 4-18-16,0 5-52 16,0 5-31-16,0 3 12 0,15 5-3 0,-5-5-13 15,5 2 13-15,0-5 6 0,10 0 3 16,-10-1-31-16,9-9-102 0,-4 0-138 15,-5-6-69-15,20-4-102 0,-20-2-230 16,0 0-459-16</inkml:trace>
  <inkml:trace contextRef="#ctx0" brushRef="#br0" timeOffset="15676.76">3130 14982 1462 0,'0'0'361'16,"0"0"-59"-16,0 0 90 0,0 0-54 15,0 0-126-15,0 0-97 0,0 0-82 0,0 0-33 16,0 0-48-16,0 0-25 16,0 0-36-16,0 0 86 0,14 0 23 0,6 0 74 15,-5 0-4-15,10 0-67 0,-10 0-3 16,5 0-4-16,0-4 4 0,-5 2 10 0,0 2-10 16,0-2-10-16,0 2 9 15,-1 0-12-15,1 0-15 0,-10 0-46 0,10 2 16 16,0 8 45-16,0 8 13 0,10 1 14 15,0 6-14-15,5 1-25 0,0-2 5 16,-1-5-5-16,1 1-1 0,0-10 23 16,0-5-26-16,5-5 29 0,-5-2 48 15,-1-15 32-15,-4-3-6 0,5-10-39 16,0-2 17-16,-15 0-33 0,15-9-3 16,-15 11-3-16,0-3 6 0,-1 2-19 15,-9 9-23-15,5 8 11 0,-5 3-33 0,5 7-74 16,-5 4 116-16,15 4 3 0,-5 11 86 15,10 5 39-15,5 5-45 0,-5-1-51 16,14-1 3-16,-4-1-32 0,0-10-23 16,5 1 23-16,-5-8 80 0,0-2 0 15,9-3-62-15,-9 0-18 0,5-3-86 16,-10 1-61-16,5-6-51 0,-6 0-178 16,-14 6-323-16,5-10-760 0</inkml:trace>
  <inkml:trace contextRef="#ctx0" brushRef="#br0" timeOffset="16735.55">4696 9993 1072 0,'0'0'608'0,"0"0"-192"0,0 0-115 15,0 0-97-15,0 0-30 0,0 0-52 16,0 0-52-16,0 0-37 0,0 0 18 0,0 0-3 16,0 0-10-16,40 42-3 0,-10-32 10 15,10 0-16-15,-1-2-7 0,6-8 7 16,5 2-19-16,5-2-10 0,-6 0-1 16,-4-2-23-16,5 0 24 0,-15-4 1 15,0 4 0-15,-6-1-1 0,-4 3-121 16,-10 0-81-16,-10 0-94 0,5 0-169 15,-5 0-204-15,-5 0-419 0</inkml:trace>
  <inkml:trace contextRef="#ctx0" brushRef="#br0" timeOffset="17007.16">4955 9875 897 0,'0'0'609'0,"0"0"-193"16,0 0-21-16,0 0-81 0,0 0-95 15,0 0-75-15,0 0-41 0,-115 47-65 0,86-23 4 16,14 1-17-16,-5 0 14 0,5 2-29 16,0-5-10-16,5-2-3 0,-5-5 3 15,15-5 11-15,-5-5-11 0,5-2-39 16,0-3-5-16,5 2 24 0,5 6 20 16,10-4 61-16,-5 6-35 0,15 0-1 15,5 0-9-15,-6 3 32 0,11 1-29 16,-5 0-3-16,0 5-16 0,-5-5 23 15,4 6-23-15,-9-3-19 0,5 3 18 16,-5-2-145-16,-10-1-130 0,10-3-133 16,-20 2-375-16,10 1-652 0</inkml:trace>
  <inkml:trace contextRef="#ctx0" brushRef="#br0" timeOffset="17919.5">4736 13792 817 0,'0'0'450'0,"0"0"-128"16,0 0 3-16,0 0 74 0,0 0-37 16,0 0-130-16,0 0-82 0,0 0-12 15,0 0-4-15,0 0-39 0,0 0-95 16,-70-30-31-16,70 30-62 0,15 0-51 0,5 0 144 15,10 5 10-15,5 0 32 16,5 5 2-16,9 0-44 0,-4 2-9 0,-5-4 9 16,0-1 0-16,-5 1-13 0,-1-4-115 15,-9 2-64-15,0-4-121 0,5 0-208 16,-15-2-161-16,-5 0-357 0</inkml:trace>
  <inkml:trace contextRef="#ctx0" brushRef="#br0" timeOffset="18174.02">4900 13700 111 0,'0'0'1558'0,"0"0"-1113"15,0 0-85-15,0 0-70 0,0 0-14 16,0 0-129-16,-119 60-107 0,89-26-38 16,0 1-1-16,10 2 2 0,-10-5 29 15,15-1 6-15,-4-15-9 0,4-3 0 0,0-3-17 16,15-8-9-16,0 1-3 0,-5-3-42 15,5 0-41-15,0 0-48 0,5 0-93 16,25 3 92-16,-1-1 132 0,6 0 3 16,10 8-3-16,0 0-1 0,9 0-183 15,-9 3-39-15,5-1-65 0,-10 0-160 16,0-2-229-16,-11 0-73 0</inkml:trace>
  <inkml:trace contextRef="#ctx0" brushRef="#br0" timeOffset="19380.59">5547 10663 988 0,'0'0'186'0,"0"0"94"16,0 0 3-16,0 0 48 15,0 0-23-15,0 0-50 0,0 0-87 0,0 0-33 16,0 0-7-16,0 0-12 0,0 0-30 15,-60 0-28-15,60 0-26 0,0 0-13 16,0 0-22-16,0 0-10 0,0 0-50 16,20-8-58-16,10 3 118 0,10-2 0 15,14-4 15-15,11 7 26 0,10 1 4 16,19 3 3-16,1 7-20 0,9 14 36 16,5 3-23-16,11 11-6 0,-1 7-22 15,-5 8 9-15,11 9 3 0,4 8-18 0,-5 7-7 16,1 8-19-16,-1 7 6 0,0 3-15 15,1 7 9-15,-1 5 19 0,-9 5 28 16,-1 10-27-16,5 7-1 0,-19 11-19 16,4 9-41-16,-19 12 22 0,-6 4-26 0,-4 3-16 15,-25-6 39-15,-6-8 18 16,-14-14 7-16,-15-13 16 0,-10-15 80 0,-5-13 25 16,0-14 23-16,-15-13 8 0,0-14-16 15,10-15-64-15,-10-13-12 0,1-12-6 16,-6-8-38-16,10-7-135 0,-10-10-112 15,0-4-138-15,5-11-129 0,0-3-160 16,0 11-525-16,0-15 441 0</inkml:trace>
  <inkml:trace contextRef="#ctx0" brushRef="#br0" timeOffset="19729.12">7849 13269 1952 0,'0'0'1018'0,"0"0"-1018"16,0 0-49-16,0 0-240 0,0 0 289 15,0 0 196-15,0 0 93 0,0 0-75 16,90 141-74-16,-55-81-95 0,-5 11 49 16,14 9-43-16,1 7-22 0,-5-1-13 15,15 6-16-15,-16-5-2 0,16-3 1 16,-5-2-21-16,-5-13 19 0,-1-7-38 15,-4-5 38-15,-10-10 0 0,0-7-26 16,-10-8 29-16,5-7-3 0,-20-8 3 0,10-4 0 16,-6-11 9-16,6-2-9 0,-10-2-22 15,10-19 22-15,5-16 105 0,-5-22-33 16,10-23-43-16,-10-22-11 0,5-8-18 16,0 2-63-16,-5 3-6 0,0 12-16 15,-1 17-1-15,-4 13-102 0,-5 16-42 0,5 8-158 16,-10 19-292-16,0 12-980 0</inkml:trace>
  <inkml:trace contextRef="#ctx0" brushRef="#br0" timeOffset="20377.23">8392 13723 170 0,'0'0'730'0,"0"0"-303"0,0 0-235 15,0 0-26-15,0 0 113 0,0 0 22 0,0 0-58 16,0 0-69-16,0 0-51 16,0 0-27-16,0 0-96 0,-15 12 16 0,20 3-16 15,5 9 145-15,4 6 18 0,6 7-58 16,0 0-35-16,-5 8-29 0,10 2-9 15,-5 6 0-15,0 6-31 0,10 3 21 16,-15 7 3-16,9 10-22 0,-4 3-3 0,10 8 15 16,-10 1-15-16,-5 3 61 15,10-2-4-15,-10-6 15 0,-5-8-18 0,5-13-17 16,-15-14-15-16,15-8-19 0,-15-17-1 16,0-5-2-16,0-9-17 15,0-5-34-15,0-4-21 0,0-3-23 0,0 0-35 16,0 0-57-16,0 0-53 0,0 0-39 15,0 0-69-15,0-6-135 0,-15 2-747 16,0-14 483-16</inkml:trace>
  <inkml:trace contextRef="#ctx0" brushRef="#br0" timeOffset="20670.59">8352 14560 646 0,'0'0'972'16,"0"0"-731"-16,0 0 15 0,0 0 0 16,74 124 99-16,-44-79-136 0,0 4-107 15,5 6-35-15,0-4 0 0,4 4-36 16,1-8-16-16,5-2-25 0,0-10-3 15,0-13 3-15,-11-12 28 0,1-10 14 0,-5-30-26 16,0-27 120-16,-15-29-9 0,5-28-45 16,-5-21-82-16,-15-8-9 0,0 2-96 15,0 15-101-15,-15 21 5 0,15 26-110 16,-5 22-208-16,-5 24-676 0</inkml:trace>
  <inkml:trace contextRef="#ctx0" brushRef="#br0" timeOffset="21873.76">4462 12851 1539 0,'0'0'452'16,"0"0"-66"-16,0 0-121 0,0 0 50 15,0 0-97-15,0 0-49 0,0 0-141 0,0 0-28 16,0 0-70-16,0 0-3 0,0 0-4 16,-9 0 77-16,38 4 80 0,21-1 3 15,5-3-16-15,14 0-23 0,11-3-15 0,10-7 6 16,9-2-9-16,5 0 56 16,11 2-22-16,9 7-9 0,1 3-33 0,29 13-2 15,-5 13-16-15,5 17-44 0,5 8 16 16,-10 14 2-16,1 15-9 0,-1 9 10 15,-20 10 9-15,-4 5 15 0,-16 8 1 16,-10-4 55-16,-4 4 12 0,-16-3-26 16,1 1-40-16,-5-4 62 0,-11-4-29 15,1-6 45-15,-5-6-10 0,-11-6-19 16,-4-11-18-16,0 2 6 0,-10-11-10 16,-5 3-6-16,4-2 0 0,-4-3 3 15,0-5-3-15,-10-10-9 0,-5-8-13 0,0-6-1 16,0-11-49-16,-5-2-12 0,-10-7-46 15,0-9-45-15,0-1-52 0,0-3-84 16,-10 0-137-16,-5-5-930 0,-15-12-223 0</inkml:trace>
  <inkml:trace contextRef="#ctx0" brushRef="#br0" timeOffset="22134.42">7138 14790 1611 0,'0'0'471'0,"0"0"-377"0,0 0-78 15,0 0 42-15,0 0 101 0,159 90 77 16,-99-58-69-16,5-2-32 0,-1 0-61 16,16-6-29-16,-10-9-13 0,-1-5 22 0,-4-10-28 15,-5 0-7-15,-1-20-6 0,-9-9 19 16,0-14 73-16,-6-12 76 0,-9-8-54 15,-20-9-127-15,-5-5-16 0,-5-1-142 16,-5 9-49-16,0 18-207 0,-15 14-862 0,0 12-308 16</inkml:trace>
  <inkml:trace contextRef="#ctx0" brushRef="#br1" timeOffset="25875.38">4577 11535 1759 0,'0'0'429'0,"0"0"-264"0,0 0 100 15,0 0 2-15,0 0 9 0,0 0-56 16,0 0-74-16,0 0-130 0,0 0-16 16,0 0-76-16,0 0-42 0,-15-10-19 15,25 10 22-15,5 0 115 0,5 0 19 16,10 0 0-16,-1 0-16 0,6 0 18 15,0 7-21-15,-5-2 0 0,15 3 25 16,-11-4 26-16,11 5-50 0,5-6 35 0,-5 3-35 16,14-4 46-16,-4-2 14 0,20 0-20 15,14-2 4-15,-4-7-4 0,9-4-6 16,11 0-3-16,-6-5-19 0,11 4-13 16,-1-1-25-16,0-1 3 0,6 0 19 15,-6-4 3-15,16 3 34 0,-6-5 42 0,-5-3-28 16,16-3-48-16,-6 3-3 0,-5 1 3 15,6 1 6-15,-6 1 48 0,5 3 40 16,11 1-15-16,-6 8-78 0,0 0 1 16,6 8 21-16,-6 2-4 0,0 0 21 15,5 0-5-15,-4 0-15 0,-1 7-1 16,5-2-16-16,1 5-3 0,-1 0-10 16,-5 0 10-16,11 2 1 0,-11 1 2 15,-5 1-3-15,5-1 2 0,-4 5 21 16,-6-4-23-16,-4 6-15 0,-1-1 15 15,-10 4 13-15,-4 7-11 0,4-1-2 0,-9 1 3 16,4 5 7-16,-4 0-8 0,-1 4 17 16,1 3-1-16,-1 3-14 0,16 3 11 15,-16 0 13-15,16 9-25 0,-16 0-3 16,16 5 2-16,-16 1-1 0,10-2 17 0,-9-1-18 16,-1-3-22-16,-9 1 20 0,-5-12-45 15,-6-1 10-15,1-6 36 0,-11-1-1 16,-4-9 2-16,-5 1 3 0,-10-3-2 15,4 1 15-15,-9-1-14 0,0-3 12 16,0 3-14-16,-5 3 0 0,9 0 18 16,-9 2 10-16,0 1-12 0,10 1 5 15,-1 1 7-15,1 0 0 0,0-1-9 16,-5 3 24-16,5-2-15 0,-1 0-9 16,1-2 3-16,-5-7-19 0,-10 2 22 0,9-3-25 15,-14-3 1-15,5 0 1 0,0-3 10 16,0 1 1-16,-10 4-1 0,5-3-11 15,-5-1 1-15,4 5 10 0,-14-3 1 16,5 3-1-16,0 0-9 0,0-3 22 16,-15 3-4-16,10-1-5 0,-10 1 2 15,5 3-2-15,-5 1-13 0,0 3 12 0,0 5-12 16,0 6-1-16,-5-1-1 16,5 0-1-16,-10 3-3 0,10 2-12 0,0 0 13 15,0 1-14-15,0-5 1 0,0 0 3 16,0-6 12-16,0-2-1 0,10-7 0 15,-5 1-15-15,5-2 16 0,-10-3 2 16,5 4-2-16,10-5-21 0,-15-1 20 0,15-3-1 16,-10 1-2-16,10 2 4 0,0-1-10 15,-5 3 10-15,4 3 1 0,-9 3 2 16,10-1 13-16,-15 6-4 0,15 0 7 16,-10-1-1-16,-5-1-17 0,10-1-1 15,-5-7-37-15,-5-5-9 0,0-5-13 16,0-11-15-16,0 2-47 0,0-6-85 15,0 0-12-15,0 0-53 0,0 0-50 0,-15-10-102 16,15 2-688-16,-25-15-352 0</inkml:trace>
  <inkml:trace contextRef="#ctx0" brushRef="#br1" timeOffset="26228.41">12798 13990 2594 0,'0'0'226'0,"0"0"-226"15,0 0-217-15,0 0-58 0,0 0 275 16,0 0 94-16,0 0 155 0,0 0-15 16,0 0-57-16,139 67-24 0,-94-30-25 15,5 10-20-15,0 10-22 0,-1 13-1 16,11 9-63-16,-10 5 4 0,4-2-26 15,1 0 15-15,-15-7-15 0,0-14-53 0,0-12 24 16,-11-16-9-16,-4-13 10 0,-10-16 5 16,10-4 23-16,-5-16 35 0,-5-19 29 15,15-20-20-15,-10-14-19 0,-6-21-25 0,11-6-31 16,-10-6-1-16,-5 16 29 16,5 9-38-16,0 15 18 0,-15 15 20 0,10 9-47 15,-5 11 12-15,-5 5-20 0,10 7-59 16,-10 5-139-16,0 2-182 0,0 6-264 15,-10 2 9-15</inkml:trace>
  <inkml:trace contextRef="#ctx0" brushRef="#br1" timeOffset="27618.67">5283 14639 114 0,'0'0'1543'0,"0"0"-1156"0,0 0-384 16,0 0 20-16,0 0 129 0,0 0-32 15,0 0-26-15,0 0 0 0,124-24-20 0,-89 4-74 16,10 1 1-16,5-9 22 0,-5 3-20 15,19-5-2-15,-4-2 34 0,5 0 59 16,-1-5-91-16,11-3 16 0,-6 1-32 16,16-6 26-16,0 0 3 0,-6-2-16 15,16 2-38-15,-6 6 15 0,6-1 20 16,4 5-16-16,6 4 19 0,9 0 189 16,-5 5-41-16,16 1-58 0,-11 3-90 0,20-1 0 15,-9 3 57-15,9-2 61 0,-10-1-25 16,16-1-4-16,-11 1-48 0,5-1 25 15,-5-3 13-15,11-1 0 0,-11 1-44 16,-5 0 37-16,16-1-15 0,-11 1-32 16,0 5 9-16,11 0-12 0,-16 7-22 15,5 3-22-15,5 6 22 0,-9 6 0 16,-1 0 13-16,-5 6-12 0,16 6-1 0,-11 0 38 16,-5 3 32-16,16 5-36 0,-11 2-32 15,5-3 23-15,-4 4-25 0,-1-1 37 16,-10 1-18-16,6-1-16 0,-6 0 16 15,-4 1 3-15,-1 1-20 0,-9 1-1 16,4 5 0-16,-19-1 30 0,9 4-31 0,-19 4 2 16,-1 6-1-16,-9-1 16 0,-15 7-4 15,9 0-11-15,-14 4-2 0,-5-2 12 16,0 6 4-16,-1 3 2 0,-9-1-5 16,10 6-10-16,-15-1-3 0,5 1 15 15,0 0-15-15,-10-2 0 0,9-1 4 16,-14 1-1-16,10-4 25 0,-5 0 27 15,0-2-30-15,-5-2 3 0,0 2-13 16,0-3 25-16,0 1-21 0,0-6-7 0,-1-2-12 16,1-4 2-16,-10-8 1 0,10-3 10 15,-5-5-13-15,5-3 0 0,-10-4 0 16,5-7-2-16,-5-1 2 0,5-2-2 16,0-2-20-16,-10-6 20 0,0 0-29 15,0-2 3-15,0 0-30 0,0 0-29 16,0 0-37-16,0-2-63 0,0-6-52 15,0-4-51-15,-10-5-265 0,-5-1-568 0,-15-9-492 16</inkml:trace>
  <inkml:trace contextRef="#ctx0" brushRef="#br1" timeOffset="27927.75">12181 15155 2899 0,'0'0'368'0,"0"0"-295"0,0 0-73 16,0 0-166-16,0 0-17 0,0 0 183 15,0 0 22-15,0 0 65 0,0 0 9 16,0 0 3-16,130 119-23 0,-81-87-12 16,-4 3-23-16,5-6-18 0,-5 6 15 0,4-5-7 15,-9-5-12-15,-5-1 3 0,10-1-19 16,-15-9 16-16,4-4-19 0,-4-10-32 15,-10-7-28-15,5-18 60 0,-10-14 18 16,-5-14-17-16,5-8-2 0,-15-7-28 16,10 7-31-16,-5 4-48 0,-5 14-17 15,10 9-47-15,-5 7-63 0,10 7-203 16,-5 7-162-16,-5 3-563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76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8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21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2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43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12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47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6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9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6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40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2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95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9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5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2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4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  <p:pic>
        <p:nvPicPr>
          <p:cNvPr id="11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8DA069E4-97A2-48DC-B5CE-5E47FB66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6" y="0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CA81EA2C-56E1-48D4-A636-1A06EB462D31}"/>
              </a:ext>
            </a:extLst>
          </p:cNvPr>
          <p:cNvSpPr txBox="1">
            <a:spLocks/>
          </p:cNvSpPr>
          <p:nvPr/>
        </p:nvSpPr>
        <p:spPr>
          <a:xfrm>
            <a:off x="-217107" y="4801804"/>
            <a:ext cx="12409105" cy="19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Instruction Set Architectures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11505858-52DA-4992-9621-62ED10676B94}"/>
              </a:ext>
            </a:extLst>
          </p:cNvPr>
          <p:cNvSpPr txBox="1">
            <a:spLocks/>
          </p:cNvSpPr>
          <p:nvPr/>
        </p:nvSpPr>
        <p:spPr>
          <a:xfrm>
            <a:off x="-217106" y="199238"/>
            <a:ext cx="12409106" cy="50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1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Realistic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Top Six Gift Shops at Universal Studios Florida">
            <a:extLst>
              <a:ext uri="{FF2B5EF4-FFF2-40B4-BE49-F238E27FC236}">
                <a16:creationId xmlns:a16="http://schemas.microsoft.com/office/drawing/2014/main" id="{EB91483D-4232-4B05-8C70-0D54972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9545"/>
            <a:ext cx="3345712" cy="22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73726E20-AFB2-41FD-B06E-F1B200BF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19" y="1825625"/>
            <a:ext cx="465127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previous ISA uses unrealistic encodings</a:t>
            </a:r>
          </a:p>
          <a:p>
            <a:r>
              <a:rPr lang="en-US" dirty="0"/>
              <a:t>Let’s consider some more likely choices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7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Encoding Data: Granularity of Access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70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2507472" y="1204957"/>
            <a:ext cx="4594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How “big” is a memory cell?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4FF9-2981-40B9-B54E-23F9E25307FD}"/>
              </a:ext>
            </a:extLst>
          </p:cNvPr>
          <p:cNvSpPr txBox="1"/>
          <p:nvPr/>
        </p:nvSpPr>
        <p:spPr>
          <a:xfrm>
            <a:off x="360095" y="2186265"/>
            <a:ext cx="2603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Bit</a:t>
            </a:r>
            <a:r>
              <a:rPr lang="en-US" sz="3000" dirty="0"/>
              <a:t>-addressable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04C4B-AC6A-4F96-8965-F6145B3E7DB5}"/>
              </a:ext>
            </a:extLst>
          </p:cNvPr>
          <p:cNvSpPr txBox="1"/>
          <p:nvPr/>
        </p:nvSpPr>
        <p:spPr>
          <a:xfrm>
            <a:off x="2424177" y="1803162"/>
            <a:ext cx="47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say we’re storing the byte 0x61 = 01100001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E14A4D-8D9F-4462-BA44-8F8821BAE657}"/>
              </a:ext>
            </a:extLst>
          </p:cNvPr>
          <p:cNvSpPr txBox="1"/>
          <p:nvPr/>
        </p:nvSpPr>
        <p:spPr>
          <a:xfrm>
            <a:off x="264663" y="3868375"/>
            <a:ext cx="286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Byte</a:t>
            </a:r>
            <a:r>
              <a:rPr lang="en-US" sz="3000" dirty="0"/>
              <a:t>-addressable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D61EFB-86B0-42A9-AC79-BF097E8FC4C9}"/>
              </a:ext>
            </a:extLst>
          </p:cNvPr>
          <p:cNvSpPr txBox="1"/>
          <p:nvPr/>
        </p:nvSpPr>
        <p:spPr>
          <a:xfrm>
            <a:off x="2811299" y="5656280"/>
            <a:ext cx="389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Could even go bigger? </a:t>
            </a:r>
          </a:p>
          <a:p>
            <a:pPr algn="ctr"/>
            <a:r>
              <a:rPr lang="en-US" sz="3000" dirty="0"/>
              <a:t>But why (and why not)?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F7247-0FEF-4131-AF5D-AAA838DD2258}"/>
              </a:ext>
            </a:extLst>
          </p:cNvPr>
          <p:cNvGrpSpPr/>
          <p:nvPr/>
        </p:nvGrpSpPr>
        <p:grpSpPr>
          <a:xfrm>
            <a:off x="439990" y="2786588"/>
            <a:ext cx="8760238" cy="867565"/>
            <a:chOff x="439990" y="5444091"/>
            <a:chExt cx="8760238" cy="8675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D7DF4C7-E36B-4C4B-A61B-A14877605DF5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C8E0B7-B7E9-4483-8EBD-F586A68FD5AF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11AA1A-D147-42EF-B273-93E24394F67E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A7C79A-8B02-486D-B1A9-605029E05F9C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78AC9E-01CF-4956-BEDA-03A9EC808BBC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20A5CAC-F878-41E0-8496-8CAC5A9CC2BF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DA22E4-F974-480B-93DD-2D83E261C4DF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A36731-F020-4D4B-816B-EC04C49A5DD1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A6D5FB-AEC9-4D5E-B37D-860BAD88BDCD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2E2F71D-E538-44CD-8F3C-4CDF9561902A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B99AA30-9FBB-46AD-B044-FCBAA697B22B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44D5A18-BAE2-43D8-8132-620B90F3ED3F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A21A2A-A15F-4FE0-84FC-731A5322AB57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C6526CA-569A-43A7-B5EB-3F3023C3A0C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793D6C-82BF-4A5E-808E-77257706888A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21B6341-6DA6-45D7-932E-9D2031C9E75E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222B93B-3EBF-4F9F-86CB-52DB3C6B3234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CA67BF3-B262-4408-A046-7E4DFE7FFA0F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36501F-B8E2-44BE-AE8A-1BED1A97AB59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0BBCB6-2530-4DF6-9C29-1967E484AFEB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0DDEA2-92DC-4234-8417-E09403524B70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384658-B403-438A-8367-D066BBEC1BA7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89273F-2B94-4906-A1AE-498EEFA60A66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A56523A-5F54-4B76-8804-DE5E3CA34E0B}"/>
                </a:ext>
              </a:extLst>
            </p:cNvPr>
            <p:cNvSpPr txBox="1"/>
            <p:nvPr/>
          </p:nvSpPr>
          <p:spPr>
            <a:xfrm>
              <a:off x="695713" y="5909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B09F21-9084-4156-BE5E-E15130E96D59}"/>
                </a:ext>
              </a:extLst>
            </p:cNvPr>
            <p:cNvSpPr txBox="1"/>
            <p:nvPr/>
          </p:nvSpPr>
          <p:spPr>
            <a:xfrm>
              <a:off x="1502401" y="5915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086166-7537-4CF0-ABE0-30B1F8C40052}"/>
                </a:ext>
              </a:extLst>
            </p:cNvPr>
            <p:cNvSpPr txBox="1"/>
            <p:nvPr/>
          </p:nvSpPr>
          <p:spPr>
            <a:xfrm>
              <a:off x="6255208" y="5907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D645AB-D2A7-42EF-BA57-16F0A6D8D92F}"/>
                </a:ext>
              </a:extLst>
            </p:cNvPr>
            <p:cNvSpPr txBox="1"/>
            <p:nvPr/>
          </p:nvSpPr>
          <p:spPr>
            <a:xfrm>
              <a:off x="7005551" y="5910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63568D-7998-47CA-BEB3-71D1952EEC71}"/>
                </a:ext>
              </a:extLst>
            </p:cNvPr>
            <p:cNvSpPr txBox="1"/>
            <p:nvPr/>
          </p:nvSpPr>
          <p:spPr>
            <a:xfrm>
              <a:off x="7794494" y="58991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6EA4ED8-D52B-425B-92BA-7D4DAB5C1295}"/>
                </a:ext>
              </a:extLst>
            </p:cNvPr>
            <p:cNvSpPr txBox="1"/>
            <p:nvPr/>
          </p:nvSpPr>
          <p:spPr>
            <a:xfrm>
              <a:off x="8631205" y="5916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64887C-4AAF-4C65-B0C3-23D2A2DD5B59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C1611A-1F3E-4767-AB59-8548FDD3BB03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CB120F-F13C-428B-8125-BF5019689BEF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D2A483A-F50F-4D84-B2C9-0B5994531ECB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7FE575-B4FB-4C70-8446-8F73E215173E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41A579-7E15-4A04-859F-FB6320336D29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EF3E69A-10FD-4C6E-B1B6-8996DEAE32AC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CA400C-35B4-443A-9241-F4FACC3AD463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F1B39FA-2A6B-4F04-B80D-D9B15CD25041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3984CD-2947-4CCC-B326-D83F566F2E20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8BB00C-48EF-4F76-988C-8C6858E1CB4D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BEEE664-BE50-4127-8773-1A5AF5A2342C}"/>
                </a:ext>
              </a:extLst>
            </p:cNvPr>
            <p:cNvSpPr txBox="1"/>
            <p:nvPr/>
          </p:nvSpPr>
          <p:spPr>
            <a:xfrm>
              <a:off x="3091658" y="5911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100C6D-0AAF-4437-99B7-9B15F32CC751}"/>
                </a:ext>
              </a:extLst>
            </p:cNvPr>
            <p:cNvSpPr txBox="1"/>
            <p:nvPr/>
          </p:nvSpPr>
          <p:spPr>
            <a:xfrm>
              <a:off x="3894888" y="59066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754C6D-EAD5-4F3B-91D5-80F1B5640668}"/>
                </a:ext>
              </a:extLst>
            </p:cNvPr>
            <p:cNvSpPr txBox="1"/>
            <p:nvPr/>
          </p:nvSpPr>
          <p:spPr>
            <a:xfrm>
              <a:off x="4631588" y="5915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130F02A-6B5D-414B-9E75-5F8EBA651934}"/>
                </a:ext>
              </a:extLst>
            </p:cNvPr>
            <p:cNvSpPr txBox="1"/>
            <p:nvPr/>
          </p:nvSpPr>
          <p:spPr>
            <a:xfrm>
              <a:off x="2335332" y="5926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0ABCD9-1613-491E-8635-1A695BAC7265}"/>
              </a:ext>
            </a:extLst>
          </p:cNvPr>
          <p:cNvGrpSpPr/>
          <p:nvPr/>
        </p:nvGrpSpPr>
        <p:grpSpPr>
          <a:xfrm>
            <a:off x="424584" y="4574895"/>
            <a:ext cx="8760238" cy="867565"/>
            <a:chOff x="439990" y="5444091"/>
            <a:chExt cx="8760238" cy="86756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78C7D01-F7C2-46D7-8B44-FF9C0724519E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B76D0C6-DBF8-4D2F-808F-D3D33BACFD5D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A090AE5-6754-4AA4-8C2D-FCC635B1D96B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C19DD9B-8438-4639-A6F5-E0D497602BB9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4321135-73A4-45A1-A166-8308EC2163A3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E55D50E-7302-4648-9BFA-086C9AAC9882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903DCA-FA77-4180-B4B0-4F41D5419A26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A3226A1-B959-492B-BA59-9051C6FB269D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D94F15-4E0A-4A4E-AF04-29706573C972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0EECF86-9363-43DC-8AE8-D6C670769DF3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712EF5B-FDF4-4DDD-BC09-6CD2E406D8EF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8E4F5C-CCA1-493F-B535-C6E736E7FC35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BF9934E-0E70-47F4-9F53-D85AA739BE1F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D82B630-621B-4DF4-8700-28833800B81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F885318-583A-4A06-AFDD-6E1E1751768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5523807-AABB-44DC-AAB0-1F9B9BFD060D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96FDE7-F83F-4E95-B0D1-65111CEC147B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8B4A337-F69E-4178-AE8A-0A88BAF9094C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1E96C48-BE3A-4706-A192-B7821823892E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C0ACC69-D1F4-47BC-A225-38C16FC46793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C0D4A6A-A333-48C9-A855-EE5EDBF66D53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F09CAF-ABB2-4756-AB84-5E9F3E749DDD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3189A49-95E3-4E1D-B985-13FFD25C9B7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0346139-1F16-4743-8C99-23CC38E81E61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5ADF95B-AB01-469A-A716-664C6DF426F2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79E96BF-13AC-41F9-B79B-A06E60FF0DD1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70258BF-FBCF-4C2A-9639-A94933EE75E6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13C0DDE-DA13-480E-8D9D-8B85E0E32FBA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4A39EA4-A342-4814-927C-D1704AABD34D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EA75C7D-4B9D-4850-ADCD-7A260940BF8F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376036F-9FE0-4A4A-A73F-C14699E3C034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D6722E1-61EC-47BF-A49B-81D5A477EB2B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FD74717-35FC-46D3-97F9-839CEEECF20C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6E93F44-90CC-4732-8BBE-319875FE7BA6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D09B2F1-7AC3-42EB-B332-AE1CD127E381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8C846B7-0F95-4B3C-9DA8-0A2E1B51E686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E35E3CF-EC58-4041-8224-6D810B45810D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72FC7A8-CEC7-4619-BEB6-D66FFC1A7312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E19B063-5557-4231-8728-5A8A52C8E523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B37ED6E-3D96-45E3-9DFF-A159653671AA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6B029DB-BFD5-4DD2-BAB4-B979D2B30612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2A19ED7-5091-4B67-85C9-E99043292B84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A4A2D9F-5F36-4069-AD3F-53D04530996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50402B6-57B8-4183-8823-F6703E4040BE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108D33-6AFF-4B8C-941A-E6A14BBA59AC}"/>
                  </a:ext>
                </a:extLst>
              </p14:cNvPr>
              <p14:cNvContentPartPr/>
              <p14:nvPr/>
            </p14:nvContentPartPr>
            <p14:xfrm>
              <a:off x="474840" y="1827720"/>
              <a:ext cx="9280440" cy="261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108D33-6AFF-4B8C-941A-E6A14BBA59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480" y="1818360"/>
                <a:ext cx="9299160" cy="26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7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61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3B6F4AB-28EA-41F3-AB48-2C7BEC52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26" y="1295400"/>
            <a:ext cx="427857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You should already know the basic idea here</a:t>
            </a:r>
          </a:p>
          <a:p>
            <a:r>
              <a:rPr lang="en-US" dirty="0"/>
              <a:t>Type dictates numeric representation</a:t>
            </a:r>
          </a:p>
          <a:p>
            <a:r>
              <a:rPr lang="en-US" dirty="0"/>
              <a:t>Devote a certain size (in bits) to representation</a:t>
            </a:r>
          </a:p>
          <a:p>
            <a:r>
              <a:rPr lang="en-US" dirty="0"/>
              <a:t>Use binary hardware to store the numeric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036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A7D3-DCE3-4FB7-94A5-2154FADBBD39}"/>
              </a:ext>
            </a:extLst>
          </p:cNvPr>
          <p:cNvSpPr txBox="1"/>
          <p:nvPr/>
        </p:nvSpPr>
        <p:spPr>
          <a:xfrm>
            <a:off x="5348160" y="268133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0D9AA-FB6F-40A0-806D-C791D52E9FAB}"/>
              </a:ext>
            </a:extLst>
          </p:cNvPr>
          <p:cNvSpPr txBox="1"/>
          <p:nvPr/>
        </p:nvSpPr>
        <p:spPr>
          <a:xfrm>
            <a:off x="5437233" y="3736722"/>
            <a:ext cx="43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316D2-C728-4EBE-8001-F9B3E9EC4C68}"/>
              </a:ext>
            </a:extLst>
          </p:cNvPr>
          <p:cNvSpPr txBox="1"/>
          <p:nvPr/>
        </p:nvSpPr>
        <p:spPr>
          <a:xfrm>
            <a:off x="6669346" y="466427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0x434F4F41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7FDAE2-202C-467C-A1E6-7E5C0C3BCFE0}"/>
              </a:ext>
            </a:extLst>
          </p:cNvPr>
          <p:cNvSpPr txBox="1"/>
          <p:nvPr/>
        </p:nvSpPr>
        <p:spPr>
          <a:xfrm>
            <a:off x="6673014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67C254-F495-4234-839C-3A7C4B0A1991}"/>
              </a:ext>
            </a:extLst>
          </p:cNvPr>
          <p:cNvSpPr txBox="1"/>
          <p:nvPr/>
        </p:nvSpPr>
        <p:spPr>
          <a:xfrm>
            <a:off x="7975016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24494-3814-46F6-BEDA-CAEF1A70899B}"/>
              </a:ext>
            </a:extLst>
          </p:cNvPr>
          <p:cNvSpPr txBox="1"/>
          <p:nvPr/>
        </p:nvSpPr>
        <p:spPr>
          <a:xfrm>
            <a:off x="9030835" y="26782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3AFB5-AFF2-411F-96A4-4E1EDAF38711}"/>
              </a:ext>
            </a:extLst>
          </p:cNvPr>
          <p:cNvSpPr txBox="1"/>
          <p:nvPr/>
        </p:nvSpPr>
        <p:spPr>
          <a:xfrm>
            <a:off x="4911261" y="192368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0100 0011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0BC20-0331-4BFA-901E-26827C855324}"/>
              </a:ext>
            </a:extLst>
          </p:cNvPr>
          <p:cNvSpPr txBox="1"/>
          <p:nvPr/>
        </p:nvSpPr>
        <p:spPr>
          <a:xfrm>
            <a:off x="6235972" y="19354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FC732-6CE4-47F0-85F7-6059BBE7AA66}"/>
              </a:ext>
            </a:extLst>
          </p:cNvPr>
          <p:cNvSpPr txBox="1"/>
          <p:nvPr/>
        </p:nvSpPr>
        <p:spPr>
          <a:xfrm>
            <a:off x="7560683" y="194712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76013-FFC5-4E61-948C-0C5FA70D4053}"/>
              </a:ext>
            </a:extLst>
          </p:cNvPr>
          <p:cNvSpPr txBox="1"/>
          <p:nvPr/>
        </p:nvSpPr>
        <p:spPr>
          <a:xfrm>
            <a:off x="8744718" y="193540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5AF74C-A200-407A-9A5F-38ED3227EBFA}"/>
              </a:ext>
            </a:extLst>
          </p:cNvPr>
          <p:cNvSpPr txBox="1"/>
          <p:nvPr/>
        </p:nvSpPr>
        <p:spPr>
          <a:xfrm>
            <a:off x="6682155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F8BCE-BC50-4352-9A38-9C812A9C87F1}"/>
              </a:ext>
            </a:extLst>
          </p:cNvPr>
          <p:cNvSpPr txBox="1"/>
          <p:nvPr/>
        </p:nvSpPr>
        <p:spPr>
          <a:xfrm>
            <a:off x="8056030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4E4E5-3D9C-4FD9-B834-8EF558372C49}"/>
              </a:ext>
            </a:extLst>
          </p:cNvPr>
          <p:cNvSpPr txBox="1"/>
          <p:nvPr/>
        </p:nvSpPr>
        <p:spPr>
          <a:xfrm>
            <a:off x="9136830" y="3736722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‘L’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C1BC6-EFC3-4D8F-ACB2-26A490E20CB0}"/>
              </a:ext>
            </a:extLst>
          </p:cNvPr>
          <p:cNvSpPr/>
          <p:nvPr/>
        </p:nvSpPr>
        <p:spPr>
          <a:xfrm>
            <a:off x="6526413" y="5109797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1,129,271,105‬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129E5F-2F39-435E-B6FA-931600B946A7}"/>
              </a:ext>
            </a:extLst>
          </p:cNvPr>
          <p:cNvSpPr txBox="1"/>
          <p:nvPr/>
        </p:nvSpPr>
        <p:spPr>
          <a:xfrm>
            <a:off x="4607170" y="1535725"/>
            <a:ext cx="223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Bit Sequence (binary)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44C10A-9250-42F6-A733-32376B7ED4E2}"/>
              </a:ext>
            </a:extLst>
          </p:cNvPr>
          <p:cNvSpPr txBox="1"/>
          <p:nvPr/>
        </p:nvSpPr>
        <p:spPr>
          <a:xfrm>
            <a:off x="4607170" y="2368063"/>
            <a:ext cx="21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Byte Sequence (Hex)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7C00CE-8665-466C-B607-B62276F58F7F}"/>
              </a:ext>
            </a:extLst>
          </p:cNvPr>
          <p:cNvSpPr txBox="1"/>
          <p:nvPr/>
        </p:nvSpPr>
        <p:spPr>
          <a:xfrm>
            <a:off x="4607170" y="3259012"/>
            <a:ext cx="404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ASCII Value: char type (8 bits, i.e. 1 byte)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1D0C41-CD23-4ECD-BE09-4ED46E8714AB}"/>
              </a:ext>
            </a:extLst>
          </p:cNvPr>
          <p:cNvSpPr txBox="1"/>
          <p:nvPr/>
        </p:nvSpPr>
        <p:spPr>
          <a:xfrm>
            <a:off x="4607171" y="4149961"/>
            <a:ext cx="45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Integer Value: int32 type (32 bits, i.e. 4 bytes)</a:t>
            </a:r>
          </a:p>
        </p:txBody>
      </p:sp>
    </p:spTree>
    <p:extLst>
      <p:ext uri="{BB962C8B-B14F-4D97-AF65-F5344CB8AC3E}">
        <p14:creationId xmlns:p14="http://schemas.microsoft.com/office/powerpoint/2010/main" val="26597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" grpId="0"/>
      <p:bldP spid="42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42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Convention: Memory 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4242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434010" y="1615157"/>
            <a:ext cx="66219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Portions of memory “zoned” by purpose</a:t>
            </a:r>
          </a:p>
          <a:p>
            <a:r>
              <a:rPr lang="en-US" sz="3000" dirty="0"/>
              <a:t>Simplest form: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Code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Data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 rest is free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EC5FF3-B7DA-4D14-A9E8-79351C5C06DF}"/>
              </a:ext>
            </a:extLst>
          </p:cNvPr>
          <p:cNvGrpSpPr/>
          <p:nvPr/>
        </p:nvGrpSpPr>
        <p:grpSpPr>
          <a:xfrm>
            <a:off x="302487" y="4125372"/>
            <a:ext cx="8760238" cy="1170702"/>
            <a:chOff x="64845" y="4125372"/>
            <a:chExt cx="8760238" cy="117070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C7B5AF1-F4CD-4F4B-8632-9FAB5733237D}"/>
                </a:ext>
              </a:extLst>
            </p:cNvPr>
            <p:cNvSpPr/>
            <p:nvPr/>
          </p:nvSpPr>
          <p:spPr>
            <a:xfrm>
              <a:off x="404417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CA9E4A-70E9-49F8-8B2F-36FAB313A1AF}"/>
                </a:ext>
              </a:extLst>
            </p:cNvPr>
            <p:cNvSpPr txBox="1"/>
            <p:nvPr/>
          </p:nvSpPr>
          <p:spPr>
            <a:xfrm>
              <a:off x="130053" y="443913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69581B6-320B-43A9-A354-E9CF428D701F}"/>
                </a:ext>
              </a:extLst>
            </p:cNvPr>
            <p:cNvSpPr/>
            <p:nvPr/>
          </p:nvSpPr>
          <p:spPr>
            <a:xfrm>
              <a:off x="64845" y="4858785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9272CF-45AC-43F7-B4EB-44072522F738}"/>
                </a:ext>
              </a:extLst>
            </p:cNvPr>
            <p:cNvSpPr/>
            <p:nvPr/>
          </p:nvSpPr>
          <p:spPr>
            <a:xfrm>
              <a:off x="900952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632AAE-2AB1-45D1-9B7F-D3ACE86B3EE9}"/>
                </a:ext>
              </a:extLst>
            </p:cNvPr>
            <p:cNvSpPr/>
            <p:nvPr/>
          </p:nvSpPr>
          <p:spPr>
            <a:xfrm>
              <a:off x="1687325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B0E155-C159-4386-B886-430D81EAE484}"/>
                </a:ext>
              </a:extLst>
            </p:cNvPr>
            <p:cNvSpPr/>
            <p:nvPr/>
          </p:nvSpPr>
          <p:spPr>
            <a:xfrm>
              <a:off x="2473698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19BF72F-E7FA-4411-8F08-CB3E0CB36AC2}"/>
                </a:ext>
              </a:extLst>
            </p:cNvPr>
            <p:cNvSpPr/>
            <p:nvPr/>
          </p:nvSpPr>
          <p:spPr>
            <a:xfrm>
              <a:off x="3260071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732A5B-32A5-46AC-B655-13BD4A7A8497}"/>
                </a:ext>
              </a:extLst>
            </p:cNvPr>
            <p:cNvSpPr/>
            <p:nvPr/>
          </p:nvSpPr>
          <p:spPr>
            <a:xfrm>
              <a:off x="4832817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B0103-61B9-49A7-A288-5DBE4850699B}"/>
                </a:ext>
              </a:extLst>
            </p:cNvPr>
            <p:cNvSpPr/>
            <p:nvPr/>
          </p:nvSpPr>
          <p:spPr>
            <a:xfrm>
              <a:off x="5619190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18851E-5FF1-432C-AA7A-294F8BB3CCA4}"/>
                </a:ext>
              </a:extLst>
            </p:cNvPr>
            <p:cNvSpPr/>
            <p:nvPr/>
          </p:nvSpPr>
          <p:spPr>
            <a:xfrm>
              <a:off x="6405563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63A5B61-7CC6-4645-BD6F-D77D02E1BC2E}"/>
                </a:ext>
              </a:extLst>
            </p:cNvPr>
            <p:cNvSpPr/>
            <p:nvPr/>
          </p:nvSpPr>
          <p:spPr>
            <a:xfrm>
              <a:off x="7191936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296924-FE56-46CB-8F5B-90E70A3FB1FF}"/>
                </a:ext>
              </a:extLst>
            </p:cNvPr>
            <p:cNvSpPr/>
            <p:nvPr/>
          </p:nvSpPr>
          <p:spPr>
            <a:xfrm>
              <a:off x="797830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91F3DD8-FE7C-4F08-89D3-5CF74BDBF307}"/>
                </a:ext>
              </a:extLst>
            </p:cNvPr>
            <p:cNvSpPr txBox="1"/>
            <p:nvPr/>
          </p:nvSpPr>
          <p:spPr>
            <a:xfrm>
              <a:off x="166446" y="45983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FB4906-121C-429C-A95A-2D0A8BAF3E62}"/>
                </a:ext>
              </a:extLst>
            </p:cNvPr>
            <p:cNvSpPr txBox="1"/>
            <p:nvPr/>
          </p:nvSpPr>
          <p:spPr>
            <a:xfrm>
              <a:off x="986939" y="458981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C11B366-7807-4528-855E-52275791F4CE}"/>
                </a:ext>
              </a:extLst>
            </p:cNvPr>
            <p:cNvSpPr txBox="1"/>
            <p:nvPr/>
          </p:nvSpPr>
          <p:spPr>
            <a:xfrm>
              <a:off x="1797364" y="458839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CEFE269-394F-42F7-9504-FADCD4FA69CA}"/>
                </a:ext>
              </a:extLst>
            </p:cNvPr>
            <p:cNvSpPr txBox="1"/>
            <p:nvPr/>
          </p:nvSpPr>
          <p:spPr>
            <a:xfrm>
              <a:off x="2594141" y="458697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E249DCE-43B1-4B85-928B-1D4D75C798E4}"/>
                </a:ext>
              </a:extLst>
            </p:cNvPr>
            <p:cNvSpPr txBox="1"/>
            <p:nvPr/>
          </p:nvSpPr>
          <p:spPr>
            <a:xfrm>
              <a:off x="3361836" y="4585548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86AD5D-EFFD-4927-94FE-A49F68A3F3B6}"/>
                </a:ext>
              </a:extLst>
            </p:cNvPr>
            <p:cNvSpPr txBox="1"/>
            <p:nvPr/>
          </p:nvSpPr>
          <p:spPr>
            <a:xfrm>
              <a:off x="4109059" y="4584126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7B75BA-4A62-4143-964C-1916201B958E}"/>
                </a:ext>
              </a:extLst>
            </p:cNvPr>
            <p:cNvSpPr txBox="1"/>
            <p:nvPr/>
          </p:nvSpPr>
          <p:spPr>
            <a:xfrm>
              <a:off x="5704271" y="458128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A4C53F-C01A-4EB3-BF95-BA2B5F7DB8A7}"/>
                </a:ext>
              </a:extLst>
            </p:cNvPr>
            <p:cNvSpPr txBox="1"/>
            <p:nvPr/>
          </p:nvSpPr>
          <p:spPr>
            <a:xfrm>
              <a:off x="6489058" y="45798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B663D0D-9145-4E88-8ACC-D83B9077401F}"/>
                </a:ext>
              </a:extLst>
            </p:cNvPr>
            <p:cNvSpPr txBox="1"/>
            <p:nvPr/>
          </p:nvSpPr>
          <p:spPr>
            <a:xfrm>
              <a:off x="7248207" y="4578438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7129CFC-3295-4FAB-A8A7-4963D28FC45A}"/>
                </a:ext>
              </a:extLst>
            </p:cNvPr>
            <p:cNvSpPr txBox="1"/>
            <p:nvPr/>
          </p:nvSpPr>
          <p:spPr>
            <a:xfrm>
              <a:off x="8075724" y="4577016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E0DDD8E-328D-4318-90C8-4FC070C930BB}"/>
                </a:ext>
              </a:extLst>
            </p:cNvPr>
            <p:cNvSpPr txBox="1"/>
            <p:nvPr/>
          </p:nvSpPr>
          <p:spPr>
            <a:xfrm>
              <a:off x="4926604" y="458128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8C02404-6B4E-419F-83BA-39D64FA109F0}"/>
                </a:ext>
              </a:extLst>
            </p:cNvPr>
            <p:cNvSpPr txBox="1"/>
            <p:nvPr/>
          </p:nvSpPr>
          <p:spPr>
            <a:xfrm>
              <a:off x="92389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AE9B75D-32F2-4BF0-A470-46DAE1005751}"/>
                </a:ext>
              </a:extLst>
            </p:cNvPr>
            <p:cNvSpPr txBox="1"/>
            <p:nvPr/>
          </p:nvSpPr>
          <p:spPr>
            <a:xfrm>
              <a:off x="174504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B515165-8B99-4A25-95C9-C6B1305AF12D}"/>
                </a:ext>
              </a:extLst>
            </p:cNvPr>
            <p:cNvSpPr txBox="1"/>
            <p:nvPr/>
          </p:nvSpPr>
          <p:spPr>
            <a:xfrm>
              <a:off x="251841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1F69CF-FB05-41E4-ABC8-6B7335061D22}"/>
                </a:ext>
              </a:extLst>
            </p:cNvPr>
            <p:cNvSpPr txBox="1"/>
            <p:nvPr/>
          </p:nvSpPr>
          <p:spPr>
            <a:xfrm>
              <a:off x="329178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0E1BA0-26A0-42BD-8F49-97FE5CE4F4F7}"/>
                </a:ext>
              </a:extLst>
            </p:cNvPr>
            <p:cNvSpPr txBox="1"/>
            <p:nvPr/>
          </p:nvSpPr>
          <p:spPr>
            <a:xfrm>
              <a:off x="4037867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27904E9-422B-434C-9570-C8B5ECEB13F7}"/>
                </a:ext>
              </a:extLst>
            </p:cNvPr>
            <p:cNvSpPr txBox="1"/>
            <p:nvPr/>
          </p:nvSpPr>
          <p:spPr>
            <a:xfrm>
              <a:off x="485218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22F986-7CC4-4968-BC4F-74B80315C21B}"/>
                </a:ext>
              </a:extLst>
            </p:cNvPr>
            <p:cNvSpPr txBox="1"/>
            <p:nvPr/>
          </p:nvSpPr>
          <p:spPr>
            <a:xfrm>
              <a:off x="562555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619796D-7751-4272-BE1C-F18A333ABEE8}"/>
                </a:ext>
              </a:extLst>
            </p:cNvPr>
            <p:cNvSpPr txBox="1"/>
            <p:nvPr/>
          </p:nvSpPr>
          <p:spPr>
            <a:xfrm>
              <a:off x="641258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73FC9-C780-4F3B-ACA1-EC3AEF20824C}"/>
                </a:ext>
              </a:extLst>
            </p:cNvPr>
            <p:cNvSpPr txBox="1"/>
            <p:nvPr/>
          </p:nvSpPr>
          <p:spPr>
            <a:xfrm>
              <a:off x="717913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F67765-4562-44D4-8349-3D8C1BF4C2BE}"/>
                </a:ext>
              </a:extLst>
            </p:cNvPr>
            <p:cNvSpPr txBox="1"/>
            <p:nvPr/>
          </p:nvSpPr>
          <p:spPr>
            <a:xfrm>
              <a:off x="799344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EAFC1A-8059-40FE-8378-5424397B56B3}"/>
                </a:ext>
              </a:extLst>
            </p:cNvPr>
            <p:cNvSpPr txBox="1"/>
            <p:nvPr/>
          </p:nvSpPr>
          <p:spPr>
            <a:xfrm>
              <a:off x="94466" y="4125372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Memory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B5BB4D7-AC1E-4DD9-9449-48DF7A76FB45}"/>
              </a:ext>
            </a:extLst>
          </p:cNvPr>
          <p:cNvSpPr/>
          <p:nvPr/>
        </p:nvSpPr>
        <p:spPr>
          <a:xfrm>
            <a:off x="371958" y="5345268"/>
            <a:ext cx="4689061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9D9BA6D-833B-4E47-9C91-EF14FC9074AA}"/>
              </a:ext>
            </a:extLst>
          </p:cNvPr>
          <p:cNvSpPr/>
          <p:nvPr/>
        </p:nvSpPr>
        <p:spPr>
          <a:xfrm>
            <a:off x="2392311" y="530805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code</a:t>
            </a:r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FD95150-DF00-410D-9A31-9E3F767A1A11}"/>
              </a:ext>
            </a:extLst>
          </p:cNvPr>
          <p:cNvSpPr/>
          <p:nvPr/>
        </p:nvSpPr>
        <p:spPr>
          <a:xfrm>
            <a:off x="5093076" y="5356448"/>
            <a:ext cx="3117895" cy="2827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71BF0E-9320-445B-83DF-60B08A7C24B0}"/>
              </a:ext>
            </a:extLst>
          </p:cNvPr>
          <p:cNvSpPr/>
          <p:nvPr/>
        </p:nvSpPr>
        <p:spPr>
          <a:xfrm>
            <a:off x="6194596" y="530558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data</a:t>
            </a:r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0F984BF-2EB3-4FCC-A911-3F71CE7BA800}"/>
              </a:ext>
            </a:extLst>
          </p:cNvPr>
          <p:cNvSpPr/>
          <p:nvPr/>
        </p:nvSpPr>
        <p:spPr>
          <a:xfrm>
            <a:off x="8258517" y="5337911"/>
            <a:ext cx="785103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149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  <p:bldP spid="124" grpId="0" animBg="1"/>
      <p:bldP spid="125" grpId="0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41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Sub-Regions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514811" y="1974749"/>
            <a:ext cx="4552283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Further break up data region for different </a:t>
            </a:r>
            <a:r>
              <a:rPr lang="en-US" sz="2800" b="1" i="1" dirty="0">
                <a:solidFill>
                  <a:sysClr val="windowText" lastClr="000000"/>
                </a:solidFill>
                <a:latin typeface="Calibri"/>
              </a:rPr>
              <a:t>kinds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 of data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Global variables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Local variables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Objects</a:t>
            </a: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074" name="Picture 2" descr="Catawba Island Township: Zoning">
            <a:extLst>
              <a:ext uri="{FF2B5EF4-FFF2-40B4-BE49-F238E27FC236}">
                <a16:creationId xmlns:a16="http://schemas.microsoft.com/office/drawing/2014/main" id="{8B6D99E3-F22E-4B82-B8FF-04B17C7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0" y="2051719"/>
            <a:ext cx="2333560" cy="3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4679EE-8407-4A22-AD19-1F33387A4DD9}"/>
                  </a:ext>
                </a:extLst>
              </p14:cNvPr>
              <p14:cNvContentPartPr/>
              <p14:nvPr/>
            </p14:nvContentPartPr>
            <p14:xfrm>
              <a:off x="759600" y="2260440"/>
              <a:ext cx="3196440" cy="96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4679EE-8407-4A22-AD19-1F33387A4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240" y="2251080"/>
                <a:ext cx="3215160" cy="9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16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ISA: x64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Assembly: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345B50-1F67-4772-8D9A-3B610A6B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most popular architecture in modern use</a:t>
            </a:r>
          </a:p>
          <a:p>
            <a:r>
              <a:rPr lang="en-US" dirty="0"/>
              <a:t>Almost certainly what your computer is running </a:t>
            </a:r>
          </a:p>
          <a:p>
            <a:r>
              <a:rPr lang="en-US" dirty="0"/>
              <a:t>Definitely what the cycle servers are running</a:t>
            </a:r>
          </a:p>
        </p:txBody>
      </p:sp>
    </p:spTree>
    <p:extLst>
      <p:ext uri="{BB962C8B-B14F-4D97-AF65-F5344CB8AC3E}">
        <p14:creationId xmlns:p14="http://schemas.microsoft.com/office/powerpoint/2010/main" val="369731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x86 and x64: A Reputation for Difficulty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Assembly: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84" y="1629797"/>
            <a:ext cx="34620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Highly complex instruction set</a:t>
            </a:r>
            <a:endParaRPr lang="en-US" dirty="0"/>
          </a:p>
          <a:p>
            <a:r>
              <a:rPr lang="en-US" dirty="0"/>
              <a:t>~1000 different instructions via the most conservative count*</a:t>
            </a:r>
          </a:p>
          <a:p>
            <a:r>
              <a:rPr lang="en-US" dirty="0"/>
              <a:t>Some instructions context-sensitive (i.e. work differently based on preceding instructions)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76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Dying Light - 'Hard Mode' Patch Showcase - IGN Video">
            <a:extLst>
              <a:ext uri="{FF2B5EF4-FFF2-40B4-BE49-F238E27FC236}">
                <a16:creationId xmlns:a16="http://schemas.microsoft.com/office/drawing/2014/main" id="{0BA8602D-D5EA-454E-A273-1610D8090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7869" r="11936" b="16739"/>
          <a:stretch/>
        </p:blipFill>
        <p:spPr bwMode="auto">
          <a:xfrm>
            <a:off x="4210170" y="2415626"/>
            <a:ext cx="5189676" cy="2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197D91-D1AF-4001-BFE8-FD811C51E9C1}"/>
              </a:ext>
            </a:extLst>
          </p:cNvPr>
          <p:cNvSpPr/>
          <p:nvPr/>
        </p:nvSpPr>
        <p:spPr>
          <a:xfrm>
            <a:off x="5096256" y="5323857"/>
            <a:ext cx="3221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*that we don’t have a canonical </a:t>
            </a:r>
          </a:p>
          <a:p>
            <a:r>
              <a:rPr lang="en-US" dirty="0"/>
              <a:t>  instruction count</a:t>
            </a:r>
          </a:p>
          <a:p>
            <a:r>
              <a:rPr lang="en-US" dirty="0"/>
              <a:t>  is already a pretty bad sign</a:t>
            </a:r>
          </a:p>
        </p:txBody>
      </p:sp>
    </p:spTree>
    <p:extLst>
      <p:ext uri="{BB962C8B-B14F-4D97-AF65-F5344CB8AC3E}">
        <p14:creationId xmlns:p14="http://schemas.microsoft.com/office/powerpoint/2010/main" val="20670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is it called x64?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4" y="1699469"/>
            <a:ext cx="4278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Short for x86-64</a:t>
            </a:r>
          </a:p>
          <a:p>
            <a:r>
              <a:rPr lang="en-US" dirty="0"/>
              <a:t>The 64-bit extension of the x86 instruction set</a:t>
            </a:r>
          </a:p>
          <a:p>
            <a:pPr marL="0" indent="0">
              <a:buNone/>
            </a:pPr>
            <a:r>
              <a:rPr lang="en-US" b="1" dirty="0"/>
              <a:t>So then what is x86?</a:t>
            </a:r>
          </a:p>
          <a:p>
            <a:r>
              <a:rPr lang="en-US" dirty="0"/>
              <a:t>A dang mess!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ttps://upload.wikimedia.org/wikipedia/commons/thumb/6/67/AMD_Opteron_146_Venus%2C_2005.jpg/220px-AMD_Opteron_146_Venus%2C_2005.jpg">
            <a:extLst>
              <a:ext uri="{FF2B5EF4-FFF2-40B4-BE49-F238E27FC236}">
                <a16:creationId xmlns:a16="http://schemas.microsoft.com/office/drawing/2014/main" id="{3A589718-5C59-4AC0-A74A-A5839568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81" y="1476836"/>
            <a:ext cx="4167600" cy="41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7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Architecture History: x86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1069DEC7-7575-4582-8B86-4F2D2E7412A1}"/>
              </a:ext>
            </a:extLst>
          </p:cNvPr>
          <p:cNvSpPr/>
          <p:nvPr/>
        </p:nvSpPr>
        <p:spPr>
          <a:xfrm>
            <a:off x="1773840" y="3229900"/>
            <a:ext cx="8082999" cy="7374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1D882C38-28C7-4D66-B5D6-6EDF766684DE}"/>
              </a:ext>
            </a:extLst>
          </p:cNvPr>
          <p:cNvSpPr/>
          <p:nvPr/>
        </p:nvSpPr>
        <p:spPr>
          <a:xfrm>
            <a:off x="2002440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id="{0B6C57B9-EAE1-4F7D-84CB-552F9060A9A4}"/>
              </a:ext>
            </a:extLst>
          </p:cNvPr>
          <p:cNvSpPr/>
          <p:nvPr/>
        </p:nvSpPr>
        <p:spPr>
          <a:xfrm rot="2403000">
            <a:off x="1630200" y="4002460"/>
            <a:ext cx="16315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8086 (16 bit)</a:t>
            </a:r>
            <a:endParaRPr lang="en-US" spc="-1" dirty="0">
              <a:latin typeface="Arial"/>
            </a:endParaRPr>
          </a:p>
        </p:txBody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id="{E2112B08-DB3C-4831-9CF2-2A0AE3299687}"/>
              </a:ext>
            </a:extLst>
          </p:cNvPr>
          <p:cNvSpPr/>
          <p:nvPr/>
        </p:nvSpPr>
        <p:spPr>
          <a:xfrm>
            <a:off x="1680240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1978</a:t>
            </a:r>
            <a:endParaRPr lang="en-US" spc="-1">
              <a:latin typeface="Arial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E32A9FF2-2955-4120-8B3D-670EDFB10453}"/>
              </a:ext>
            </a:extLst>
          </p:cNvPr>
          <p:cNvSpPr/>
          <p:nvPr/>
        </p:nvSpPr>
        <p:spPr>
          <a:xfrm>
            <a:off x="3172440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9808F0A7-13A9-4E6F-9DEF-3526DC443916}"/>
              </a:ext>
            </a:extLst>
          </p:cNvPr>
          <p:cNvSpPr/>
          <p:nvPr/>
        </p:nvSpPr>
        <p:spPr>
          <a:xfrm>
            <a:off x="2844840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1982</a:t>
            </a:r>
            <a:endParaRPr lang="en-US" spc="-1">
              <a:latin typeface="Arial"/>
            </a:endParaRPr>
          </a:p>
        </p:txBody>
      </p:sp>
      <p:sp>
        <p:nvSpPr>
          <p:cNvPr id="17" name="CustomShape 8">
            <a:extLst>
              <a:ext uri="{FF2B5EF4-FFF2-40B4-BE49-F238E27FC236}">
                <a16:creationId xmlns:a16="http://schemas.microsoft.com/office/drawing/2014/main" id="{3876126E-B593-49B1-B026-6A660CD11773}"/>
              </a:ext>
            </a:extLst>
          </p:cNvPr>
          <p:cNvSpPr/>
          <p:nvPr/>
        </p:nvSpPr>
        <p:spPr>
          <a:xfrm rot="2403000">
            <a:off x="2848080" y="4087420"/>
            <a:ext cx="17931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80186 and 80286</a:t>
            </a:r>
            <a:endParaRPr lang="en-US" spc="-1">
              <a:latin typeface="Arial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3E1111F-ACA6-45DC-8155-BD00A073B7D0}"/>
              </a:ext>
            </a:extLst>
          </p:cNvPr>
          <p:cNvSpPr/>
          <p:nvPr/>
        </p:nvSpPr>
        <p:spPr>
          <a:xfrm>
            <a:off x="4163160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9" name="CustomShape 10">
            <a:extLst>
              <a:ext uri="{FF2B5EF4-FFF2-40B4-BE49-F238E27FC236}">
                <a16:creationId xmlns:a16="http://schemas.microsoft.com/office/drawing/2014/main" id="{EAC70F1A-0FF6-4D6A-BD53-58B84DE1A9FC}"/>
              </a:ext>
            </a:extLst>
          </p:cNvPr>
          <p:cNvSpPr/>
          <p:nvPr/>
        </p:nvSpPr>
        <p:spPr>
          <a:xfrm>
            <a:off x="3835200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1985</a:t>
            </a:r>
            <a:endParaRPr lang="en-US" spc="-1">
              <a:latin typeface="Arial"/>
            </a:endParaRPr>
          </a:p>
        </p:txBody>
      </p:sp>
      <p:sp>
        <p:nvSpPr>
          <p:cNvPr id="20" name="CustomShape 11">
            <a:extLst>
              <a:ext uri="{FF2B5EF4-FFF2-40B4-BE49-F238E27FC236}">
                <a16:creationId xmlns:a16="http://schemas.microsoft.com/office/drawing/2014/main" id="{0CAB92D3-AFA1-4877-B464-74A17B834687}"/>
              </a:ext>
            </a:extLst>
          </p:cNvPr>
          <p:cNvSpPr/>
          <p:nvPr/>
        </p:nvSpPr>
        <p:spPr>
          <a:xfrm rot="2403000">
            <a:off x="3873360" y="3980860"/>
            <a:ext cx="14990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80386 (32-bit)</a:t>
            </a:r>
            <a:endParaRPr lang="en-US" spc="-1">
              <a:latin typeface="Arial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4FED3182-CB34-4F2E-AB62-B6930FB8EFDC}"/>
              </a:ext>
            </a:extLst>
          </p:cNvPr>
          <p:cNvSpPr/>
          <p:nvPr/>
        </p:nvSpPr>
        <p:spPr>
          <a:xfrm>
            <a:off x="5282098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2" name="CustomShape 13">
            <a:extLst>
              <a:ext uri="{FF2B5EF4-FFF2-40B4-BE49-F238E27FC236}">
                <a16:creationId xmlns:a16="http://schemas.microsoft.com/office/drawing/2014/main" id="{2191FFC9-4558-45FA-BEFC-EB4C78B6506B}"/>
              </a:ext>
            </a:extLst>
          </p:cNvPr>
          <p:cNvSpPr/>
          <p:nvPr/>
        </p:nvSpPr>
        <p:spPr>
          <a:xfrm>
            <a:off x="4954498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1989</a:t>
            </a:r>
            <a:endParaRPr lang="en-US" spc="-1">
              <a:latin typeface="Arial"/>
            </a:endParaRPr>
          </a:p>
        </p:txBody>
      </p:sp>
      <p:sp>
        <p:nvSpPr>
          <p:cNvPr id="23" name="CustomShape 14">
            <a:extLst>
              <a:ext uri="{FF2B5EF4-FFF2-40B4-BE49-F238E27FC236}">
                <a16:creationId xmlns:a16="http://schemas.microsoft.com/office/drawing/2014/main" id="{737ED247-8D19-4809-8F20-88663302715D}"/>
              </a:ext>
            </a:extLst>
          </p:cNvPr>
          <p:cNvSpPr/>
          <p:nvPr/>
        </p:nvSpPr>
        <p:spPr>
          <a:xfrm rot="2403000">
            <a:off x="5082298" y="3980500"/>
            <a:ext cx="13190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i486 (32-bit)</a:t>
            </a:r>
            <a:endParaRPr lang="en-US" spc="-1">
              <a:latin typeface="Arial"/>
            </a:endParaRPr>
          </a:p>
        </p:txBody>
      </p:sp>
      <p:sp>
        <p:nvSpPr>
          <p:cNvPr id="24" name="CustomShape 15">
            <a:extLst>
              <a:ext uri="{FF2B5EF4-FFF2-40B4-BE49-F238E27FC236}">
                <a16:creationId xmlns:a16="http://schemas.microsoft.com/office/drawing/2014/main" id="{04A4883D-8BFB-42CC-ACF1-6D26FBBC0637}"/>
              </a:ext>
            </a:extLst>
          </p:cNvPr>
          <p:cNvSpPr/>
          <p:nvPr/>
        </p:nvSpPr>
        <p:spPr>
          <a:xfrm rot="13599652">
            <a:off x="5048945" y="4359023"/>
            <a:ext cx="467192" cy="1452005"/>
          </a:xfrm>
          <a:custGeom>
            <a:avLst/>
            <a:gdLst>
              <a:gd name="connsiteX0" fmla="*/ 101815 w 569806"/>
              <a:gd name="connsiteY0" fmla="*/ 0 h 1453006"/>
              <a:gd name="connsiteX1" fmla="*/ 131925 w 569806"/>
              <a:gd name="connsiteY1" fmla="*/ 809063 h 1453006"/>
              <a:gd name="connsiteX2" fmla="*/ 569806 w 569806"/>
              <a:gd name="connsiteY2" fmla="*/ 1453006 h 1453006"/>
              <a:gd name="connsiteX0" fmla="*/ 0 w 467991"/>
              <a:gd name="connsiteY0" fmla="*/ 0 h 1453006"/>
              <a:gd name="connsiteX1" fmla="*/ 467991 w 467991"/>
              <a:gd name="connsiteY1" fmla="*/ 1453006 h 145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7991" h="1453006">
                <a:moveTo>
                  <a:pt x="0" y="0"/>
                </a:moveTo>
                <a:lnTo>
                  <a:pt x="467991" y="1453006"/>
                </a:lnTo>
              </a:path>
            </a:pathLst>
          </a:custGeom>
          <a:noFill/>
          <a:ln>
            <a:solidFill>
              <a:schemeClr val="accent2"/>
            </a:solidFill>
            <a:round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063BC3D0-54B9-4EB0-B1CE-89804FF3B7A5}"/>
              </a:ext>
            </a:extLst>
          </p:cNvPr>
          <p:cNvSpPr/>
          <p:nvPr/>
        </p:nvSpPr>
        <p:spPr>
          <a:xfrm>
            <a:off x="6486033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27" name="CustomShape 18">
            <a:extLst>
              <a:ext uri="{FF2B5EF4-FFF2-40B4-BE49-F238E27FC236}">
                <a16:creationId xmlns:a16="http://schemas.microsoft.com/office/drawing/2014/main" id="{6410F45D-DBE8-41FA-8412-2D5C86DD6295}"/>
              </a:ext>
            </a:extLst>
          </p:cNvPr>
          <p:cNvSpPr/>
          <p:nvPr/>
        </p:nvSpPr>
        <p:spPr>
          <a:xfrm>
            <a:off x="6158073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1993</a:t>
            </a:r>
            <a:endParaRPr lang="en-US" spc="-1">
              <a:latin typeface="Arial"/>
            </a:endParaRPr>
          </a:p>
        </p:txBody>
      </p:sp>
      <p:sp>
        <p:nvSpPr>
          <p:cNvPr id="28" name="CustomShape 19">
            <a:extLst>
              <a:ext uri="{FF2B5EF4-FFF2-40B4-BE49-F238E27FC236}">
                <a16:creationId xmlns:a16="http://schemas.microsoft.com/office/drawing/2014/main" id="{12D6DB33-033E-4F04-8ACF-ADED459B3B38}"/>
              </a:ext>
            </a:extLst>
          </p:cNvPr>
          <p:cNvSpPr/>
          <p:nvPr/>
        </p:nvSpPr>
        <p:spPr>
          <a:xfrm rot="2403000">
            <a:off x="6243033" y="3803740"/>
            <a:ext cx="95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Pentium</a:t>
            </a:r>
            <a:endParaRPr lang="en-US" spc="-1">
              <a:latin typeface="Arial"/>
            </a:endParaRPr>
          </a:p>
        </p:txBody>
      </p:sp>
      <p:sp>
        <p:nvSpPr>
          <p:cNvPr id="29" name="CustomShape 20">
            <a:extLst>
              <a:ext uri="{FF2B5EF4-FFF2-40B4-BE49-F238E27FC236}">
                <a16:creationId xmlns:a16="http://schemas.microsoft.com/office/drawing/2014/main" id="{62EFB64E-B218-4AD9-8C8D-579F98569C4A}"/>
              </a:ext>
            </a:extLst>
          </p:cNvPr>
          <p:cNvSpPr/>
          <p:nvPr/>
        </p:nvSpPr>
        <p:spPr>
          <a:xfrm rot="20095219">
            <a:off x="6636504" y="4104916"/>
            <a:ext cx="192600" cy="759240"/>
          </a:xfrm>
          <a:custGeom>
            <a:avLst/>
            <a:gdLst/>
            <a:ahLst/>
            <a:cxnLst/>
            <a:rect l="l" t="t" r="r" b="b"/>
            <a:pathLst>
              <a:path w="193183" h="759854">
                <a:moveTo>
                  <a:pt x="0" y="759854"/>
                </a:moveTo>
                <a:cubicBezTo>
                  <a:pt x="3219" y="591355"/>
                  <a:pt x="6439" y="422856"/>
                  <a:pt x="38636" y="296214"/>
                </a:cubicBezTo>
                <a:cubicBezTo>
                  <a:pt x="70833" y="169572"/>
                  <a:pt x="132008" y="84786"/>
                  <a:pt x="193183" y="0"/>
                </a:cubicBezTo>
              </a:path>
            </a:pathLst>
          </a:custGeom>
          <a:noFill/>
          <a:ln>
            <a:round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5AF8062F-BB62-44B7-ABDC-6636D1709B99}"/>
              </a:ext>
            </a:extLst>
          </p:cNvPr>
          <p:cNvSpPr/>
          <p:nvPr/>
        </p:nvSpPr>
        <p:spPr>
          <a:xfrm>
            <a:off x="7339953" y="300130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4" name="CustomShape 25">
            <a:extLst>
              <a:ext uri="{FF2B5EF4-FFF2-40B4-BE49-F238E27FC236}">
                <a16:creationId xmlns:a16="http://schemas.microsoft.com/office/drawing/2014/main" id="{A1E00151-FD95-49ED-A959-3602466D4E31}"/>
              </a:ext>
            </a:extLst>
          </p:cNvPr>
          <p:cNvSpPr/>
          <p:nvPr/>
        </p:nvSpPr>
        <p:spPr>
          <a:xfrm>
            <a:off x="7011993" y="250306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1995</a:t>
            </a:r>
            <a:endParaRPr lang="en-US" spc="-1">
              <a:latin typeface="Arial"/>
            </a:endParaRPr>
          </a:p>
        </p:txBody>
      </p:sp>
      <p:sp>
        <p:nvSpPr>
          <p:cNvPr id="35" name="CustomShape 26">
            <a:extLst>
              <a:ext uri="{FF2B5EF4-FFF2-40B4-BE49-F238E27FC236}">
                <a16:creationId xmlns:a16="http://schemas.microsoft.com/office/drawing/2014/main" id="{E23B3621-27A5-4004-A034-557FF2579450}"/>
              </a:ext>
            </a:extLst>
          </p:cNvPr>
          <p:cNvSpPr/>
          <p:nvPr/>
        </p:nvSpPr>
        <p:spPr>
          <a:xfrm rot="2403000">
            <a:off x="7067073" y="3934780"/>
            <a:ext cx="1322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latin typeface="Calibri"/>
                <a:ea typeface="DejaVu Sans"/>
              </a:rPr>
              <a:t>Pentium Pro</a:t>
            </a:r>
            <a:endParaRPr lang="en-US" spc="-1">
              <a:latin typeface="Arial"/>
            </a:endParaRPr>
          </a:p>
        </p:txBody>
      </p:sp>
      <p:sp>
        <p:nvSpPr>
          <p:cNvPr id="25" name="CustomShape 16">
            <a:extLst>
              <a:ext uri="{FF2B5EF4-FFF2-40B4-BE49-F238E27FC236}">
                <a16:creationId xmlns:a16="http://schemas.microsoft.com/office/drawing/2014/main" id="{EBCE5F06-801D-40C2-A83D-8E2930BF88F6}"/>
              </a:ext>
            </a:extLst>
          </p:cNvPr>
          <p:cNvSpPr/>
          <p:nvPr/>
        </p:nvSpPr>
        <p:spPr>
          <a:xfrm>
            <a:off x="3240216" y="5588768"/>
            <a:ext cx="3518280" cy="638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chemeClr val="accent2"/>
                </a:solidFill>
                <a:latin typeface="MV Boli" panose="02000500030200090000" pitchFamily="2" charset="0"/>
                <a:ea typeface="DejaVu Sans"/>
                <a:cs typeface="MV Boli" panose="02000500030200090000" pitchFamily="2" charset="0"/>
              </a:rPr>
              <a:t>Intel attempts to trademark</a:t>
            </a:r>
            <a:endParaRPr lang="en-US" spc="-1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chemeClr val="accent2"/>
                </a:solidFill>
                <a:latin typeface="MV Boli" panose="02000500030200090000" pitchFamily="2" charset="0"/>
                <a:ea typeface="DejaVu Sans"/>
                <a:cs typeface="MV Boli" panose="02000500030200090000" pitchFamily="2" charset="0"/>
              </a:rPr>
              <a:t>the number 486, gets denied</a:t>
            </a:r>
            <a:endParaRPr lang="en-US" spc="-1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2" name="Line 24">
            <a:extLst>
              <a:ext uri="{FF2B5EF4-FFF2-40B4-BE49-F238E27FC236}">
                <a16:creationId xmlns:a16="http://schemas.microsoft.com/office/drawing/2014/main" id="{BC046F81-1ABC-49FD-9F07-5C822F9543EC}"/>
              </a:ext>
            </a:extLst>
          </p:cNvPr>
          <p:cNvSpPr/>
          <p:nvPr/>
        </p:nvSpPr>
        <p:spPr>
          <a:xfrm>
            <a:off x="8244521" y="2976720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3" name="CustomShape 25">
            <a:extLst>
              <a:ext uri="{FF2B5EF4-FFF2-40B4-BE49-F238E27FC236}">
                <a16:creationId xmlns:a16="http://schemas.microsoft.com/office/drawing/2014/main" id="{1CA1608C-10E1-4348-A866-B019CF935935}"/>
              </a:ext>
            </a:extLst>
          </p:cNvPr>
          <p:cNvSpPr/>
          <p:nvPr/>
        </p:nvSpPr>
        <p:spPr>
          <a:xfrm>
            <a:off x="7916561" y="247848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1997</a:t>
            </a:r>
            <a:endParaRPr lang="en-US" spc="-1" dirty="0">
              <a:latin typeface="Arial"/>
            </a:endParaRPr>
          </a:p>
        </p:txBody>
      </p:sp>
      <p:sp>
        <p:nvSpPr>
          <p:cNvPr id="44" name="CustomShape 26">
            <a:extLst>
              <a:ext uri="{FF2B5EF4-FFF2-40B4-BE49-F238E27FC236}">
                <a16:creationId xmlns:a16="http://schemas.microsoft.com/office/drawing/2014/main" id="{DFA32146-6A15-4A2D-A608-D73B8B0ADFA5}"/>
              </a:ext>
            </a:extLst>
          </p:cNvPr>
          <p:cNvSpPr/>
          <p:nvPr/>
        </p:nvSpPr>
        <p:spPr>
          <a:xfrm rot="2403000">
            <a:off x="7971641" y="3910200"/>
            <a:ext cx="1322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Pentium II</a:t>
            </a:r>
            <a:endParaRPr lang="en-US" spc="-1" dirty="0">
              <a:latin typeface="Arial"/>
            </a:endParaRPr>
          </a:p>
        </p:txBody>
      </p:sp>
      <p:sp>
        <p:nvSpPr>
          <p:cNvPr id="45" name="Line 24">
            <a:extLst>
              <a:ext uri="{FF2B5EF4-FFF2-40B4-BE49-F238E27FC236}">
                <a16:creationId xmlns:a16="http://schemas.microsoft.com/office/drawing/2014/main" id="{40A808D1-0480-410E-A349-81CE16E3D634}"/>
              </a:ext>
            </a:extLst>
          </p:cNvPr>
          <p:cNvSpPr/>
          <p:nvPr/>
        </p:nvSpPr>
        <p:spPr>
          <a:xfrm>
            <a:off x="8905740" y="2974265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46" name="CustomShape 25">
            <a:extLst>
              <a:ext uri="{FF2B5EF4-FFF2-40B4-BE49-F238E27FC236}">
                <a16:creationId xmlns:a16="http://schemas.microsoft.com/office/drawing/2014/main" id="{EF99BF9C-DD59-4767-9C5C-DB9A7EE3EA74}"/>
              </a:ext>
            </a:extLst>
          </p:cNvPr>
          <p:cNvSpPr/>
          <p:nvPr/>
        </p:nvSpPr>
        <p:spPr>
          <a:xfrm>
            <a:off x="8577780" y="2476025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1999</a:t>
            </a:r>
            <a:endParaRPr lang="en-US" spc="-1" dirty="0">
              <a:latin typeface="Arial"/>
            </a:endParaRPr>
          </a:p>
        </p:txBody>
      </p:sp>
      <p:sp>
        <p:nvSpPr>
          <p:cNvPr id="47" name="CustomShape 26">
            <a:extLst>
              <a:ext uri="{FF2B5EF4-FFF2-40B4-BE49-F238E27FC236}">
                <a16:creationId xmlns:a16="http://schemas.microsoft.com/office/drawing/2014/main" id="{090F0B3D-6137-4E04-B6F9-EC67AF37D9D3}"/>
              </a:ext>
            </a:extLst>
          </p:cNvPr>
          <p:cNvSpPr/>
          <p:nvPr/>
        </p:nvSpPr>
        <p:spPr>
          <a:xfrm rot="2403000">
            <a:off x="8699227" y="3900369"/>
            <a:ext cx="1322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Pentium III</a:t>
            </a:r>
            <a:endParaRPr lang="en-US" spc="-1" dirty="0">
              <a:latin typeface="Arial"/>
            </a:endParaRPr>
          </a:p>
        </p:txBody>
      </p:sp>
      <p:sp>
        <p:nvSpPr>
          <p:cNvPr id="48" name="CustomShape 26">
            <a:extLst>
              <a:ext uri="{FF2B5EF4-FFF2-40B4-BE49-F238E27FC236}">
                <a16:creationId xmlns:a16="http://schemas.microsoft.com/office/drawing/2014/main" id="{B0BF9249-9013-421A-8C63-CB7CA0D72076}"/>
              </a:ext>
            </a:extLst>
          </p:cNvPr>
          <p:cNvSpPr/>
          <p:nvPr/>
        </p:nvSpPr>
        <p:spPr>
          <a:xfrm rot="2403000">
            <a:off x="9426813" y="3890538"/>
            <a:ext cx="1322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Pentium IV</a:t>
            </a:r>
            <a:endParaRPr lang="en-US" spc="-1" dirty="0">
              <a:latin typeface="Arial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6A033DA-AE4E-4E57-AE65-E5DDCE86A456}"/>
              </a:ext>
            </a:extLst>
          </p:cNvPr>
          <p:cNvSpPr/>
          <p:nvPr/>
        </p:nvSpPr>
        <p:spPr>
          <a:xfrm>
            <a:off x="9707067" y="2971809"/>
            <a:ext cx="360" cy="533160"/>
          </a:xfrm>
          <a:prstGeom prst="line">
            <a:avLst/>
          </a:prstGeom>
          <a:ln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50" name="CustomShape 25">
            <a:extLst>
              <a:ext uri="{FF2B5EF4-FFF2-40B4-BE49-F238E27FC236}">
                <a16:creationId xmlns:a16="http://schemas.microsoft.com/office/drawing/2014/main" id="{24E3CD59-057E-48C1-BB1A-D53A08A0253E}"/>
              </a:ext>
            </a:extLst>
          </p:cNvPr>
          <p:cNvSpPr/>
          <p:nvPr/>
        </p:nvSpPr>
        <p:spPr>
          <a:xfrm>
            <a:off x="9379107" y="2473569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  <a:ea typeface="DejaVu Sans"/>
              </a:rPr>
              <a:t>2000</a:t>
            </a:r>
            <a:endParaRPr lang="en-US" spc="-1" dirty="0">
              <a:latin typeface="Arial"/>
            </a:endParaRPr>
          </a:p>
        </p:txBody>
      </p:sp>
      <p:sp>
        <p:nvSpPr>
          <p:cNvPr id="38" name="CustomShape 16">
            <a:extLst>
              <a:ext uri="{FF2B5EF4-FFF2-40B4-BE49-F238E27FC236}">
                <a16:creationId xmlns:a16="http://schemas.microsoft.com/office/drawing/2014/main" id="{BEEC6A83-5D2E-4360-AB4E-45C81B45D029}"/>
              </a:ext>
            </a:extLst>
          </p:cNvPr>
          <p:cNvSpPr/>
          <p:nvPr/>
        </p:nvSpPr>
        <p:spPr>
          <a:xfrm>
            <a:off x="5902053" y="4859978"/>
            <a:ext cx="3171265" cy="3911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“five” + science-y sounding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89E9E7-1EF9-462A-8EBD-E7D9FD6AB7FC}"/>
                  </a:ext>
                </a:extLst>
              </p14:cNvPr>
              <p14:cNvContentPartPr/>
              <p14:nvPr/>
            </p14:nvContentPartPr>
            <p14:xfrm>
              <a:off x="3044160" y="176400"/>
              <a:ext cx="8368920" cy="459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89E9E7-1EF9-462A-8EBD-E7D9FD6AB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0" y="167040"/>
                <a:ext cx="8387640" cy="46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</p:spTree>
    <p:extLst>
      <p:ext uri="{BB962C8B-B14F-4D97-AF65-F5344CB8AC3E}">
        <p14:creationId xmlns:p14="http://schemas.microsoft.com/office/powerpoint/2010/main" val="8934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Itanium: A Fresh Start?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5D17057-ADAF-44BB-A070-666DBF253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3" y="1699469"/>
            <a:ext cx="85043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2001: Itanium released by Intel</a:t>
            </a:r>
          </a:p>
          <a:p>
            <a:r>
              <a:rPr lang="en-US" dirty="0"/>
              <a:t>non-backward-compatible 64-bit architecture</a:t>
            </a:r>
          </a:p>
          <a:p>
            <a:r>
              <a:rPr lang="en-US" dirty="0"/>
              <a:t>A new architecture philosophy heavily reliant on compiler optimization</a:t>
            </a:r>
          </a:p>
          <a:p>
            <a:r>
              <a:rPr lang="en-US" dirty="0"/>
              <a:t>Ditches much of the messiness of x86</a:t>
            </a:r>
          </a:p>
          <a:p>
            <a:pPr marL="0" indent="0">
              <a:buNone/>
            </a:pPr>
            <a:r>
              <a:rPr lang="en-US" b="1" dirty="0"/>
              <a:t>Highly anticipated</a:t>
            </a:r>
          </a:p>
          <a:p>
            <a:r>
              <a:rPr lang="en-US" dirty="0"/>
              <a:t>Development of MIPS and DEC Alpha halted in anticipation</a:t>
            </a:r>
          </a:p>
        </p:txBody>
      </p:sp>
    </p:spTree>
    <p:extLst>
      <p:ext uri="{BB962C8B-B14F-4D97-AF65-F5344CB8AC3E}">
        <p14:creationId xmlns:p14="http://schemas.microsoft.com/office/powerpoint/2010/main" val="54364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Itanium: How Did it Go?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5D17057-ADAF-44BB-A070-666DBF253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4" y="1699469"/>
            <a:ext cx="48983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“one of the greatest fiascos of the last 50 years”</a:t>
            </a:r>
          </a:p>
          <a:p>
            <a:pPr marL="0" indent="0" algn="r">
              <a:buNone/>
            </a:pPr>
            <a:r>
              <a:rPr lang="en-US" dirty="0"/>
              <a:t>- John C. Dvorak</a:t>
            </a:r>
          </a:p>
          <a:p>
            <a:pPr marL="0" indent="0">
              <a:buNone/>
            </a:pPr>
            <a:r>
              <a:rPr lang="en-US" dirty="0"/>
              <a:t>“a joke in the chip industry”</a:t>
            </a:r>
          </a:p>
          <a:p>
            <a:pPr marL="0" indent="0" algn="r">
              <a:buNone/>
            </a:pPr>
            <a:r>
              <a:rPr lang="en-US" dirty="0"/>
              <a:t>- Ashlee Vance</a:t>
            </a:r>
          </a:p>
          <a:p>
            <a:pPr marL="0" indent="0">
              <a:buNone/>
            </a:pPr>
            <a:r>
              <a:rPr lang="en-US" dirty="0"/>
              <a:t>“it turned out the wished-for compilers were basically impossible to write”</a:t>
            </a:r>
          </a:p>
          <a:p>
            <a:pPr marL="0" indent="0" algn="r">
              <a:buNone/>
            </a:pPr>
            <a:r>
              <a:rPr lang="en-US" dirty="0"/>
              <a:t>- Donald Knuth</a:t>
            </a:r>
          </a:p>
          <a:p>
            <a:endParaRPr lang="en-US" dirty="0"/>
          </a:p>
        </p:txBody>
      </p:sp>
      <p:pic>
        <p:nvPicPr>
          <p:cNvPr id="2050" name="Picture 2" descr="https://i.pinimg.com/736x/5d/90/e7/5d90e7a5fdc6b9ebc5bd0d83adb8a727--transparents-tumblr-cute-quotes.jpg">
            <a:extLst>
              <a:ext uri="{FF2B5EF4-FFF2-40B4-BE49-F238E27FC236}">
                <a16:creationId xmlns:a16="http://schemas.microsoft.com/office/drawing/2014/main" id="{BB7B140C-097E-4F10-9D9A-75041625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77" y="2087626"/>
            <a:ext cx="3665584" cy="28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34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3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AMD Swoops In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71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EDCE078-5D16-422D-A6C9-5D226ECE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2" y="1523236"/>
            <a:ext cx="3943350" cy="4746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2003: AMD64</a:t>
            </a:r>
          </a:p>
          <a:p>
            <a:r>
              <a:rPr lang="en-US" dirty="0"/>
              <a:t>AMD’s backwards-compatible 64-bit x86 extension</a:t>
            </a:r>
          </a:p>
          <a:p>
            <a:r>
              <a:rPr lang="en-US" dirty="0"/>
              <a:t>Intel eventually catches up with compatible Intel 64 architecture</a:t>
            </a:r>
          </a:p>
          <a:p>
            <a:pPr marL="0" indent="0">
              <a:buNone/>
            </a:pPr>
            <a:r>
              <a:rPr lang="en-US" dirty="0"/>
              <a:t>X64 used to denote the vendor-neutral intersection of AMD64 and Intel 64</a:t>
            </a:r>
          </a:p>
        </p:txBody>
      </p:sp>
      <p:pic>
        <p:nvPicPr>
          <p:cNvPr id="5122" name="Picture 2" descr="Pelican double crossing: Cheeky bird flexes its muscles to ...">
            <a:extLst>
              <a:ext uri="{FF2B5EF4-FFF2-40B4-BE49-F238E27FC236}">
                <a16:creationId xmlns:a16="http://schemas.microsoft.com/office/drawing/2014/main" id="{5724BF6D-8709-40A1-AED1-2298EA5E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22" y="2455672"/>
            <a:ext cx="4948611" cy="32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255E7-6836-43A2-9508-880B80D79D38}"/>
              </a:ext>
            </a:extLst>
          </p:cNvPr>
          <p:cNvSpPr txBox="1"/>
          <p:nvPr/>
        </p:nvSpPr>
        <p:spPr>
          <a:xfrm>
            <a:off x="6366964" y="3875011"/>
            <a:ext cx="601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amd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D6599-5A9A-45B5-82EB-990E6E8F9B23}"/>
              </a:ext>
            </a:extLst>
          </p:cNvPr>
          <p:cNvSpPr txBox="1"/>
          <p:nvPr/>
        </p:nvSpPr>
        <p:spPr>
          <a:xfrm>
            <a:off x="7373027" y="4957986"/>
            <a:ext cx="600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16710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Upshot: A Patchwork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EDCE078-5D16-422D-A6C9-5D226ECE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1" y="1513905"/>
            <a:ext cx="3943350" cy="4746785"/>
          </a:xfrm>
        </p:spPr>
        <p:txBody>
          <a:bodyPr>
            <a:normAutofit/>
          </a:bodyPr>
          <a:lstStyle/>
          <a:p>
            <a:r>
              <a:rPr lang="en-US" dirty="0"/>
              <a:t>x86 carries many features that lack modern salience</a:t>
            </a:r>
          </a:p>
          <a:p>
            <a:r>
              <a:rPr lang="en-US" dirty="0"/>
              <a:t>x64 avoids a lot of these</a:t>
            </a:r>
          </a:p>
          <a:p>
            <a:r>
              <a:rPr lang="en-US" dirty="0"/>
              <a:t>Still has some WTF features</a:t>
            </a:r>
          </a:p>
          <a:p>
            <a:pPr lvl="1"/>
            <a:r>
              <a:rPr lang="en-US" dirty="0"/>
              <a:t>Many to do with register-poorness</a:t>
            </a:r>
          </a:p>
        </p:txBody>
      </p:sp>
      <p:pic>
        <p:nvPicPr>
          <p:cNvPr id="6146" name="Picture 2" descr="lot vintage hand stitched pieced quilt blocks &amp; square ...">
            <a:extLst>
              <a:ext uri="{FF2B5EF4-FFF2-40B4-BE49-F238E27FC236}">
                <a16:creationId xmlns:a16="http://schemas.microsoft.com/office/drawing/2014/main" id="{5AE675BE-4BB6-437D-8172-EF9FA95A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70" y="1843549"/>
            <a:ext cx="3854246" cy="28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63958"/>
              </p:ext>
            </p:extLst>
          </p:nvPr>
        </p:nvGraphicFramePr>
        <p:xfrm>
          <a:off x="1597865" y="1543387"/>
          <a:ext cx="5562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45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3338465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Nominal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for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 (base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 (edge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r08 – 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general purpose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1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Assembly: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073EA95-34F6-438A-B589-C98C27C181B3}"/>
              </a:ext>
            </a:extLst>
          </p:cNvPr>
          <p:cNvSpPr/>
          <p:nvPr/>
        </p:nvSpPr>
        <p:spPr>
          <a:xfrm>
            <a:off x="7305867" y="2006081"/>
            <a:ext cx="503853" cy="31537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3D979-B00F-4F52-BE3C-078FEEB2DE72}"/>
              </a:ext>
            </a:extLst>
          </p:cNvPr>
          <p:cNvSpPr txBox="1"/>
          <p:nvPr/>
        </p:nvSpPr>
        <p:spPr>
          <a:xfrm>
            <a:off x="7884362" y="3256385"/>
            <a:ext cx="204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used in </a:t>
            </a:r>
          </a:p>
          <a:p>
            <a:r>
              <a:rPr lang="en-US" dirty="0"/>
              <a:t>Instruction opcodes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AE1B31F-808F-421A-BAD3-DD08A95BFFC6}"/>
              </a:ext>
            </a:extLst>
          </p:cNvPr>
          <p:cNvSpPr/>
          <p:nvPr/>
        </p:nvSpPr>
        <p:spPr>
          <a:xfrm flipV="1">
            <a:off x="7305866" y="5305837"/>
            <a:ext cx="503853" cy="687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9571F-8FCE-4319-96BB-C5485E09C530}"/>
              </a:ext>
            </a:extLst>
          </p:cNvPr>
          <p:cNvSpPr txBox="1"/>
          <p:nvPr/>
        </p:nvSpPr>
        <p:spPr>
          <a:xfrm>
            <a:off x="7809719" y="5453481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used in </a:t>
            </a:r>
          </a:p>
          <a:p>
            <a:r>
              <a:rPr lang="en-US" dirty="0"/>
              <a:t>instruction opcodes</a:t>
            </a:r>
          </a:p>
        </p:txBody>
      </p:sp>
    </p:spTree>
    <p:extLst>
      <p:ext uri="{BB962C8B-B14F-4D97-AF65-F5344CB8AC3E}">
        <p14:creationId xmlns:p14="http://schemas.microsoft.com/office/powerpoint/2010/main" val="398339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73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 Compatibility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Assembly: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4E349-8582-47DC-A7B1-FD8A6E8641DE}"/>
              </a:ext>
            </a:extLst>
          </p:cNvPr>
          <p:cNvSpPr/>
          <p:nvPr/>
        </p:nvSpPr>
        <p:spPr>
          <a:xfrm>
            <a:off x="698917" y="2374492"/>
            <a:ext cx="7517990" cy="907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07CFE-23C8-42EF-A0CE-11C1E19DB805}"/>
              </a:ext>
            </a:extLst>
          </p:cNvPr>
          <p:cNvSpPr txBox="1"/>
          <p:nvPr/>
        </p:nvSpPr>
        <p:spPr>
          <a:xfrm>
            <a:off x="698918" y="2005160"/>
            <a:ext cx="292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Register #0 – the “A” register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A15F6-C150-40B2-84E6-C0DD9579AB56}"/>
              </a:ext>
            </a:extLst>
          </p:cNvPr>
          <p:cNvSpPr/>
          <p:nvPr/>
        </p:nvSpPr>
        <p:spPr>
          <a:xfrm>
            <a:off x="773884" y="3414257"/>
            <a:ext cx="7354530" cy="35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rax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88FF1-3AB4-4605-861E-18A469154C02}"/>
              </a:ext>
            </a:extLst>
          </p:cNvPr>
          <p:cNvSpPr/>
          <p:nvPr/>
        </p:nvSpPr>
        <p:spPr>
          <a:xfrm>
            <a:off x="4430189" y="3809810"/>
            <a:ext cx="3688392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eax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1B669F-3AB7-4FD2-A75D-E838AF366362}"/>
              </a:ext>
            </a:extLst>
          </p:cNvPr>
          <p:cNvSpPr/>
          <p:nvPr/>
        </p:nvSpPr>
        <p:spPr>
          <a:xfrm>
            <a:off x="6261669" y="4197461"/>
            <a:ext cx="1856911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A838E2-CD80-441D-8BDE-D454EEDD06D4}"/>
              </a:ext>
            </a:extLst>
          </p:cNvPr>
          <p:cNvSpPr/>
          <p:nvPr/>
        </p:nvSpPr>
        <p:spPr>
          <a:xfrm>
            <a:off x="7206025" y="4573276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7F597C-E953-43D3-947A-0D0DD32E330E}"/>
              </a:ext>
            </a:extLst>
          </p:cNvPr>
          <p:cNvSpPr/>
          <p:nvPr/>
        </p:nvSpPr>
        <p:spPr>
          <a:xfrm>
            <a:off x="6262128" y="4570094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296A4D-B44A-447D-941F-9C975B5FDBB0}"/>
              </a:ext>
            </a:extLst>
          </p:cNvPr>
          <p:cNvSpPr/>
          <p:nvPr/>
        </p:nvSpPr>
        <p:spPr>
          <a:xfrm>
            <a:off x="72963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9C0FB2-9C3E-4EC2-B2B6-BC94AAFA7F20}"/>
              </a:ext>
            </a:extLst>
          </p:cNvPr>
          <p:cNvSpPr/>
          <p:nvPr/>
        </p:nvSpPr>
        <p:spPr>
          <a:xfrm>
            <a:off x="1666161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A21A8-EDA4-450B-A558-C94A5946CA5A}"/>
              </a:ext>
            </a:extLst>
          </p:cNvPr>
          <p:cNvSpPr/>
          <p:nvPr/>
        </p:nvSpPr>
        <p:spPr>
          <a:xfrm>
            <a:off x="2602683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53384B-6479-4163-8053-7D603E5FA07C}"/>
              </a:ext>
            </a:extLst>
          </p:cNvPr>
          <p:cNvSpPr/>
          <p:nvPr/>
        </p:nvSpPr>
        <p:spPr>
          <a:xfrm>
            <a:off x="353920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BBA196-27DD-417B-9719-A85DED1145B7}"/>
              </a:ext>
            </a:extLst>
          </p:cNvPr>
          <p:cNvSpPr/>
          <p:nvPr/>
        </p:nvSpPr>
        <p:spPr>
          <a:xfrm>
            <a:off x="447572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B493CE-B82B-4322-9421-C8564DFFD38E}"/>
              </a:ext>
            </a:extLst>
          </p:cNvPr>
          <p:cNvSpPr/>
          <p:nvPr/>
        </p:nvSpPr>
        <p:spPr>
          <a:xfrm>
            <a:off x="541224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FD3C52-EE0A-4284-9E17-E7A0B40EE668}"/>
              </a:ext>
            </a:extLst>
          </p:cNvPr>
          <p:cNvSpPr/>
          <p:nvPr/>
        </p:nvSpPr>
        <p:spPr>
          <a:xfrm>
            <a:off x="634139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00F215-B016-47EB-AAEC-373DD2456300}"/>
              </a:ext>
            </a:extLst>
          </p:cNvPr>
          <p:cNvSpPr/>
          <p:nvPr/>
        </p:nvSpPr>
        <p:spPr>
          <a:xfrm>
            <a:off x="727054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B3226D-BC66-4DB5-A465-45D14B523194}"/>
                  </a:ext>
                </a:extLst>
              </p14:cNvPr>
              <p14:cNvContentPartPr/>
              <p14:nvPr/>
            </p14:nvContentPartPr>
            <p14:xfrm>
              <a:off x="3554640" y="3668040"/>
              <a:ext cx="4010760" cy="181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B3226D-BC66-4DB5-A465-45D14B5231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280" y="3658680"/>
                <a:ext cx="4029480" cy="18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68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58019F-A5A6-4AA7-BE40-B193FB677BB6}"/>
                  </a:ext>
                </a:extLst>
              </p14:cNvPr>
              <p14:cNvContentPartPr/>
              <p14:nvPr/>
            </p14:nvContentPartPr>
            <p14:xfrm>
              <a:off x="983520" y="3227400"/>
              <a:ext cx="2118240" cy="67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58019F-A5A6-4AA7-BE40-B193FB677B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160" y="3218040"/>
                <a:ext cx="2136960" cy="6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593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41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Stepping Back From Binary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Encoding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514812" y="1974749"/>
            <a:ext cx="4684509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Dealing with binary directly is tedious and error-prone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Laying out code / data is super difficult to do manually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Remembering the binary opcode sequence for every instruction is difficult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Fortunately, we don’t have to do that</a:t>
            </a:r>
          </a:p>
        </p:txBody>
      </p:sp>
      <p:pic>
        <p:nvPicPr>
          <p:cNvPr id="2" name="Picture 2" descr="Calculating meme Blank Template - Imgflip">
            <a:extLst>
              <a:ext uri="{FF2B5EF4-FFF2-40B4-BE49-F238E27FC236}">
                <a16:creationId xmlns:a16="http://schemas.microsoft.com/office/drawing/2014/main" id="{831879AB-E22E-4A4C-B21E-87525E5B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2" y="2765523"/>
            <a:ext cx="3620510" cy="23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3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53868-6756-4F11-823A-039C67BF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0" b="7315"/>
          <a:stretch/>
        </p:blipFill>
        <p:spPr>
          <a:xfrm flipH="1">
            <a:off x="4285668" y="1267494"/>
            <a:ext cx="4716468" cy="54058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1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Assembler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Assembly: About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29797"/>
            <a:ext cx="37994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Write low-level textual </a:t>
            </a:r>
            <a:r>
              <a:rPr lang="en-US" b="1" i="1" dirty="0"/>
              <a:t>mnemonics</a:t>
            </a:r>
            <a:r>
              <a:rPr lang="en-US" b="1" dirty="0"/>
              <a:t> (assembly code) </a:t>
            </a:r>
            <a:r>
              <a:rPr lang="en-US" dirty="0"/>
              <a:t> </a:t>
            </a:r>
          </a:p>
          <a:p>
            <a:r>
              <a:rPr lang="en-US" dirty="0"/>
              <a:t>Assembly code isn’t </a:t>
            </a:r>
            <a:r>
              <a:rPr lang="en-US" i="1" dirty="0"/>
              <a:t>directly</a:t>
            </a:r>
            <a:r>
              <a:rPr lang="en-US" dirty="0"/>
              <a:t> executable</a:t>
            </a:r>
          </a:p>
          <a:p>
            <a:r>
              <a:rPr lang="en-US" dirty="0"/>
              <a:t>Nearly 1-1 with the binary encoding</a:t>
            </a:r>
          </a:p>
          <a:p>
            <a:r>
              <a:rPr lang="en-US" dirty="0"/>
              <a:t>Different assemblers, different 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1647D-2A7B-4E8B-81A4-25CC69D24439}"/>
              </a:ext>
            </a:extLst>
          </p:cNvPr>
          <p:cNvSpPr txBox="1"/>
          <p:nvPr/>
        </p:nvSpPr>
        <p:spPr>
          <a:xfrm>
            <a:off x="4579403" y="1822490"/>
            <a:ext cx="1037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18019-7698-4ECA-8835-716FDCE1F694}"/>
              </a:ext>
            </a:extLst>
          </p:cNvPr>
          <p:cNvSpPr txBox="1"/>
          <p:nvPr/>
        </p:nvSpPr>
        <p:spPr>
          <a:xfrm>
            <a:off x="7617203" y="1776324"/>
            <a:ext cx="11673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04D6-8DB2-4901-9FDB-D64DDC5BA52F}"/>
              </a:ext>
            </a:extLst>
          </p:cNvPr>
          <p:cNvSpPr txBox="1"/>
          <p:nvPr/>
        </p:nvSpPr>
        <p:spPr>
          <a:xfrm>
            <a:off x="6247388" y="1868658"/>
            <a:ext cx="55734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6700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syntax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A622A6-9A54-4DF1-9986-8AB466BD4F15}"/>
                  </a:ext>
                </a:extLst>
              </p14:cNvPr>
              <p14:cNvContentPartPr/>
              <p14:nvPr/>
            </p14:nvContentPartPr>
            <p14:xfrm>
              <a:off x="1467000" y="2049840"/>
              <a:ext cx="6528240" cy="3316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A622A6-9A54-4DF1-9986-8AB466BD4F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7640" y="2040480"/>
                <a:ext cx="6546960" cy="33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5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syntax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Writing Assembly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383335-D343-4F61-9410-AD902090A14E}"/>
                  </a:ext>
                </a:extLst>
              </p14:cNvPr>
              <p14:cNvContentPartPr/>
              <p14:nvPr/>
            </p14:nvContentPartPr>
            <p14:xfrm>
              <a:off x="822240" y="2990880"/>
              <a:ext cx="4134600" cy="260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383335-D343-4F61-9410-AD902090A1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880" y="2981520"/>
                <a:ext cx="4153320" cy="26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syntax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5663682" y="1931435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5635688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5694782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5635688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57B3C-5D7C-4BF0-8086-FD26E7EF54E8}"/>
                  </a:ext>
                </a:extLst>
              </p14:cNvPr>
              <p14:cNvContentPartPr/>
              <p14:nvPr/>
            </p14:nvContentPartPr>
            <p14:xfrm>
              <a:off x="5364720" y="2265480"/>
              <a:ext cx="3230280" cy="255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57B3C-5D7C-4BF0-8086-FD26E7EF5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5360" y="2256120"/>
                <a:ext cx="3249000" cy="25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 program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 program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62EEA1-B840-4B0D-AE73-2F5D5A80C7AD}"/>
                  </a:ext>
                </a:extLst>
              </p14:cNvPr>
              <p14:cNvContentPartPr/>
              <p14:nvPr/>
            </p14:nvContentPartPr>
            <p14:xfrm>
              <a:off x="2714760" y="2280240"/>
              <a:ext cx="2895480" cy="222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62EEA1-B840-4B0D-AE73-2F5D5A80C7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5400" y="2270880"/>
                <a:ext cx="2914200" cy="22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 to x64: A program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5021827" y="3429001"/>
            <a:ext cx="2148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–o </a:t>
            </a:r>
            <a:r>
              <a:rPr lang="en-US" dirty="0" err="1"/>
              <a:t>start.o</a:t>
            </a:r>
            <a:r>
              <a:rPr lang="en-US" dirty="0"/>
              <a:t> </a:t>
            </a:r>
            <a:r>
              <a:rPr lang="en-US" dirty="0" err="1"/>
              <a:t>start.s</a:t>
            </a:r>
            <a:endParaRPr lang="en-US" dirty="0"/>
          </a:p>
          <a:p>
            <a:r>
              <a:rPr lang="en-US" dirty="0" err="1"/>
              <a:t>ld</a:t>
            </a:r>
            <a:r>
              <a:rPr lang="en-US" dirty="0"/>
              <a:t> </a:t>
            </a:r>
            <a:r>
              <a:rPr lang="en-US" dirty="0" err="1"/>
              <a:t>start.o</a:t>
            </a:r>
            <a:r>
              <a:rPr lang="en-US" dirty="0"/>
              <a:t> –o prog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500F94-8063-4C51-94B3-0B58D328B84D}"/>
                  </a:ext>
                </a:extLst>
              </p14:cNvPr>
              <p14:cNvContentPartPr/>
              <p14:nvPr/>
            </p14:nvContentPartPr>
            <p14:xfrm>
              <a:off x="4834800" y="2934720"/>
              <a:ext cx="2599920" cy="224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500F94-8063-4C51-94B3-0B58D328B8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5440" y="2925360"/>
                <a:ext cx="2618640" cy="22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8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Hardware Capabilities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 Intro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3727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Computers can store binary sequences in memory</a:t>
            </a:r>
          </a:p>
          <a:p>
            <a:r>
              <a:rPr lang="en-US" dirty="0"/>
              <a:t>An entire program thus needs to be mapped to binary sequences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igh Quality Man giving sword to larger man Blank Meme Template">
            <a:extLst>
              <a:ext uri="{FF2B5EF4-FFF2-40B4-BE49-F238E27FC236}">
                <a16:creationId xmlns:a16="http://schemas.microsoft.com/office/drawing/2014/main" id="{950818CF-7297-4774-9933-FEEDFCA8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2" y="1882183"/>
            <a:ext cx="4540546" cy="39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C75D1-FFFB-4CE1-8443-C256F0517EE6}"/>
              </a:ext>
            </a:extLst>
          </p:cNvPr>
          <p:cNvSpPr txBox="1"/>
          <p:nvPr/>
        </p:nvSpPr>
        <p:spPr>
          <a:xfrm>
            <a:off x="7403841" y="4309510"/>
            <a:ext cx="9970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Electrical </a:t>
            </a:r>
          </a:p>
          <a:p>
            <a:r>
              <a:rPr lang="en-US" sz="1600" dirty="0"/>
              <a:t>Engineers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5549E-593B-4A6F-AC5D-72B42B4227D5}"/>
              </a:ext>
            </a:extLst>
          </p:cNvPr>
          <p:cNvSpPr txBox="1"/>
          <p:nvPr/>
        </p:nvSpPr>
        <p:spPr>
          <a:xfrm rot="21071776">
            <a:off x="6866825" y="3522471"/>
            <a:ext cx="9589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0s and 1s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FC541-CD5F-420D-AC04-ADDAF388C2E9}"/>
              </a:ext>
            </a:extLst>
          </p:cNvPr>
          <p:cNvSpPr txBox="1"/>
          <p:nvPr/>
        </p:nvSpPr>
        <p:spPr>
          <a:xfrm>
            <a:off x="5872788" y="2781939"/>
            <a:ext cx="10224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Computer</a:t>
            </a:r>
          </a:p>
          <a:p>
            <a:r>
              <a:rPr lang="en-US" sz="1600" dirty="0"/>
              <a:t>Scientists</a:t>
            </a:r>
          </a:p>
        </p:txBody>
      </p:sp>
    </p:spTree>
    <p:extLst>
      <p:ext uri="{BB962C8B-B14F-4D97-AF65-F5344CB8AC3E}">
        <p14:creationId xmlns:p14="http://schemas.microsoft.com/office/powerpoint/2010/main" val="10323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9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Programs as Numeric Sequences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9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886940" y="1204957"/>
            <a:ext cx="7556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We </a:t>
            </a:r>
            <a:r>
              <a:rPr lang="en-US" sz="3000" dirty="0" err="1"/>
              <a:t>gotta</a:t>
            </a:r>
            <a:r>
              <a:rPr lang="en-US" sz="3000" dirty="0"/>
              <a:t> encode the whole dang program into </a:t>
            </a:r>
          </a:p>
          <a:p>
            <a:r>
              <a:rPr lang="en-US" sz="3000" dirty="0"/>
              <a:t>this sucker!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data as binary 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instructions as binary sequences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EB4C1-C8AF-4800-B386-1F61DBC62BCD}"/>
              </a:ext>
            </a:extLst>
          </p:cNvPr>
          <p:cNvSpPr/>
          <p:nvPr/>
        </p:nvSpPr>
        <p:spPr>
          <a:xfrm>
            <a:off x="4513772" y="4919147"/>
            <a:ext cx="27553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Need to use the </a:t>
            </a:r>
          </a:p>
          <a:p>
            <a:r>
              <a:rPr lang="en-US" sz="3000" dirty="0"/>
              <a:t>same space for</a:t>
            </a:r>
          </a:p>
          <a:p>
            <a:r>
              <a:rPr lang="en-US" sz="3000" dirty="0"/>
              <a:t>many things</a:t>
            </a:r>
          </a:p>
        </p:txBody>
      </p:sp>
      <p:pic>
        <p:nvPicPr>
          <p:cNvPr id="29" name="Picture 2" descr="Disasters Downunder | Natural Disasters">
            <a:extLst>
              <a:ext uri="{FF2B5EF4-FFF2-40B4-BE49-F238E27FC236}">
                <a16:creationId xmlns:a16="http://schemas.microsoft.com/office/drawing/2014/main" id="{549C77E0-777D-4D10-BF1F-61A50735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08" y="4833950"/>
            <a:ext cx="1905906" cy="1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BF63D7-CCDA-447E-83A4-EE31A81FBAD3}"/>
              </a:ext>
            </a:extLst>
          </p:cNvPr>
          <p:cNvGrpSpPr/>
          <p:nvPr/>
        </p:nvGrpSpPr>
        <p:grpSpPr>
          <a:xfrm>
            <a:off x="439990" y="3429548"/>
            <a:ext cx="8760238" cy="867565"/>
            <a:chOff x="439990" y="5444091"/>
            <a:chExt cx="8760238" cy="8675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E5E1D2-31C2-4FB9-BBBA-5C4045C1BC34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4D1EDE-CF97-47F9-B853-6049FAC3B403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6C6D9F-AAC2-4BA9-8AFF-866A6D9A0C91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E91846-D4B0-40AF-A6F4-914EE76DA4FF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F274EB-745D-47A1-A1AD-D9461DEA6BB5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F78B2F-F484-4316-8BE4-EECF93342F36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F6F7F4-94B3-4612-B1B7-90AA25F5D87A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F00B7C-CB79-45E6-8672-5F0E13154599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B3ACF3-CC83-4E1D-AC72-6564BC36BF38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163C22-3224-4A74-B088-20926BE639CB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AC1725-FF94-4F78-B151-88F7C88D6A1A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866A66-632C-4064-95E1-84A237F6D219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F6DC95-1E2D-4E2A-AFDC-5BC03B487E8D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0BD6D0-319A-493B-8E2B-81E5E3F21444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48ED8-2001-4222-8CC0-5FA768CEDD3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8B506A-80BE-43A8-9144-596AF7487ED6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D114D9-F4C4-4670-9FA0-43833693E568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501511-4819-4D06-B689-F8853671DEF7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E010AA-9F4D-4BAD-993F-CD034516139F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417898-B7CC-44C5-8527-E72CB0297FAD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DB5A61-455B-4AFE-9D54-E7BF974CECAD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AEC7C3D-3D90-4D2B-81C6-F1BA0F69E0FC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C9ABFE5-BD8E-427B-8715-88783053ADA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74C916-491B-42AF-A1F9-7A21B7B22644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39B86F-BF89-48DC-8945-52D5175C4CC9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542573-3691-4AD4-8BC7-C7CCE252489B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9D39C6-A3E0-483D-8572-87E1A3B6C69A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8EC617-B24B-468B-9769-01B05A632B50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7AF501-05D4-4F2E-B197-44A4C984B7A3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574F21-E496-4686-A6A0-65FF31D36016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15D469-F1CA-4DEC-B688-1A20CDBFAEE7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56FA9D-67FE-419F-9F34-B47681E6DEEE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2ABC425-4F34-422F-B7D1-9475B21E7AC6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FF272E-BCC8-480D-AF02-81422975015F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55133B-FC07-4972-9BCE-36BCFBAA081F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603D56-0A8C-4396-809B-D9E6BD26BD4D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D3B114-93FE-4013-9DC2-81587715D33A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715D9A3-32B1-4BF9-9F41-128AFDDF6193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C236A2-B751-40D6-BA1A-9D05CF0B6269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1CB00B1-C4C9-4866-A916-F5489BCF3992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197B31-A678-4A7E-8DA0-A9E3667D167A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069830-3143-4BA1-84D7-58BEAEF90AE9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FC5D03-0574-4397-98B5-6AF3F50FD4C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2998DAA-5530-44AE-9F1A-10F1ADF95749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4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ISA Contract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blog.ipleaders.in/wp-content/uploads/2016/07/handshake.jpg">
            <a:extLst>
              <a:ext uri="{FF2B5EF4-FFF2-40B4-BE49-F238E27FC236}">
                <a16:creationId xmlns:a16="http://schemas.microsoft.com/office/drawing/2014/main" id="{91EF566D-9B60-47DF-8C00-D987F457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9" y="2570565"/>
            <a:ext cx="4294422" cy="2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5219742" y="3631962"/>
            <a:ext cx="11040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7511342" y="3069986"/>
            <a:ext cx="10254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83625-B67B-456B-A7AE-31D24C6FB353}"/>
              </a:ext>
            </a:extLst>
          </p:cNvPr>
          <p:cNvSpPr txBox="1"/>
          <p:nvPr/>
        </p:nvSpPr>
        <p:spPr>
          <a:xfrm>
            <a:off x="5225142" y="5432023"/>
            <a:ext cx="359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ISA: A contract of hardware aspects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D72490F-EB5D-401F-A378-4ECB8C6B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</p:spTree>
    <p:extLst>
      <p:ext uri="{BB962C8B-B14F-4D97-AF65-F5344CB8AC3E}">
        <p14:creationId xmlns:p14="http://schemas.microsoft.com/office/powerpoint/2010/main" val="182088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8599-F458-4134-A105-7363A2D4F160}"/>
              </a:ext>
            </a:extLst>
          </p:cNvPr>
          <p:cNvSpPr txBox="1"/>
          <p:nvPr/>
        </p:nvSpPr>
        <p:spPr>
          <a:xfrm>
            <a:off x="5533675" y="1214319"/>
            <a:ext cx="265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Hypothetical 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5439748" y="1781734"/>
            <a:ext cx="225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 is encoded as 1110</a:t>
            </a:r>
          </a:p>
          <a:p>
            <a:r>
              <a:rPr lang="en-US" dirty="0"/>
              <a:t>-1 is encoded as 1111</a:t>
            </a:r>
          </a:p>
          <a:p>
            <a:r>
              <a:rPr lang="en-US" dirty="0"/>
              <a:t>8 is encoded as 1000</a:t>
            </a:r>
          </a:p>
          <a:p>
            <a:r>
              <a:rPr lang="en-US" dirty="0"/>
              <a:t>12 is encoded as 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5414867" y="3101911"/>
            <a:ext cx="3045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 instruction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D8884-992E-4157-8F55-0C83C93F690F}"/>
              </a:ext>
            </a:extLst>
          </p:cNvPr>
          <p:cNvSpPr txBox="1"/>
          <p:nvPr/>
        </p:nvSpPr>
        <p:spPr>
          <a:xfrm>
            <a:off x="5417976" y="4373987"/>
            <a:ext cx="240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 is encoded</a:t>
            </a:r>
          </a:p>
          <a:p>
            <a:r>
              <a:rPr lang="en-US" dirty="0"/>
              <a:t>as 10101010 00010000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0AE18-306E-41E3-8FC3-6BA046A4A706}"/>
              </a:ext>
            </a:extLst>
          </p:cNvPr>
          <p:cNvSpPr txBox="1"/>
          <p:nvPr/>
        </p:nvSpPr>
        <p:spPr>
          <a:xfrm>
            <a:off x="5354847" y="5430024"/>
            <a:ext cx="277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to execute </a:t>
            </a:r>
          </a:p>
          <a:p>
            <a:r>
              <a:rPr lang="en-US" dirty="0"/>
              <a:t>is stored in register 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AA855-1FE6-47C4-85AA-AEBBECA6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Set Architectures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BCB4164-D37E-4322-A372-8BBD4ED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A47EA4-2E01-4F7E-98E1-917711B7B1D5}"/>
              </a:ext>
            </a:extLst>
          </p:cNvPr>
          <p:cNvCxnSpPr/>
          <p:nvPr/>
        </p:nvCxnSpPr>
        <p:spPr>
          <a:xfrm>
            <a:off x="3129280" y="2072640"/>
            <a:ext cx="22855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8B437-9ECA-4E5A-8B03-CB743ACB297F}"/>
              </a:ext>
            </a:extLst>
          </p:cNvPr>
          <p:cNvCxnSpPr>
            <a:cxnSpLocks/>
          </p:cNvCxnSpPr>
          <p:nvPr/>
        </p:nvCxnSpPr>
        <p:spPr>
          <a:xfrm>
            <a:off x="4212053" y="3342640"/>
            <a:ext cx="114279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B4913-A714-4873-A089-3751971EFFED}"/>
              </a:ext>
            </a:extLst>
          </p:cNvPr>
          <p:cNvCxnSpPr>
            <a:cxnSpLocks/>
          </p:cNvCxnSpPr>
          <p:nvPr/>
        </p:nvCxnSpPr>
        <p:spPr>
          <a:xfrm>
            <a:off x="4095946" y="4500880"/>
            <a:ext cx="12589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D1317-F6F7-4E47-993A-C8E22B6575CC}"/>
              </a:ext>
            </a:extLst>
          </p:cNvPr>
          <p:cNvCxnSpPr>
            <a:cxnSpLocks/>
          </p:cNvCxnSpPr>
          <p:nvPr/>
        </p:nvCxnSpPr>
        <p:spPr>
          <a:xfrm>
            <a:off x="2418080" y="5648960"/>
            <a:ext cx="28206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868CA05-921D-436F-AA68-07147BDDA443}"/>
                  </a:ext>
                </a:extLst>
              </p14:cNvPr>
              <p14:cNvContentPartPr/>
              <p14:nvPr/>
            </p14:nvContentPartPr>
            <p14:xfrm>
              <a:off x="5799600" y="4494960"/>
              <a:ext cx="2508840" cy="379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868CA05-921D-436F-AA68-07147BDDA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0240" y="4485600"/>
                <a:ext cx="252756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3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Processors Conform to ISAs 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B0C0D-5184-4886-8F71-1A8DC1373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86" y="1825625"/>
            <a:ext cx="4651273" cy="4351338"/>
          </a:xfrm>
        </p:spPr>
        <p:txBody>
          <a:bodyPr/>
          <a:lstStyle/>
          <a:p>
            <a:r>
              <a:rPr lang="en-US" dirty="0"/>
              <a:t>Upon encountering a byte sequence an ISA-conformant “knows” how to interpret the sequence</a:t>
            </a:r>
          </a:p>
          <a:p>
            <a:r>
              <a:rPr lang="en-US" dirty="0"/>
              <a:t>Still has some flexibility on how to execute it, specified via the microarchitecture</a:t>
            </a:r>
          </a:p>
        </p:txBody>
      </p:sp>
      <p:pic>
        <p:nvPicPr>
          <p:cNvPr id="2050" name="Picture 2" descr="Do I Need Lots of Cores or a Faster CPU Clock Speed ...">
            <a:extLst>
              <a:ext uri="{FF2B5EF4-FFF2-40B4-BE49-F238E27FC236}">
                <a16:creationId xmlns:a16="http://schemas.microsoft.com/office/drawing/2014/main" id="{C129EB63-BC38-4B4D-BA5C-7020AA34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29" y="2927555"/>
            <a:ext cx="2698956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06479A-238E-4EBC-8167-65425E5AEB9D}"/>
              </a:ext>
            </a:extLst>
          </p:cNvPr>
          <p:cNvSpPr/>
          <p:nvPr/>
        </p:nvSpPr>
        <p:spPr>
          <a:xfrm>
            <a:off x="6464106" y="1179871"/>
            <a:ext cx="1902542" cy="17993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You’re </a:t>
            </a:r>
            <a:r>
              <a:rPr lang="en-US" dirty="0" err="1"/>
              <a:t>speakin</a:t>
            </a:r>
            <a:r>
              <a:rPr lang="en-US" dirty="0"/>
              <a:t>’ my language!</a:t>
            </a:r>
          </a:p>
        </p:txBody>
      </p:sp>
    </p:spTree>
    <p:extLst>
      <p:ext uri="{BB962C8B-B14F-4D97-AF65-F5344CB8AC3E}">
        <p14:creationId xmlns:p14="http://schemas.microsoft.com/office/powerpoint/2010/main" val="148784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1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Completely Hypothetical ISA Example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71242" y="1501862"/>
            <a:ext cx="225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 is encoded as 1110</a:t>
            </a:r>
          </a:p>
          <a:p>
            <a:r>
              <a:rPr lang="en-US" dirty="0"/>
              <a:t>-1 is encoded as 1111</a:t>
            </a:r>
          </a:p>
          <a:p>
            <a:r>
              <a:rPr lang="en-US" dirty="0"/>
              <a:t>8 is encoded as 1000</a:t>
            </a:r>
          </a:p>
          <a:p>
            <a:r>
              <a:rPr lang="en-US" dirty="0"/>
              <a:t>12 is encoded as 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3063033" y="1530592"/>
            <a:ext cx="2451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B1F17-CDA4-4A6F-A656-17B173242A39}"/>
              </a:ext>
            </a:extLst>
          </p:cNvPr>
          <p:cNvSpPr txBox="1"/>
          <p:nvPr/>
        </p:nvSpPr>
        <p:spPr>
          <a:xfrm>
            <a:off x="5825812" y="1588739"/>
            <a:ext cx="1362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</a:t>
            </a:r>
          </a:p>
          <a:p>
            <a:r>
              <a:rPr lang="en-US" dirty="0"/>
              <a:t>encoded as </a:t>
            </a:r>
          </a:p>
          <a:p>
            <a:r>
              <a:rPr lang="en-US" dirty="0"/>
              <a:t>1010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B8025-5CE8-4D6C-AB75-8EB3B825746C}"/>
              </a:ext>
            </a:extLst>
          </p:cNvPr>
          <p:cNvGrpSpPr/>
          <p:nvPr/>
        </p:nvGrpSpPr>
        <p:grpSpPr>
          <a:xfrm>
            <a:off x="1950425" y="4407773"/>
            <a:ext cx="7095614" cy="871976"/>
            <a:chOff x="99139" y="5444091"/>
            <a:chExt cx="7095614" cy="8719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5E788F-D667-4DD7-85F2-7F3A564DC4ED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36FF5E-AFDD-4AFB-94ED-E40A37B00CF5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B4ED6C-3628-445B-AFA0-FA5612B84881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A32D44-C277-465A-8936-DEE2B4D640A6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81C69B-37E4-4B8C-A82F-45B7F86596E5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F4EACA-73CE-4F75-BFC4-D0314B6E434F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D4708E-9A69-423E-853B-29EB967D248D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15A3C6-BB6F-48DD-AD1C-BA979A1EFAA9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C567BF-2168-4FDE-9BC2-EC163932431C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9C2B37-46E3-4CC2-A445-DB10CAC12E29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34FE5-2901-4377-B981-86A83CBE76BA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3D4C8B-B3DA-438D-9290-3CBAFD376652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7A5393-4D8D-4C3D-A246-03520C4946FF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6885C4-B5D1-4B46-8D05-383F874920FF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0AD5EF-8B66-40B1-A27B-789A016727C3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2E9168-5B8C-4CBF-A414-5A195CF02B93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1CE9A5-B644-4A12-9F85-F695587B75C0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14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E5391F-A8BA-41B5-84FE-27FE446904D7}"/>
                </a:ext>
              </a:extLst>
            </p:cNvPr>
            <p:cNvSpPr txBox="1"/>
            <p:nvPr/>
          </p:nvSpPr>
          <p:spPr>
            <a:xfrm>
              <a:off x="720786" y="5909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4DD623-7141-4692-938C-4B1A5E470A50}"/>
                </a:ext>
              </a:extLst>
            </p:cNvPr>
            <p:cNvSpPr txBox="1"/>
            <p:nvPr/>
          </p:nvSpPr>
          <p:spPr>
            <a:xfrm>
              <a:off x="1504439" y="5915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EE6C80-7382-49C3-AECD-AF97C663B43F}"/>
                </a:ext>
              </a:extLst>
            </p:cNvPr>
            <p:cNvSpPr txBox="1"/>
            <p:nvPr/>
          </p:nvSpPr>
          <p:spPr>
            <a:xfrm>
              <a:off x="6232460" y="5921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630BCF-6770-4C2A-9631-5B100BFFBBDD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A49324-0F36-4C8D-9677-1890AD8CA3A3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044E89-D9C6-499E-B9DB-EE7319EF65FB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A28DD3-1F57-4E7C-BB7F-566B988B05DF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0488AF-3A06-4D25-BE0C-A0E9F001BCD1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71173B-04BB-45E4-A5A6-1F1ADA713A45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141DE7-945D-467F-B4E3-F23F16EFC968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BA5F40-33C5-40C4-A967-CFA9E1567864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BA7B9-AB47-400C-8556-83E09BE22486}"/>
                </a:ext>
              </a:extLst>
            </p:cNvPr>
            <p:cNvSpPr txBox="1"/>
            <p:nvPr/>
          </p:nvSpPr>
          <p:spPr>
            <a:xfrm>
              <a:off x="3097481" y="5911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754D41-FFD1-42C0-B673-B5F7E75AC853}"/>
                </a:ext>
              </a:extLst>
            </p:cNvPr>
            <p:cNvSpPr txBox="1"/>
            <p:nvPr/>
          </p:nvSpPr>
          <p:spPr>
            <a:xfrm>
              <a:off x="3880890" y="59066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60CD7F-4A12-4C0E-854E-AA2B278CF595}"/>
                </a:ext>
              </a:extLst>
            </p:cNvPr>
            <p:cNvSpPr txBox="1"/>
            <p:nvPr/>
          </p:nvSpPr>
          <p:spPr>
            <a:xfrm>
              <a:off x="4628085" y="5915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4E9091-A741-4557-BC65-C2D05E90D673}"/>
                </a:ext>
              </a:extLst>
            </p:cNvPr>
            <p:cNvSpPr txBox="1"/>
            <p:nvPr/>
          </p:nvSpPr>
          <p:spPr>
            <a:xfrm>
              <a:off x="2326290" y="5926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7E8875-DC98-4E77-B13D-42552BA90C33}"/>
                </a:ext>
              </a:extLst>
            </p:cNvPr>
            <p:cNvSpPr txBox="1"/>
            <p:nvPr/>
          </p:nvSpPr>
          <p:spPr>
            <a:xfrm>
              <a:off x="6851389" y="593429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A23238-EA8D-40A6-8D64-FEAED393B89F}"/>
                </a:ext>
              </a:extLst>
            </p:cNvPr>
            <p:cNvSpPr txBox="1"/>
            <p:nvPr/>
          </p:nvSpPr>
          <p:spPr>
            <a:xfrm>
              <a:off x="99139" y="594673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342F259-B3D6-4ACD-883B-65E5F3D95260}"/>
              </a:ext>
            </a:extLst>
          </p:cNvPr>
          <p:cNvSpPr txBox="1"/>
          <p:nvPr/>
        </p:nvSpPr>
        <p:spPr>
          <a:xfrm>
            <a:off x="7740312" y="1558584"/>
            <a:ext cx="1885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</a:t>
            </a:r>
          </a:p>
          <a:p>
            <a:r>
              <a:rPr lang="en-US" dirty="0"/>
              <a:t>to execute </a:t>
            </a:r>
          </a:p>
          <a:p>
            <a:r>
              <a:rPr lang="en-US" dirty="0"/>
              <a:t>stored in register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A5C18-1DCD-49EF-B479-1566E46A5F1B}"/>
              </a:ext>
            </a:extLst>
          </p:cNvPr>
          <p:cNvSpPr txBox="1"/>
          <p:nvPr/>
        </p:nvSpPr>
        <p:spPr>
          <a:xfrm>
            <a:off x="2350540" y="3928190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I: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B5888-2A31-47FE-8A96-DA836F70048F}"/>
              </a:ext>
            </a:extLst>
          </p:cNvPr>
          <p:cNvSpPr/>
          <p:nvPr/>
        </p:nvSpPr>
        <p:spPr>
          <a:xfrm>
            <a:off x="3546224" y="3920305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A051E-E9F4-48BF-9C96-44EE7492CA29}"/>
              </a:ext>
            </a:extLst>
          </p:cNvPr>
          <p:cNvSpPr txBox="1"/>
          <p:nvPr/>
        </p:nvSpPr>
        <p:spPr>
          <a:xfrm rot="20788787">
            <a:off x="671309" y="4061720"/>
            <a:ext cx="161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value at</a:t>
            </a:r>
          </a:p>
          <a:p>
            <a:r>
              <a:rPr lang="en-US" i="1" dirty="0"/>
              <a:t>address 8 is -2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81936CD-05F8-46F2-AD22-2249BE0E7195}"/>
              </a:ext>
            </a:extLst>
          </p:cNvPr>
          <p:cNvSpPr txBox="1"/>
          <p:nvPr/>
        </p:nvSpPr>
        <p:spPr>
          <a:xfrm rot="653830">
            <a:off x="4133969" y="2885240"/>
            <a:ext cx="161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Execute the instruction at address 12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3AE40B4-DD6B-4948-879C-2E56DF4A90A9}"/>
              </a:ext>
            </a:extLst>
          </p:cNvPr>
          <p:cNvSpPr txBox="1"/>
          <p:nvPr/>
        </p:nvSpPr>
        <p:spPr>
          <a:xfrm rot="653830">
            <a:off x="6799421" y="2918942"/>
            <a:ext cx="161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instruction at address 12 is INC_ADDR 8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432E26-7E3D-4B01-90AC-088A1DD949FF}"/>
              </a:ext>
            </a:extLst>
          </p:cNvPr>
          <p:cNvGrpSpPr/>
          <p:nvPr/>
        </p:nvGrpSpPr>
        <p:grpSpPr>
          <a:xfrm>
            <a:off x="2628057" y="4929458"/>
            <a:ext cx="2765103" cy="443962"/>
            <a:chOff x="2628057" y="4929458"/>
            <a:chExt cx="2765103" cy="44396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A2066E0-08F2-45E3-9A79-80E05EB7866D}"/>
                </a:ext>
              </a:extLst>
            </p:cNvPr>
            <p:cNvSpPr txBox="1"/>
            <p:nvPr/>
          </p:nvSpPr>
          <p:spPr>
            <a:xfrm>
              <a:off x="5091474" y="49947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BD7AF5-2857-477C-B3D7-934245D662B3}"/>
                </a:ext>
              </a:extLst>
            </p:cNvPr>
            <p:cNvSpPr txBox="1"/>
            <p:nvPr/>
          </p:nvSpPr>
          <p:spPr>
            <a:xfrm>
              <a:off x="4348134" y="4997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4D1FBF5-D610-4D0F-AB9E-9616BB6E9E4B}"/>
                </a:ext>
              </a:extLst>
            </p:cNvPr>
            <p:cNvSpPr txBox="1"/>
            <p:nvPr/>
          </p:nvSpPr>
          <p:spPr>
            <a:xfrm>
              <a:off x="3586132" y="5000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CDF92F0-F39D-4761-90C4-6C246F897CB3}"/>
                </a:ext>
              </a:extLst>
            </p:cNvPr>
            <p:cNvSpPr txBox="1"/>
            <p:nvPr/>
          </p:nvSpPr>
          <p:spPr>
            <a:xfrm>
              <a:off x="2796137" y="50040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153742D-9836-46A1-BE8F-A245C38D4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057" y="4948115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4218EDD-67DB-4510-8138-D7640A454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938" y="4941896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E1BFB33-39AB-4732-A9E3-125424680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136" y="4935677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8925782-3C4B-4690-BBC8-31358266A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6028" y="4929458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81255AD-E9BD-4E3E-B720-6CE4A1B7398F}"/>
                  </a:ext>
                </a:extLst>
              </p14:cNvPr>
              <p14:cNvContentPartPr/>
              <p14:nvPr/>
            </p14:nvContentPartPr>
            <p14:xfrm>
              <a:off x="1721160" y="1809000"/>
              <a:ext cx="6796800" cy="34740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81255AD-E9BD-4E3E-B720-6CE4A1B739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1800" y="1799640"/>
                <a:ext cx="6815520" cy="34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 animBg="1"/>
      <p:bldP spid="9" grpId="0"/>
      <p:bldP spid="103" grpId="0"/>
      <p:bldP spid="10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54711</TotalTime>
  <Words>1815</Words>
  <Application>Microsoft Office PowerPoint</Application>
  <PresentationFormat>Widescreen</PresentationFormat>
  <Paragraphs>538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Last Time Lecture Review - Runtimes </vt:lpstr>
      <vt:lpstr>Last Time Lecture Review - Runtimes </vt:lpstr>
      <vt:lpstr>This Time Lecture Outline – ISAs</vt:lpstr>
      <vt:lpstr>Hardware Capabilities ISAs -  Intro </vt:lpstr>
      <vt:lpstr>Programs as Numeric Sequences ISAs - Intro</vt:lpstr>
      <vt:lpstr>The ISA Contract ISAs - Intro</vt:lpstr>
      <vt:lpstr>Instruction Set Architectures ISAs - Intro</vt:lpstr>
      <vt:lpstr>Processors Conform to ISAs  ISAs - Intro</vt:lpstr>
      <vt:lpstr>Completely Hypothetical ISA Example ISAs - Intro</vt:lpstr>
      <vt:lpstr>More Realistic Encodings ISAs - Intro</vt:lpstr>
      <vt:lpstr>Encoding Data: Granularity of Access ISAs - Intro</vt:lpstr>
      <vt:lpstr>Data Encodings ISAs - Intro</vt:lpstr>
      <vt:lpstr>Convention: Memory Regions ISAs - Intro</vt:lpstr>
      <vt:lpstr>Data Sub-Regions ISAs - Intro</vt:lpstr>
      <vt:lpstr>This Time Lecture Outline – ISAs</vt:lpstr>
      <vt:lpstr>Our ISA: x64 Intro to Assembly: About</vt:lpstr>
      <vt:lpstr>x86 and x64: A Reputation for Difficulty Intro to Assembly: About</vt:lpstr>
      <vt:lpstr>Why is it called x64? Intro to x64: About</vt:lpstr>
      <vt:lpstr>Some Architecture History: x86 Intro to x64: About</vt:lpstr>
      <vt:lpstr>Itanium: A Fresh Start? Intro to x64: About</vt:lpstr>
      <vt:lpstr>Itanium: How Did it Go? Intro to x64: About</vt:lpstr>
      <vt:lpstr>AMD Swoops In Intro to x64: Background</vt:lpstr>
      <vt:lpstr>The Upshot: A Patchwork Intro to x64: Background</vt:lpstr>
      <vt:lpstr>x64 Registers Intro to Assembly: About</vt:lpstr>
      <vt:lpstr>x64 Register Compatibility Intro to Assembly: About</vt:lpstr>
      <vt:lpstr>This Time Lecture Outline – ISAs</vt:lpstr>
      <vt:lpstr>Stepping Back From Binary Encoding Programs</vt:lpstr>
      <vt:lpstr>The Assembler Intro to Assembly: About</vt:lpstr>
      <vt:lpstr>ASM Instruction Syntax x64 syntax</vt:lpstr>
      <vt:lpstr>Directives x64 syntax</vt:lpstr>
      <vt:lpstr>Segment Directives Intro to x64: Writing Assembly</vt:lpstr>
      <vt:lpstr>Labels x64 syntax</vt:lpstr>
      <vt:lpstr>System calls Intro to x64: A program</vt:lpstr>
      <vt:lpstr>Time to put it all together! Intro to X64</vt:lpstr>
      <vt:lpstr>A Complete Program Intro to x64: A program</vt:lpstr>
      <vt:lpstr>Actually Running a Program Intro to x64: A program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1075</cp:revision>
  <cp:lastPrinted>2018-08-29T18:10:22Z</cp:lastPrinted>
  <dcterms:created xsi:type="dcterms:W3CDTF">2018-07-19T03:57:05Z</dcterms:created>
  <dcterms:modified xsi:type="dcterms:W3CDTF">2020-10-13T14:47:59Z</dcterms:modified>
</cp:coreProperties>
</file>