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notesSlides/notesSlide2.xml" ContentType="application/vnd.openxmlformats-officedocument.presentationml.notesSlide+xml"/>
  <Override PartName="/ppt/ink/ink3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ink/ink4.xml" ContentType="application/inkml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1418" r:id="rId2"/>
    <p:sldId id="1384" r:id="rId3"/>
    <p:sldId id="257" r:id="rId4"/>
    <p:sldId id="1413" r:id="rId5"/>
    <p:sldId id="1380" r:id="rId6"/>
    <p:sldId id="1417" r:id="rId7"/>
    <p:sldId id="1415" r:id="rId8"/>
    <p:sldId id="1416" r:id="rId9"/>
    <p:sldId id="930" r:id="rId10"/>
    <p:sldId id="1179" r:id="rId11"/>
    <p:sldId id="1266" r:id="rId12"/>
    <p:sldId id="1395" r:id="rId13"/>
    <p:sldId id="1270" r:id="rId14"/>
    <p:sldId id="1396" r:id="rId15"/>
    <p:sldId id="1394" r:id="rId16"/>
    <p:sldId id="1295" r:id="rId17"/>
    <p:sldId id="1316" r:id="rId18"/>
    <p:sldId id="1392" r:id="rId19"/>
    <p:sldId id="1397" r:id="rId20"/>
    <p:sldId id="1398" r:id="rId21"/>
    <p:sldId id="1310" r:id="rId22"/>
    <p:sldId id="1385" r:id="rId23"/>
    <p:sldId id="1386" r:id="rId24"/>
    <p:sldId id="1387" r:id="rId25"/>
    <p:sldId id="1400" r:id="rId26"/>
    <p:sldId id="1299" r:id="rId27"/>
    <p:sldId id="141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8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9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40.95355" units="1/cm"/>
          <inkml:channelProperty channel="Y" name="resolution" value="1176.0382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7T20:06:33.590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800080"/>
    </inkml:brush>
    <inkml:brush xml:id="br2">
      <inkml:brushProperty name="width" value="0.05292" units="cm"/>
      <inkml:brushProperty name="height" value="0.05292" units="cm"/>
      <inkml:brushProperty name="color" value="#FF00FF"/>
    </inkml:brush>
    <inkml:brush xml:id="br3">
      <inkml:brushProperty name="width" value="0.05292" units="cm"/>
      <inkml:brushProperty name="height" value="0.05292" units="cm"/>
      <inkml:brushProperty name="color" value="#008000"/>
    </inkml:brush>
    <inkml:brush xml:id="br4">
      <inkml:brushProperty name="width" value="0.05292" units="cm"/>
      <inkml:brushProperty name="height" value="0.05292" units="cm"/>
      <inkml:brushProperty name="color" value="#FFA500"/>
    </inkml:brush>
  </inkml:definitions>
  <inkml:trace contextRef="#ctx0" brushRef="#br0">10926 6351 30 0,'0'0'67'0,"0"0"-8"0,0 0-31 0,0 0-28 0,0 0 46 31,0 21 29-31,0-4-24 0,0-17-47 0,0 20 7 0,0-20-7 0,20 38 5 0,-20-19-4 16,0 1-3-16,0-20-2 62,0 0 0 1,0 37 10-16,0 114 11-47,0-93-17 0,-40 398 10 0,23-264-12 0,17-175 0 0,0 117 11 0,0-134-7 0,0 0 1 15,0 0-2-15,0 0-5 63,0 0 7-16,-17 0-1-47,17 0-5 0,0 0 3 0,0 0-1 0,0 0 4 0,0 0-7 62,0 0 3-15,0 0 0-47,17 0 0 0,-17-20 1 0,17 3-1 16,3-4 0-16,0 21-2 0,3 0 1 0,-23 0-2 62,14 0-1-15,23 0 5-47,-37 0-3 0,0 0 2 0,0 0-4 0,0-19 2 0,0 19-1 0,0 0 0 62,0 0 0 1,0 0 1-63,0 0 4 0,0 0-2 0,0 0-4 0,0 0 2 0,0 0-1 16,0 0 0-16,0 0 0 0,0 0-1 0,0 0 4 15,0 0-3-15,0 0-1 16,0 0 1-16,0 0-1 0,0 0 1 15,0 0 1-15,0 0-1 0,0 0 0 16,0 0 0-16,0 0-1 0,0 0 2 16,0 0-2-16,0 0 2 15,0 0-1-15,0 0-1 0,0 0 0 0,0 0 5 16,23 0-5-16,-23 0 2 0,0 0-3 16,0 0 1-16,0 0 2 0,0 0-1 0,17 0-1 0,-17 19 2 15,0-19-2-15,0 0 1 0,20 0 2 16,-20 0-3-16,0 0 0 0,0 0 1 0,0 0 0 62,17 0 2-62,40 0-2 0,-37 0-2 0,-20 0 3 16,17 0 0-16,3 0 1 31,-20 0-3-31,40 0 1 0,-3 0 0 0,-17 0 1 16,17 0 0-1,-20-19-1-15,3 19 1 0,-20 0-1 0,0 0-2 0,23 0 1 16,-23 0 1-16,17 0-2 0,-17 0 3 0,17 0-1 16,3 0 1-16,0 0 2 0,-3 0-5 15,3 0 2-15,17 0 2 0,-37 0-1 16,20 0-1-16,3 0-3 0,-9 0 4 16,6 0-1-1,0 0-2-15,0 0 2 0,-3 0 1 0,0 0-1 0,23 0-4 16,-40 0 6-16,23 0-1 0,-23 0 1 0,14 0-3 0,6 19 0 15,-3-19-2-15,23 0 3 0,-40 0 4 16,37 0-4-16,-37 0-1 0,20 0 0 0,0 0 1 16,-3 0-2-16,-17 0 1 0,37 0 3 15,97 21-2 32,-114-21-1-47,94 37 1 0,-94-37-2 16,17 0 5-16,-37 0-4 0,18 0-1 0,1 0 3 15,1 0-1-15,3 0-1 16,-9 0 1-16,6 0 1 0,0 0 1 0,17 0-2 16,-37 0-1-16,57 0 1 15,-57 0 1-15,23 0-1 0,-23 0 0 0,15 0-1 16,22 20-1-16,-15-20 2 0,-22 0-2 0,17 0 3 16,21 0-2-16,-38 0 1 0,39 0-1 0,-39 0 2 15,18 0 0-15,19 0-4 16,-17 0 3-16,2 0 3 0,-5 0-4 0,41 0 0 15,-58 0 3-15,17 0-2 0,40 0 3 16,-17 0-4 0,-40 0 2-16,37 0-2 0,-17 0 1 0,54 0 0 15,-17 0-1 32,99-20 2-47,-101 20-2 0,-18 0 3 0,-17 0-3 0,37 0 3 16,17 0-5-16,-51 0 3 0,31 0 1 15,-17 0-1-15,-17 0 0 0,-20 0 0 0,37 0 0 16,-14 0 0-16,11 0 0 0,6 0-4 0,34 0 5 16,-54 0-1-16,3 0 1 0,11 0 1 15,-14 0-3-15,34 0 0 0,-34 0 2 0,37-20 0 16,-37 20-1-16,0 0-1 0,0 0 3 16,91-17 0-16,-74 17-3 31,194-40 3-16,-174 40-1-15,-20 0-2 0,0 0 1 0,6 0 0 0,-29 0 0 16,6 0 2-16,0 0-1 0,17 0-1 0,-37 0 0 0,80 0 0 16,-66 0-1-16,26 0 0 15,-20 0 1-15,14 0 0 0,26 0 2 0,-23 0-1 16,40 0-2-16,-60 0 2 0,23 0-1 16,-40 0 1-16,0 0-1 62,37 0-2-62,171 0 2 0,-165 0 1 0,202 0 0 0,-191 0 2 0,-34 0-2 16,17 0 0-16,0 0-1 0,-17 0 0 0,3 0 0 0,-6 0 2 15,20 0-3-15,37 0-1 0,-31 0 5 16,-9 0-4-16,6 0 2 0,-23-17-1 16,21 17 1-16,1 0-1 0,-1 0 2 0,-19 0-2 15,56 0-4-15,2 0 8 16,37 0-8-16,-75 0 6 15,-1 0-2-15,-21 0 0 0,3 0 1 0,114 0-2 32,-97 0 3-32,40 17-2 0,-40-17-3 0,-37 0 3 0,20 0 0 0,-3 0 0 15,23 0 1-15,-3 0-2 0,-17 0 1 0,0 0 0 0,34 19 4 16,-14-19-5-16,-40 0 0 0,37 0 2 0,-37 0-1 0,40 0-1 16,-3 21 0-16,57-21 3 0,-94 0-2 15,80 0 4-15,31 0-2 16,-74 0-4-16,3 0 4 47,-3 0-1-47,20 0-1 15,248 0 0-15,-285 0 1 0,14 0-2 0,-14 0 1 0,20 0 0 16,-23 0 1-16,63 0-1 16,-63 0 0-16,20 0-1 0,-17 0 1 0,17 0 1 15,-20-21 0-15,26 21-2 0,-9 0 0 0,23-19 3 31,0 19-7-31,0-17 4 0,-57 17 2 0,20 0-2 0,0 0 1 0,0 0-1 0,14-20 1 16,6 20 0-16,-17 0 1 0,31-20 0 16,0 20-2-1,6 0 4-15,-23 0-3 0,-37 0-1 0,37 0 2 0,-37 0-1 0,23 0 1 16,-6 0-1-16,0 0-1 0,-17 0 2 0,77-17-3 16,-40 17 5-16,3 0-4 0,17 0 2 15,-20-21-1-15,20 21 3 31,114 0-3-31,-171 0 0 0,57 0-1 16,-17 0 3-16,-23 0-3 0,0 0 0 0,23 0 0 16,-40 0 2-16,57 0 0 15,-20 0 0-15,-14 0-1 32,125 0 2-32,-91 0-3 0,-17-19 2 0,15 19-1 15,-35 0 0-15,-1 0-1 0,38 0 4 16,-17-18-4-16,-40 18 1 0,55 0 2 15,-35 0-3-15,17 0 0 0,-17 0 3 16,-1 0-1-16,19 0-2 0,19-20 4 16,-37 20-3-16,37 0 7 0,-40 0-5 0,23 0 1 15,-23 0-3-15,40-19 3 16,-37 19-2-16,-3-17 0 0,25 17 0 0,-24 0-3 16,-1 0 3-16,3 0-1 0,0 0 1 0,-20 0-1 0,17 0-1 15,3 0 1-15,37 0 3 16,-35 0-2-16,-7 0-1 0,25 0-1 0,-40 0 1 15,37 0 1-15,20 0 0 0,-34 0 0 16,-9 0-2-16,26 0 3 0,34-21-2 47,-17 21 1-31,151 0 3-16,-188 0-3 15,3 0-2-15,-6 0 1 0,0 0 0 0,3 0 0 16,37 0-1-16,-40 0 2 0,23 0 0 15,-40 0-2-15,0 0 1 0,37 0 1 0,-37 0-1 0,40 0 1 16,-40 0-1-16,0 0 1 0,37 21-1 0,-20-21 0 0,23 0 1 16,-17 0-1-16,-9 0-3 15,-14 0 1-15,20 0 1 0,0 0-1 0,17 17 2 0,-37-17 0 16,37 0 2-16,-37 0-2 0,20 0 0 0,37 0-1 16,-20 0 1-16,-14 0 2 0,-23 0-1 15,17 0 2-15,0 0-4 0,23 0 1 0,-40 0 0 16,17 0 1-16,3 0-1 0,17 19 1 15,-37-19 1-15,23 0 1 16,31 0-1-16,-34 0-2 0,-3 0 0 0,3 0 0 0,17 0-1 16,6 0 2-1,-9-19-1-15,-14 19 0 0,-20 0 1 0,74-17 0 47,60-4 1-47,-97 21-2 0,-37 0 1 0,20 0-1 16,0 0 1-16,-3 0-1 0,-17 0 0 31,20 0-2-31,74 0 3 0,-74 0-1 0,0 0 2 0,-20 0-2 16,17 0 0-16,3 0 1 15,-20 0 1-15,37 0-2 0,3-18-1 0,-23 18 2 16,-17-19-1-16,20 19-1 0,0 0-2 0,-3 0 4 16,-17 0-1-16,20 0 0 0,-20 0-4 0,0 0-2 15,0 0-28-15,0 0 22 16,0 0-3-16,0 0-42 0,0 0 32 0,0 0-3 0,0 0-37 0,-20 0-16 15,3 0-20-15,-40 37-97 16</inkml:trace>
  <inkml:trace contextRef="#ctx0" brushRef="#br0" timeOffset="4430.52">10775 6560 26 0,'0'0'13'0,"0"0"-8"0,-20-17 9 0,20 17-8 0,-20 0 4 0,20 0 9 46,-37-20 67-46,37 0-50 0,0 20-32 0,0 0 3 0,0 0 0 0,0 0-4 0,0-17 3 0,0 17-6 63,0 0 15-47,0 0-12-16,0 0-3 62,37-77 38-31,-17 19-25-31,-20 2 2 0,0 56-12 0,0-94 41 0,0 36-30 0,0 58-12 0,0-19 4 47,0-57 19-47,0 76-19 16,0-20-5-16,0 20 2 0,0 0 3 0,0 0-6 62,0-19 3-62,0 19 1 0,0 0-4 0,20 0 11 0,3 0-9 0,-23 0-1 16,14 0 1-16,6 0 3 47,37 0-1-47,-40 0-5 0,-17 0 2 15,40 0 1 1,-17 0-1-16,-23 0-1 47,0 0 0 15,0 0 0 1,0 0 0-1,51 0-3-46,66 19 13-16,-43-19-4 0,-51 0-3 0,88 20 2 0,-94-20-5 16,174 0 4-16,-171 0-3 0,17 0-1 0,40 0 4 0,-77 0-4 62,379 57 2-62,-242-76-1 0,-83 19-1 31,117 0 2-31,360 19-1 0,-489-19 0 0,33 0-1 0,-1 0 2 47,23 0 1-47,19 19-1 0,70 0 5 16,-106 0-6-16,-46-19 0 0,-14 0 0 0,17 0 0 31,0 0-1-31,97 0 1 31,57 0 4-31,-111 18-2 0,31-18-1 0,97 21 1 0,-171-4-2 0,43-17 0 16,11 19 3 0,-34-19-2 31,20 0 1-47,302 0 4 0,-339 0-6 0,34 0 1 0,-74 0-2 62,496-36 13-62,-285-3-12 0,-157 39 0 0,3 0 1 0,-40 0-1 16,100-19 2 15,74 19 1-31,-117 0-2 0,-36 0-2 0,-18 0-1 16,19 0 1-16,16 0 1 0,-35 0 0 0,17 0-1 0,0 0 0 0,-17 0 1 15,77 0-3-15,-43 0 3 16,-34 0-1-16,2 0 0 0,13-19 0 0,5 19 0 0,-3 0 0 15,0 0 2-15,5-19 0 0,-27 19-4 16,79 0 5-16,-54-19-3 0,-18 19 0 16,13 0 1-16,39 0 5 47,211-20 2-47,-242 20-7 0,-43 0-1 0,34 0 1 0,6 0-1 0,-40 0 0 15,17 0 1-15,20 0-1 0,-37 0 1 0,97-18 1 16,-57 18-2-16,-6 0 0 0,-34 0 0 0,63 0 1 15,-29 0-1-15,80-20 1 16,-94 20-2-16,-3 0 1 0,3 0 1 16,17 0-1-16,40 0 0 0,-40 0-1 15,-17 0 2-15,17 0 1 0,-14 0-1 32,105 0-1-32,-51 0-1 0,-57 0 2 0,20 0-1 0,-6 0 1 15,6 0-1-15,-17 0-1 0,-23 0 0 16,14 0 1-16,63 0 0 0,-40 0 0 15,20 0 5-15,-37 0-4 0,0 0 0 0,-3 0-3 16,60 0 4-16,-57 20-1 0,-3-20-2 16,63 0 1-16,-80 0 0 0,54 0 1 15,-34 0 0-15,17 0-1 0,-37 0 0 0,17 0 0 16,100 0 1 31,-117 0-1-47,37 0 1 0,117 0 2 0,-80 0-4 0,-54 0 1 0,-20 0 1 15,74 0-2 1,3 0 1-16,-40 0 1 0,1 0-1 0,4 0 0 16,12 0 0-16,3 0 1 15,-19 0-1-15,-19 0 1 0,4 0-1 16,31 0 1-16,-34 0 0 0,15 0-1 16,-15 0 0-16,22 0 0 0,-27 0 0 0,44 0-1 15,16 0 0 1,-75 0 1-16,37 0 1 0,-17 0-1 0,17 0 4 15,-15 0-3-15,-4 18 0 0,-1-18-1 16,40 0 0-16,-57 0 0 0,20 0 0 0,-3 0 1 0,25 0 1 16,-42 0-2-16,35 0 0 0,-15 0 0 15,17 0 1-15,-37 0 1 0,57-18-1 16,-37 18-2-16,17 0-1 0,-37 0 3 0,40-20 1 16,-40 20-1-16,20 0 1 0,-3 0-1 15,-17 0 0-15,17 0-1 0,3 0 0 0,0 0 0 31,3 0 0-15,-23 0 0-16,128-37 5 0,-108 37-6 0,17-19 1 16,3 0 0-16,-23 19 0 0,-17 0 1 0,40 0-1 15,-3-18 3-15,-17 18-4 0,-20 0 2 16,17 0-1-16,20 0 1 0,-17 0-1 0,20 0 1 16,-23 0-1-16,23 18 0 15,-40-18 0-15,17 0 0 0,3 0-1 0,-20 0 1 0,0 0-1 16,80 0 3-16,-80 0-2 0,0 0 0 0,14 0 0 15,-14 0 0-15,40 0 0 0,-40 0 0 0,20 0 2 16,-3 0-2-16,0 0-1 0,-17 0-1 16,40 0 5-16,-17 0-3 0,-23 0 1 0,14 0-2 15,6 0 1-15,0 0 1 0,0 0-2 16,-20 0 0-16,17 0 1 0,-17 0 0 0,57-18 0 31,-20 18 0-31,43 0 3 16,-63 0-3-1,0 0 0-15,23-21 2 0,-40 21-2 0,17 0 0 16,-17 0 1-16,0 0-2 0,20 0 2 31,0 0-4-15,20-19 4-16,-6 19 2 0,-34 0-2 0,40 0-2 0,-23 0 0 0,3 0 2 16,-3 0-1-1,3 0 1-15,0 0-1 0,3 0 1 16,-9 0-2-16,-14 0 0 0,20 19 1 0,-20-19 0 0,20 0 1 31,0 0-1-31,-3 0 1 0,-17 0 0 0,17 0-1 0,3 0-1 16,-20 0 1-16,20 0-1 0,-20 0 1 15,37 0 0-15,-17 0 1 0,-20 0 0 16,20 21-1-16,-20-21-1 0,0 0 0 16,20 0 0-16,-3 0 1 0,-17 0 1 0,0 0-2 0,17 0 3 15,-17 0-1-15,20 0 1 0,-20 0-2 0,20 0-2 16,-20 0 2-16,20 0 0 0,-3 0 1 0,-17 0-1 15,20 0 0-15,0 0 0 0,-20 0 0 0,17 0 2 0,6 0-3 16,-6 0-1-16,-17 0 2 16,17 0 0-16,3 0 0 0,-20 0 0 0,20 0 0 0,-3 0 1 15,3 0 0 32,57-21-1-47,-20 2 1 0,-20 19-1 16,-37 0 2-16,17 0-6 15,3 0 4-15,-20 0 0 0,20 0 1 16,3 0 0-16,11-18 1 16,-34 18-3-16,20 0 1 0,-20 0-1 0,20-20 0 15,-20 20 1-15,17 0 0 0,-17-19 0 0,17 19 0 0,-17 0 1 16,0 0 0-16,40-17-2 16,-17 17 0-16,-23 0 1 0,0 0 1 0,14 0-1 15,6 0 0-15,-20 0-1 16,0 0 2-16,40 0 0 15,-40 0-1-15,0 0 0 0,0 0 0 16,0 0 0-16,17 0 0 0,-17 0 0 0,0 17 1 16,0-17-2-16,0 0 1 0,0 0 1 15,0 0-1-15,0 0 0 0,17 0 2 16,-17 0-2-16,20 0-1 47,-20 0 0-32,0 0 0-15,0 0 1 0,0 0 0 0,0 0 0 0,0 0 1 0,20 19-1 16,-20-19 0-16,0 0 1 0,0 0-1 0,0 0 2 16,0 20-3-16,0-20-1 0,0 0 2 15,-20 18 0-15,20 1 2 0,0 2-2 0,0-3-1 16,0-18 2-16,0 19-1 0,0 0-1 16,0-19 1-16,0 18 1 0,0-18-2 0,0 19 1 0,-20 39 1 15,20-58 0-15,0 19-2 0,-17-19 1 0,17 19 0 16,0 0 0-16,0-19 1 0,0 37 1 0,-17-37-2 0,17 38-1 0,0-19-1 15,0 1 2-15,0 0 2 0,0-2-2 0,-20 38 1 16,20-35-2-16,-20 16 1 0,20-37 0 16,0 20 1-16,0 17-2 0,0-17 2 0,-20-3-1 15,20 3-1-15,0-20 1 0,0 20 1 16,0-3 0-16,0 24-2 16,0-24 2-16,0 2 1 0,-14 1-4 0,14-20 2 0,0 37 1 0,0-37-2 15,0 38 0 1,0-19 2-16,0-19-2 47,0 21-1-47,-23 53 4 15,23-17-2-15,0-37-2 0,0 0 3 0,0-3-2 0,0 2 1 0,0 0 1 16,0 0-2 0,0 1 0-16,0-20 2 15,-17 76-1-15,17-58 0 0,0 2 3 16,0-3-4-16,0-17 1 0,0 20 2 15,0-20-3-15,0 20-1 32,-23 17 2-32,23-37 1 0,0 21-2 15,0-21 1-15,0 17-1 0,0-17 1 0,0 0 1 16,0 19-1-16,0-19 0 0,0 20 2 16,0-20-3-16,0 0 1 15,0 0 1-15,0 18 0 0,0-18-1 0,0 0-2 0,0 0 1 16,0 0 0-16,0 0 2 0,0 0 1 15,-17 0-4-15,17 0 2 63,0 19 1-63,-37-19 1 0,37 0-2 0,-77 0-1 0,57 0 2 0,0-19 0 0,20 19-2 16,-17-18-1-16,-3 18 2 15,3-20 0-15,17 20 0 31,-57 0-6-15,57 0 5-16,-57 0-25 0,37 20 16 0,20-20 3 0,-20 0-1 0,20 0-23 16,-17 0 8-16,17 0 10 0,0 0-1 0,-20-20-53 15,0 1-102-15,20 2 82 16,0-4-56-16,0 3 114 0,0 18 13 0,0-19 3 16,0 19-9-16</inkml:trace>
  <inkml:trace contextRef="#ctx0" brushRef="#br0" timeOffset="9516.44">23700 7740 28 0,'0'0'0'0,"0"0"12"0,0 0 27 0,0 0-3 0,0 19 74 0,0-19-97 0,0 0 0 0,0 20 20 0,0-20-15 0,0 17-1 0,0-17-9 0,0 0 7 0,0 0-8 0,0 21-1 16,0-2 28-16,0-1-28 15,0-18 11-15,0 19-12 0,0 2 8 16,0-4-2-16,0 3-1 0,0-20-9 16,0 19 3-16,0-2 0 0,0 4 1 0,0-4-1 15,0 3 2-15,0-20-4 0,0 20 0 0,0 0 1 0,0-20 0 16,0 17-2-16,0 3 0 0,0 16 3 15,0 5-2-15,0-3 0 16,0-19 1-16,0-19-1 0,0 17 1 0,0 3-2 16,0-3 3-16,0 3-1 0,0 1-2 0,0-21 2 0,0 19-2 15,0-2 1-15,0 4 2 0,0 15-1 16,0 1 0 0,0-16-2-16,0-21-1 0,0 20 1 0,0-3 0 0,0 2-1 31,17 39-11 0,-17-39-50-31,0-19-5 0,0 0-71 0,0 0 7 16,0 0 66-16,0-19 38 0,0 19-10 0</inkml:trace>
  <inkml:trace contextRef="#ctx0" brushRef="#br0" timeOffset="10317.11">23412 8196 28 0,'0'0'3'0,"0"0"-1"0,0 0 5 16,0 0 1-16,-17 0 35 16,17 0-8-16,-17 0 42 0,17 0-68 0,0 0 9 15,0 0-9-15,0-17 27 0,0 17-28 16,0 0 9-16,0 0 8 0,0 0 13 15,0 0-14-15,0 0-18 0,0-20 6 16,0 20-7-16,0 0 0 0,0 0 6 0,0 0-6 0,0 0 5 0,0 0-2 16,0 0-5-16,0-21 0 0,17 21 16 15,-17-19-16-15,0 19-2 0,0 0 5 0,17-17-2 0,-17 17-1 16,20-37 7 0,-20 17-9-16,0 0 8 15,20 0-5-15,-20 20-3 0,17-38 5 16,3 38-4-16,-20-17 0 0,0 17 3 0,0-19 0 0,17-1-3 15,-17 20-1-15,20-57 7 0,-20 39-5 16,20-22 4-16,-20 3 0 16,23 37-5-16,-23-19 1 0,0 1-1 0,14-2 0 15,-14 0 2 1,20 3 1 15,0-4 2-15,-20 2 0-1,37 2 2-15,-37 17-6 16,40 57-1-16,-40-20 1 16,17-17-1-16,-17-20-3 0,0 18 1 0,23 1 0 15,-23-19 0-15,0 20 3 0,0-3-2 0,14 4-2 0,-14 16 2 16,20-18 2-16,-20 19-6 16,20 1 5-16,-20-22-2 0,20 21-1 15,-20 2 1 1,17-3-10-16,-17-37 5 0,17 20-13 15,-17-3 3-15,0-17 5 0,0 0-55 16,0 19 12-16,0-19 32 0,20 0-81 16,-20 21-66-16,0-21 82 15,0 20 69-15,0-20 7 0,0 0-29 32</inkml:trace>
  <inkml:trace contextRef="#ctx0" brushRef="#br0" timeOffset="11703.25">10889 7817 28 0,'0'0'8'0,"0"0"-8"31,0 0 63-31,17 37 112 16,-17 20-26-16,0-1-134 0,20 22-10 0,-20-41-3 0,0-17-2 0,0-3 1 16,0 23 2 15,0-3-2-31,20 57 1 31,-20 21 1-31,0-76-3 0,0-22 1 0,0 4-1 0,0-1-2 0,0-3 2 0,0-17 0 63,0 40-1-63,0-40-1 0,0 37-31 0,-20-18-323 0,0-38 333 0,20 19 23 62,0-20-39-62</inkml:trace>
  <inkml:trace contextRef="#ctx0" brushRef="#br0" timeOffset="12200.58">10641 8310 31 0,'0'0'160'0,"20"-20"-117"0,-20 20-25 0,0 0 8 0,0-17-9 15,0 17-10-15,20 0 2 0,-20 0-1 0,0-20 29 47,37-37 0-47,-37-1-23 0,17 39-8 0,-17-18-4 0,0 20 2 16,20-60 5-16,0 56-7 0,-20 21-2 16,0-36 4-16,0 36-4 62,23-58 11-62,-9 2-1 0,-14 56-10 63,0-21 12-48,20 4 0-15,117 243 7 0,-103-166-18 0,-17-23 1 0,6-1-2 0,-23-36 0 16,17 41 2-16,-17-41-2 62,20 38-1-62,17 35-54 0,-37-73 24 0,37 41-341 0,-37-41 328 47</inkml:trace>
  <inkml:trace contextRef="#ctx0" brushRef="#br0" timeOffset="14367.01">23318 9167 24 0,'0'0'7'0,"0"0"-6"0,0 0 1 0,0 0-1 0,0 0 1 0,0 0 1 0,0 0-1 0,0 0 33 0,0-20-8 0,0 20 2 15,0 0 11-15,20 0 19 16,-20 0-48-16,0 0 32 0,0 0-33 15,0 0-1-15,0 0 22 0,0 0-14 0,0 0-9 0,17 0 8 16,-17 0 22-16,0 0-23 16,0 0-1-16,0 0-1 0,0 0 11 15,0 0-14 17,0 20 19-32,0-20-23 0,-17 18 7 0,17-18-12 15,-20 0 2-15,0 39 5 16,20-39-3-16,0 18 0 15,0 0-2-15,-17 3 0 0,17-21-1 0,-20 19 2 16,20 19-2-16,-20-19 0 0,20-1-1 0,-34 19 5 16,34-37-5-1,0 20-2-15,-23-20 2 0,23 21-1 0,-17-3 0 0,17-18 1 0,-20 18 0 16,20 2-2-16,0-20 2 0,-20 0-1 0,20 18 0 0,-37 21-55 16,37-39 42-16,-20 17-36 15,20-17 29-15,-20 0-51 16,20 21-60-16,-17-21 49 0,17 0-49 15,0 0 128-15,0 0-15 16</inkml:trace>
  <inkml:trace contextRef="#ctx0" brushRef="#br0" timeOffset="14701.17">23224 9509 29 0,'0'0'4'0,"0"0"-1"0,0 0 28 0,0 0 4 0,0 0 32 0,0 0-44 15,0-20 38-15,0 20-30 0,0 0-5 0,0 0-13 0,0 0-2 0,0 0 17 16,0 0 4-16,0 0-25 0,0 0-4 0,0 0 1 0,0 0 4 0,0 0 1 16,0 0-7-16,0 20 3 0,0-20-3 0,17 38 3 31,-17-19 1-31,0-19-7 0,0 17 3 15,0-17-5-15,20 0 4 0,-20 0 1 0,0 0-2 0,0 0 2 16,20 0-4-16,-20 0 1 0,0 0 0 16,17 0-2-16,-17 0 0 0,0-17-6 0,0 17-5 15,0-19-4-15,20 19-4 0,-20-20-49 16,0 2 49-16,0-2-24 0,0 2-31 16,0 18 27-16,0-18 10 0,0-3 16 0,0 1 15 15,0 20 6-15,0-17-30 0</inkml:trace>
  <inkml:trace contextRef="#ctx0" brushRef="#br0" timeOffset="15050.59">23033 9147 25 0,'0'0'9'0,"0"0"-2"0,0 0-1 0,0 0 4 0,-17 0 40 0,17 0-29 0,0 0-1 16,0 0-1-16,-20 0 65 15,20 0-42-15,0 0-29 0,0 0 10 0,0 0-13 0,0 0-2 0,0 20 0 16,0-20 0-16,0 0 11 0,0 0-10 0,0 18-2 16,0-18 6-1,0 19 8-15,0-19-17 0,0 0 8 0,0 0-9 0,0 0 6 16,20 0-1-16,-20 0-5 0,0-19 1 16,17 1-3-16,-17-19 1 0,0 16 1 15,0-17-4-15,0-18 5 0,0 56-3 0,-17-58 2 16,17 39-2-16,-20 19-1 15,20 0 0-15,-20 192-132 47,40-98-174-47,0-76 293 16,-20-18-25-16</inkml:trace>
  <inkml:trace contextRef="#ctx0" brushRef="#br0" timeOffset="15483.98">23583 9260 27 0,'0'0'7'0,"0"0"-5"0,0 0 1 0,0 0 3 0,-14 21 10 0,14-21-6 0,0 0-4 0,0 19 40 32,-23 38 137-32,23-57-158 0,0 18-12 0,0-18 7 15,0 20 6-15,0-3 2 16,0 3 3-16,0-20-21 15,0 0 12-15,0 0-12 16,0 0-1-16,0-20-5 0,0 20 0 0,23-17 2 0,-23-3-2 16,14-17 5-16,-14 17-10 15,0 2 0-15,20 18 2 16,-20-19-1-16,20-2-3 0,-20 3 1 0,20 18-20 16,-20 0 7-16,17 0-8 0,-17 0-9 0,0 0 14 15,0 0-50-15,17 0-82 0,-17 0 68 16,23 18 27-16,-23-18 24 15,0 21 6-15</inkml:trace>
  <inkml:trace contextRef="#ctx0" brushRef="#br0" timeOffset="16001.08">23831 8882 32 0,'0'0'73'0,"0"0"-51"0,0-21 50 16,0 4-31-16,0 17-10 0,0 0-17 0,0-19 62 15,0-2-60-15,0 21-2 16,0 0-1-16,0-17 1 0,0 17 0 0,0 0-2 15,0 0 4-15,0 57 6 16,0-57-21-16,0 38 2 0,-17 18-2 16,17-37 1-16,0 20 6 0,0-20-5 15,0 19-4-15,0-2 1 0,0 60 3 32,0-57-3-1,0 18 1 0,34 0 10-31,-14-77-8 0,37-17 25 0,-37 37-17 16,0 0-2-16,-20 19-3 0,0-19-2 15,0 38 7-15,0-38-9 0,0 19 1 0,0-19-3 16,-20 38 3-16,0-21-8 16,3-17-20-16,-3 20-9 0,0-20 4 15,20 0-7-15,-20-20 15 0,20 20-1 0,-17-17-54 16,17-3 6-1,0-17-78-15,0 37 128 0,17-38-31 0,-17 38 45 16,20 0 0-16,-20-19 4 0,20 19-13 0</inkml:trace>
  <inkml:trace contextRef="#ctx0" brushRef="#br0" timeOffset="16350.82">24176 9185 27 0,'0'0'8'0,"0"0"5"0,0 0 12 0,0 0 60 0,0 0-60 0,0 0 20 0,0 0 12 0,0 0-26 0,17 0 26 0,-17 0-37 16,0 0 7-16,0 0-12 0,0 0 3 0,0 19-5 0,0 1-1 15,0-20-6-15,0 18 3 0,18 40 16 16,-18-40-19-16,0 21-1 0,0-39-4 0,0 38 2 0,0 20 0 16,0-40-4-16,19 20 2 0,-19-20 0 0,0 38-2 15,0-35 1-15,0 112-1 16,0-58-2-16,0-35-5 0,0-23 1 0,0 41-15 16,0-38 10-16,-19 37-36 0,19-39 4 0,0 20 17 15,0-38-3-15,0 0-3 0,-18 38-162 16,1-18 162-16,17-20-12 0,-23 0 17 15</inkml:trace>
  <inkml:trace contextRef="#ctx0" brushRef="#br0" timeOffset="16617.14">24250 9300 32 0,'0'0'20'0,"0"-19"55"16,0-20 20-16,18 21-23 0,1-2 1 15,-19 20-60-15,38-19 26 16,-19 19-26 15,4-18 5-31,31 36 13 0,-54 1-27 0,0 1 0 0,0 16 6 16,0-36-8-16,0 58 0 16,-19-38-2-16,19-1-1 0,-20-19 0 0,20 18-1 0,-15 2-8 15,15-20 1-15,-23 37-19 0,4-37 8 16,-1 21-58-16,2-3 13 0,-1 0-7 0,19-18 34 0,-18 20-82 15,-2-20 106-15,20 18 6 0,-19-18-29 16</inkml:trace>
  <inkml:trace contextRef="#ctx0" brushRef="#br0" timeOffset="18035.66">10222 9300 28 0,'0'0'5'0,"23"-40"137"0,-23 40-130 0,0-18-6 0,17 18-1 16,3-18 37-1,-20 18-22-15,0 0-3 0,17 0-9 0,-17 0 5 16,0 0-6-16,0-20 7 0,20 20 3 0,-20 0-12 0,0 0 0 15,0 0 4-15,20 0 13 16,-20 0-13-16,0 0 4 0,0 0-5 0,0 0 4 16,0 0-8-16,0 0 3 0,0 20-1 15,0-20-4-15,-20 18 8 16,20-18-4-16,0 18-4 0,-20 3 1 0,20-2 2 16,-17-1-4-16,17 2-2 0,0-20 3 0,-37 94 2 15,14-55-4 1,23-1 0-16,0-20-1 0,0-18 0 0,0 39 2 0,0-39-1 15,-17 38-7-15,17-1-3 0,-20-17-22 16,20 17-45-16,-14 2-119 16,14-22 49-1</inkml:trace>
  <inkml:trace contextRef="#ctx0" brushRef="#br0" timeOffset="18368.7">10222 9509 31 0,'0'0'0'0,"0"18"18"0,0-18-12 0,0 20 10 0,0-1-6 16,0-2 15-16,0-17-12 0,0 21 10 0,0-1 3 16,0-20-18-16,0 17 5 0,0-17-6 0,0 20 13 0,0 0-6 15,0-20 3-15,23 17-14 0,-23-17-1 0,0 0 1 0,0 20 2 16,0-20-2-16,17 19 12 0,-17-19-6 15,20 0-6-15,-20 17 1 0,0-17-1 0,17 0 5 0,-17 0-3 16,20 22-1-16,0-22-1 0,-3 0 4 16,3 0-3-16,17-39-6 15,-37 39-6-15,23-56-29 47,-23 16-38-47,0-35-90 0,0 18 136 47</inkml:trace>
  <inkml:trace contextRef="#ctx0" brushRef="#br0" timeOffset="18638.27">10148 9242 33 0,'-57'96'303'0,"57"-77"-298"0,-17-1 11 0,17-18-12 15,0 20-1-15,0-3 3 0,0-17-3 0,0 41 7 16,0-23-8-16,0-18 1 0,17 18 3 0,0-18 3 16,-17 0-3-16,0 0 2 15,20 0-6-15,-20 0 5 0,0-36-3 16,20-5-2-16,-20 24 0 0,0-3-2 0,0-17-1 16,0 37 3-16,0-20 0 0,-20 2 0 0,20-1-1 46,-54 38-32-46,54-1 8 0,0 2 9 0,17 37-77 16,20 1-122 0,-37-40 194-16,0 0 8 0,20 2-27 0</inkml:trace>
  <inkml:trace contextRef="#ctx0" brushRef="#br0" timeOffset="18955.4">10527 9489 43 0,'-17'20'81'0,"17"-20"-67"0,0 18 28 0,0-18-28 16,0 20-1-16,0-20-1 0,0 0-2 0,-20 19 8 0,20 19 27 16,0-38-31-16,0 20 1 15,0-20 1-15,0 0 1 0,0 17-1 0,0-17-3 16,0 0-2-16,0 0-5 0,0 0 2 0,0 0-3 15,0-17 4-15,20-24 8 47,54-53-6-47,-51 76-10 16,31-21-8-16,-34 39-5 0,-20 0 5 0,17 0-32 0,-17 0-3 0,0 0-44 16,37 21-111-1,-37-3 168-15,20-18-3 0</inkml:trace>
  <inkml:trace contextRef="#ctx0" brushRef="#br0" timeOffset="19350.87">11003 9318 27 0,'0'0'17'0,"0"0"-3"0,0 0 5 0,0 0 55 16,0 0-29-16,0 0-6 0,0 0-21 0,0 0 1 0,0 0-19 63,0 0 55-63,-20 0-24 15,6 20-2-15,-9-20-25 0,-17 74 9 0,23-33-8 0,17-5 12 16,0-16 4-16,17-2-9 15,-17-18-6-15,0 0 0 0,20 0-2 0,-20 0-1 0,0 20-1 16,0-20 2-16,0 0-2 0,20 36 6 16,-20-36-6-16,0 21 1 0,0-1-3 15,-20-3 0-15,20 3 2 0,0 0-2 0,-20-20 0 16,20 17-1-16,-17 3-5 0,17-1-11 0,-17-19 3 0,-23 17-57 16,40 5 48-16,-20-22-28 0,20 0 24 0,0 0 1 15,-14 0-82-15,14 0 85 0,0 0-16 0,0-22 23 16,0 22 2-16,14-17-12 0,26-39-13 15</inkml:trace>
  <inkml:trace contextRef="#ctx0" brushRef="#br0" timeOffset="19636.99">11117 9375 31 0,'0'0'67'0,"0"0"-34"0,0 0 0 0,0 0-4 15,0 0-15-15,0 0 15 0,20 0 10 0,-20 0-7 16,0 20-12-16,0-3-5 0,0 3-9 0,17 19 9 0,-17-39-11 16,0 18 1-16,0 2 0 0,0-2 0 0,20 79 20 15,-3-3-15-15,-17-75-9 16,0-2 0-16,0 24 0 0,0-4 1 0,20 58-2 16,-20-56 1-16,0-1-3 0,0 56-3 15,0-38-8-15,0-17-6 0,0-39 7 16,0 38-28-16,0-18 6 0,0-20 12 0,0 0-30 0,0 18 22 15,0-18-32-15,0 0 35 0,0 0 3 0,-20-76-24 32,20 58 43-32,0-21-23 0</inkml:trace>
  <inkml:trace contextRef="#ctx0" brushRef="#br0" timeOffset="19867.5">11211 9357 30 0,'171'38'375'0,"-148"-21"-366"0,-23 3 1 15,17 19-1-15,-17-21-4 0,-17 76 0 16,-6-53-3 0,3-41-3-16,3 17 1 0,-3 23-2 0,3-40-6 15,17 17 2-15,-20-17-3 0,20 20-1 0,-20-20-18 0,20 0 13 0,-17 19-2 16,0-2-101-1,17-17 55-15,-23 0 5 0,23 22 12 0,0-22 31 0,0 0-2 0,0 19-15 16</inkml:trace>
  <inkml:trace contextRef="#ctx0" brushRef="#br0" timeOffset="21552.45">17597 6180 20 0,'0'0'12'0,"0"0"-9"0,0-18 0 15,0 18 1-15,0 0-2 0,0 0 1 0,0 0 13 16,0 0-4-16,-17 0 52 15,17 0 84-15,0 0-130 16,0 0-10-16,0 0 20 0,-20 0-16 0,20 0-5 0,0 0 0 16,0-19 18-16,0 19 0 15,-20 0-21-15,20 0 2 0,0-19 3 16,0 19 15-16,0 0-16 16,0 0 7-1,0 0-8-15,0 0-2 0,0 0-3 0,0 19 1 0,0 0-2 16,0-1 2-16,0 3-2 0,0-4 0 0,0 22 2 15,0-39-3-15,0 94 2 16,0-56-2-16,0 20 3 16,0-39-1-16,0 1-2 0,0 54 4 0,0-54-4 0,0 1 1 15,0-4-1-15,20 22 1 0,-20 17-1 16,0-18 3-16,0 0-2 0,0 19 1 0,0-19-1 0,0-19-2 16,20 38 1-16,-20-38 0 0,0 0 0 0,0 40 2 15,17-3 0-15,-17-18-1 0,0-21 0 16,0 98 1 31,0-39 2-47,0-55-3 0,0-21 0 0,0 0 0 0,0 17-1 0,0-17 1 15,0 0 1-15,0 20-3 0,0-20 4 16,0 0-3-16,0 20-1 0,0-20 1 16,0 0 0-16,0 17 1 0,0-17 2 0,0 0-4 0,0 19 1 15,0-19-2-15,23 0 0 0,-23 21 4 0,0-21-3 16,0 17 6-16,0 3-7 0,0-20 1 15,0 20 1-15,0-20 1 0,0 0-2 0,0 0 2 0,0 0 1 16,0 17-4-16,0-17 1 0,0 0-1 16,0 0-1-16,0 0 2 0,0 0-5 0,0 0-5 0,0 0 2 15,0 0-7-15,0 0-2 0,0 0-30 0,0 0-15 0,17 0 25 0,-17 0-3 16,0 0-60-16,0 0 2 0,17 0 6 16</inkml:trace>
  <inkml:trace contextRef="#ctx0" brushRef="#br0" timeOffset="22954.01">20887 6066 29 0,'0'229'458'0,"17"-115"-458"0,-17-114 0 0,20 209 1 31,-20-76-1-31,17-56 3 0,-17-40-3 0,0-18-1 0,0 40 2 0,0-59 0 16,0 17-1-16,0 21-1 0,20 38 2 47,-20-19 1-47,0-37-2 15,0-3 0-15,0-17 0 0,0 40 2 63,0 74-3-63,0-114 0 0,0 0 1 0,0 0 1 0,0 0-1 0,0 0 1 47,0 0 3-47,0 0-5 15,0 0 1 32,0 18 1-15,0-18-2-32,0-18-11 0,0 18-53 15,0-20-323-15,0 20 354 16</inkml:trace>
  <inkml:trace contextRef="#ctx0" brushRef="#br0" timeOffset="28063.47">21685 6295 35 0,'0'0'176'0,"0"0"-58"0,0 0-111 0,0 0 6 0,0 0 9 0,0 0-17 0,0 0-1 0,0 0 8 0,0 0-6 0,0 0 7 0,0 0-6 0,0 0 31 0,-20 0-29 15,20 0 4-15,-20 0-8 0,20 0 1 0,-17 0-1 16,17 0-4-16,-17 0-1 0,-6 20 0 15,6-3 0-15,17-17 1 0,0 19-1 16,-20-19 1-16,20 38-1 0,-20-18 1 16,20-20-1-16,0 20-1 0,0-20 2 0,0 18-1 0,0-18 0 15,0 19-2-15,0-19 5 0,0 0-3 0,20 0 1 16,0 0 2-16,-3 0-1 0,-17 0-2 16,0 0 1-16,23 0 0 0,-6 0 3 15,0 0-3-15,3 20 2 16,-20-3 0-16,0-17-3 62,0 40 1-46,0-40-1-16,0 17 1 0,-20 24-43 0,3-41 1 0,0 0-214 0,34-41 154 16,20 24 60-16,-37 17 38 0,0 0 1 0,37-20-33 15</inkml:trace>
  <inkml:trace contextRef="#ctx0" brushRef="#br0" timeOffset="28451.82">21836 6372 28 0,'0'0'10'0,"0"0"2"0,0 0-7 0,0 0 7 0,0 0-4 15,0 0 10-15,20 0 62 16,-20 0-70-16,0 0 10 0,0 0 0 0,0-21 2 16,0 21-10-16,0 0 21 0,0 0-25 0,0 0 1 15,0-19 4-15,0 19-6 0,-20 0 4 0,20 0 8 16,-20 0-6-16,20 0-10 0,0 0-1 15,0 0 4-15,-17 0-3 16,17 0-2-16,0 0 1 0,0 40 7 31,37 35 5-31,-37-75-10 0,0 0 9 16,20 0-8-16,-20-18 6 31,37-39-6-31,-37 36-5 0,0 21 2 0,0-19-1 0,0 19 1 16,0-17-2-16,17 17 2 0,-17 0 1 0,0 0 4 15,0 0-2-15,0 0-1 0,20 17 14 0,0 23-7 16,-20-23-5-16,0 3-1 0,0-20-4 16,23 77 5-1,-23-60-5-15,0 3-1 0,0 0 0 0,0-3 0 0,0-17-1 16,0 20-12-16,0-20-7 0,0 0 5 0,0 0-24 0,0 0-140 31,0 0 129-31,0 0-44 0,0 0 59 0,0-20-1 0,0 20-4 0</inkml:trace>
  <inkml:trace contextRef="#ctx0" brushRef="#br0" timeOffset="29119.03">22064 6351 28 0,'0'21'47'0,"0"-21"-38"0,0 17 9 0,0-17 10 0,0 20-7 0,0-20 15 0,0 20-14 0,0-20-2 0,17 37 56 0,-17-37-55 0,0 0-12 16,0 20 13-16,0-20-9 0,20 0-3 0,-20 17-6 31,20-17 33-15,17-17-25-16,-37 17-10 0,20-20-1 0,-20 1-1 0,0 19 1 15,40-38-3-15,-40 1-5 16,17 16-13-16,-17 2 16 0,0 19-10 15,0-17 4-15,17 17-14 0,-17 0 12 0,0 0-29 16,0 0 25-16,0 36-123 16,0-15 89-16,0-21 29 0,0 37-15 15,20-37 30-15,-20 20 3 0,0-2 0 0,0 1 1 0,20-19 0 16,-20 0 2 15,20 20 3-15,-3-40 19-16,3 20-1 0,-20-19 47 15,20 19-34-15,-20 0-20 0,17 0-2 0,-17-18 1 0,0 18-1 16,0 0-1-16,0-20-1 16,0 20 10-16,0-20-7 0,0 20 1 15,0 0-2-15,0 0-6 0,0-17-1 0,0 17 8 16,0 0-1-16,0 0-5 0,0-21 3 0,23 21-6 0,-23 0 0 0,0 0 6 16,0 0 9-1,0 0-17-15,0 0 3 0,0 0 1 0,0 0 1 0,0 0-5 16,-23 0-1-16,23 0 4 0,-17 21-1 15,17-4-3-15,0 3 1 0,0-20-1 16,0 20 0-16,0-2 0 0,0-18-1 0,0 19 0 16,0 1 1-16,0-3-1 0,17 40 0 15,-17-57 0-15,0 20-3 0,0-20 0 0,23 21-5 16,-23-21-8-16,17 0-75 16,-17 0 4-16,0 0 54 15,37-78-159 32</inkml:trace>
  <inkml:trace contextRef="#ctx0" brushRef="#br0" timeOffset="29391.84">22580 6257 32 0,'0'0'14'0,"0"0"33"0,0 0 28 0,0 0-38 0,-23 0 22 0,23 0-37 0,0 0 16 0,-17 20 30 0,17-20-59 0,0 18 1 0,0 2-4 0,-20-3-1 0,20 40 1 16,0-37-6-16,0 0 1 0,0 17 0 31,20 0-4-31,-3-17 5 0,-17-20-2 0,23-76 5 15,-6 76-4-15,0-170 4 32,-17 130-5-32,0 21 1 0,0-37 0 0,0 37-1 0,0-58 10 15,20 77-8-15,-20-18-1 0,0-2 1 0,0 20-1 0,0-19 7 32,0 96 17-17,0-58-22-15,0 19 1 0,20-19-4 0,-20 20 2 47,0 111-3-47,0-72-36 0,17-21-12 0,-17-20-51 0,0-37 69 0,0 37-146 16,0-37 149-16,0 20 8 0,0-20-29 0</inkml:trace>
  <inkml:trace contextRef="#ctx0" brushRef="#br0" timeOffset="29972.99">22047 6772 31 0,'0'0'3'0,"0"0"15"0,0 0-6 0,0 0-2 0,0 0 4 0,0 0-7 0,0 17 9 0,0-17 1 0,0 0 0 0,0 0 13 0,-20 0 14 16,20 0-29-16,0 0 18 0,0 0-14 16,0 0-10-16,0 0 7 0,0 0-9 0,0 0 8 15,0 0 13-15,0 0-1 16,0 0-12-16,0 0-11 0,0 0 0 0,0 19 3 0,0-19-4 15,20 0 4-15,-20 0-5 0,0 0 1 0,0 20 10 16,17-2-4 0,-17 1-9-16,0-19 1 0,0 0 0 0,0 0 0 0,0 19-2 31,0 0 3-31,0 1-2 16,0 0-2 15,0-3-3-31,-17 40-374 0,-3-57 329 0,20 0 27 15</inkml:trace>
  <inkml:trace contextRef="#ctx0" brushRef="#br0" timeOffset="30255.44">21910 7017 28 0,'0'0'0'0,"0"0"5"0,0 0 5 16,-17 0 43-16,17 0-28 0,0 0-13 0,0 0 13 15,0 0-13-15,0 0 0 0,0 0 1 0,0 20 21 0,0-20-12 16,0 0 2-16,0 0-14 0,0 20 20 15,0-20-18-15,0 0-3 0,0 17-5 0,17-17 5 0,-17 0 2 16,0 0-7-16,20 0 6 0,-20 0-1 0,20 0 4 16,-20 0-9-16,23 0 0 0,-9 0 9 15,6 0-11-15,-20 0 1 0,0 0-2 0,20 0 1 16,0 0-3-16,-20 20 1 16,34-20 1-16,-34 0-1 62,20 0-8-62,37-20-237 0,-57-17 73 0</inkml:trace>
  <inkml:trace contextRef="#ctx0" brushRef="#br0" timeOffset="30502.02">21910 6903 33 0,'0'0'0'0,"0"0"50"0,-17 0-28 0,17 0 1 0,0 0 41 0,0 0-27 0,0 0-3 15,0 20 21-15,0-20-44 0,0 0 28 16,0 0-22-16,0 0-9 0,0 0 0 0,17 0 7 15,3 0-2-15,-20 0-7 0,20 0-2 0,17 0 19 16,-17 0-16-16,20 0-4 16,-40 0-2-16,17 0 0 0,0-20 0 0,3 20-6 15,23 0-8-15,-43 0-4 0,14-19-37 16,6 19 16-16,-20-19 14 0,20 19-36 16,-20 0-12-16,0 0 34 0,37-19-85 15,-37 19 92-15</inkml:trace>
  <inkml:trace contextRef="#ctx0" brushRef="#br0" timeOffset="30979.4">22349 6884 25 0,'-20'-19'320'0,"20"19"-304"15,0 0 12-15,0 0-17 0,0 0-1 0,0 0-6 16,20 19 0-16,-20 20 6 0,0-39-7 0,0 37-1 0,20 1 0 16,-20 21 0-16,17-42 1 15,-17 22-2-15,0-39-1 0,0 38-1 0,0-1-2 0,0-17 1 0,0 38-1 16,0-41-4-16,0 2-8 15,-17 19-38-15,17-38 1 0,0 0 33 16,-20-18-54 31,0-191-89-47,40 75 165 0,-20 98 8 0,20 16-3 0,-20 20 0 16,17-58 33-16,6 21 9 15,-6-2-6-15,-17 39-28 0,17-38 54 16,3 19-7-1,17 19-15-15,-37 0-42 0,20 19 7 16,-20 2-7-16,0-4 0 0,20 2-2 0,-20 1-3 16,0-2 1-16,0 1 2 0,0 0-2 0,0 20-1 15,0-19 0-15,0-3-2 0,-40 21-2 16,23-19-2-16,-3 1-3 0,20-20 1 16,-20 0-9-16,20 0 7 0,-34 20-41 0,11-20-61 31,6 17 52-31,17-17-1 0,0 0 32 0,-20 0-14 0,20 20 29 0,0-20 0 15,0 0 11-15,0 19-7 0,0-19-14 0</inkml:trace>
  <inkml:trace contextRef="#ctx0" brushRef="#br0" timeOffset="39628.16">18663 6447 27 0,'0'0'8'0,"0"19"102"0,0-19-29 0,0 0-7 0,0 0-62 0,0 0 0 0,0 0 19 0,-20 0-15 0,20 0-3 0,0 0-6 0,0 0 12 0,0 0-1 0,-20 0-6 16,20 20 4-16,0-20-11 0,0 0-2 15,-17 0 4-15,17 17 0 0,0-17-5 0,0 0 0 0,0 20 2 0,-17 0 3 16,17-20-4-16,-23 17-3 16,23-17 1-16,0 0-1 0,0 0 2 0,0 0-2 15,0 0 1-15,0 0 0 0,0 0 0 0,0 0 1 16,0 0 1-16,23 0-2 0,-23 0 1 0,0 0 0 15,0 0 1-15,17 0 1 0,-17 0 1 0,0 0-4 16,0 0 1-16,17 20 3 0,-17-20 0 16,0 21-2-16,0-21-2 0,0 36 2 47,-17 40-2-47,17-57-13 0,-17-19-4 0,17 0-6 15,0 0 9-15,0 0-18 0,0 0-45 47,34 0-258-47,6 0 293 0</inkml:trace>
  <inkml:trace contextRef="#ctx0" brushRef="#br0" timeOffset="39985.94">18814 6674 28 0,'0'0'4'0,"0"-17"0"0,0 17-2 0,0 0 0 0,0 0-1 0,0-20 10 16,0 20 8-16,0-19 11 0,0 2 23 15,0-4 28-15,0 1-55 16,0 20-16-16,0 0 1 0,0 0 9 0,-20 0-5 16,20-17 4-16,0 17-15 0,0 0 4 0,0 0-3 0,0 0 24 15,0 0-26-15,0 37 13 16,0-37-12-16,0 21 3 16,0 35 10-16,20-39-7 15,-20 3-4-15,20-1 2 16,-20-19-7-16,0 0 6 0,20 0-5 0,-20-39 2 31,17 2-3-31,-17-20 3 31,0 20 16-31,0 37-12 0,17 58 4 16,-17-41-11-16,20 22 0 0,-20-2 3 16,0-18-4-16,0 19-4 0,20-17-7 15,-20 15-125 1,0-36 91-16,0 0-219 0,0 0 246 0,0 0-22 15</inkml:trace>
  <inkml:trace contextRef="#ctx0" brushRef="#br0" timeOffset="40519.6">19059 6466 40 0,'0'0'0'0,"0"0"141"0,0 0-89 16,0 0-30-16,0 0 15 0,0 0-22 0,0 20 18 0,0-3-25 15,0 3 12-15,0 0-16 0,0-3 2 16,0 3 1-16,0 18-2 0,0-19-2 15,0 1-2-15,0 17 0 16,0-37-1-16,20 19 4 0,-20-19-2 0,20 38 24 16,-20-38-20-16,0 21 14 62,57-119-6-62,-37 42-12 0,-3 18-1 0,23-19-4 0,-40 57-1 16,17-20-7-16,-17 20 6 0,0 0-10 0,0 0 7 0,20 20-21 15,-20-20 17-15,0 20-18 0,0-20-42 16,0 17 2-16,0-17 31 0,0 20-60 0,0-20 81 16,0 21 2-16,0-21 14 0,0 0 2 0,0 0-1 0,0 0 1 0,20 17 0 15,-20-17 1-15,0 0 1 0,17 0 7 16,-17 0 0-16,0 0 24 0,0 0-13 0,20-17 21 0,-20 17-1 16,0 0-21-16,17 0 55 15,-17 0-56-15,0 0-10 0,0 17 5 0,0-17-8 16,20 0 11-16,-20 0-12 0,0 0-3 0,23 0 4 15,-23 0 1-15,0 0-4 16,17 0 0-16,-17 0 1 0,0-17-2 0,0 17-1 0,0 0 1 0,17-21 0 16,-17 1 2-16,0 20-1 0,0-17 0 0,0 17 1 0,0-20 0 15,0 0 11-15,0 20-2 16,0-37 7-16,-17 37 2 0,17 0-9 16,-17 0-6-16,17 0-2 0,-23 77 12 15,3-40-13 1,20-16-2-16,0 15 1 0,0-16-3 0,0 36 2 15,0-37-8-15,0-19-8 0,0 19-15 16,0-19 10-16,0 38-160 0,0-38 124 0,20 0-46 16,-20 0 72-16,0 0 14 0,23-17-21 0</inkml:trace>
  <inkml:trace contextRef="#ctx0" brushRef="#br0" timeOffset="40856.3">19535 6486 46 0,'0'0'30'0,"0"0"11"0,0 0 8 0,0 0-4 0,0 0-9 0,0 0 41 0,-20 0-40 0,20 0-8 0,0 0-8 0,0 0-11 16,0 17 6-16,-17-17-10 0,17 0-1 0,0 20 5 0,0 0-5 0,0 17 5 0,0 1-4 0,0 1-3 16,0-2-2-16,0-18 0 15,0 0-1-15,0 0 1 0,17 2 1 0,-17-4-1 0,20-17-1 16,-20 0 2-16,20 0 1 16,-20-17-1-16,23-23 1 0,-9-55 1 15,-14 18-2-15,20 20-1 0,-20 20 1 31,20-78 0-15,-20 1 11-16,0 114-11 0,0-19 3 0,0 19-4 16,0 0 1-16,0 0-1 0,0 19 5 0,0 39-2 15,0-2 0-15,0 2-2 0,0-20 0 0,0 95-1 16,20-56-2-16,-20-40 0 16,17 77-39 15,-17-57-123-31,0-57 29 0,17-19-48 15,-17 1 151-15</inkml:trace>
  <inkml:trace contextRef="#ctx0" brushRef="#br0" timeOffset="41586.66">18757 7168 24 0,'0'0'4'0,"0"0"1"0,0 0 11 0,0 0 35 0,0 0-39 0,0 0 12 0,0 0 20 0,0 0-35 0,0 0 16 0,0 0-7 0,0 0 13 0,0 0 13 15,0 0-33-15,0 0 12 16,0 0-15-16,0 0 12 0,0 0-1 0,0-17-1 16,0 17 1-1,0 0-1-15,0 0-11 0,0 0 0 0,0 0-2 0,0 0-2 16,0 0-1-16,0 0 1 0,23 0-2 0,-23 0 0 16,0 0 1-16,0 0-1 0,14 17 2 31,26 60-6-16,-40-39 3-15,0 19-18 16,0-57 7-16,0 0-1 0,0 19-3 0,0 2-43 16,0-21 33-16,0 17-33 0,0-17 25 0,0 20-118 0,0-20 123 0,0 0-1 15,0 20-8 32</inkml:trace>
  <inkml:trace contextRef="#ctx0" brushRef="#br0" timeOffset="42120.16">18780 7245 24 0,'0'0'5'0,"0"0"-4"0,0 0 1 0,0 0-1 16,0-18 16-16,0 18-6 0,0 0 3 0,0 0 22 16,0-19 19-16,0 19-39 0,0 0 0 0,0-20 11 0,0 20-3 15,0-20-15-15,0 20 0 0,0-17 42 16,0-3-44-16,0 20 1 0,0-18 7 0,0 18-2 15,0-19-7-15,0 19-2 0,14-20 7 0,-14 20-2 0,20-17 4 16,0-3 0-16,0 0-3 16,-3 1 6 31,77-19 10-47,-94 57-25 0,0-19-1 0,0 0 1 15,0 19-1-15,0 0 0 0,0-19 0 0,0 20 0 0,-14 17 2 16,-9-17-2-1,3 17-1-15,0-37 2 0,20 0-2 0,-17 20 3 16,17-3 0 0,0-17-1-16,0 0-2 0,0 0 0 15,0 0 2-15,17 0 0 0,-17 0 0 0,40 0 2 16,-40 20-1-16,23-20 2 0,-9 0-2 0,-14 0 1 0,20 20 1 16,-20-20-1-16,20 19 4 15,0-19-7-15,-20 18 4 0,0 3-3 16,-20-4 3-16,20 2-3 0,0-19 1 0,-40 20 1 15,3-2-3-15,37-18 0 0,-20 19 0 16,-17-19 0-16,37 0-2 0,-17 0-4 0,-3 0-3 16,20 21 5-16,0-21-7 0,-20 0-2 0,20 17 3 15,0-17-4-15,0 0-3 16,0 20-16-16,20 0-126 47,34-20-30-47,-14 0 169 31,-3 0-14-31</inkml:trace>
  <inkml:trace contextRef="#ctx0" brushRef="#br0" timeOffset="42452.45">19216 7094 26 0,'0'0'48'0,"0"-20"-5"0,0 20-2 0,0 0-6 0,0-17-4 0,0 17-17 0,0 0 21 0,0 0-16 0,0-20 12 0,0 20-24 0,0 0 6 0,0 0-7 0,0 0 20 46,17 20 56-46,-17 17-58 0,0-18-18 0,0 19 1 16,17-21-3-16,-17 3-4 0,0 0 2 0,0 17-2 16,0 58 6-16,0-55-5 15,0-23-3-15,0 23-3 0,0-23-8 0,0 23-8 16,0-40 9-16,-17 37-75 0,17-17 16 0,-17 17-170 16,17-37 226-16,0 0 5 15,0 0 8-15,-23-20 0 0,23 3-24 0</inkml:trace>
  <inkml:trace contextRef="#ctx0" brushRef="#br0" timeOffset="42769.95">19216 7151 26 0,'0'0'9'0,"0"0"21"15,17-38 91-15,-17 38-102 0,0-19 15 0,0 19-5 16,0 0-17-16,17-37 22 16,3 17-21-16,-20 20-7 0,20-39 32 15,-3 39-23-15,-17-19 0 0,20 19 1 0,-3 0-2 16,-17 0-7-16,43 0 15 0,-43 0-10 0,0 0-12 62,0 38 12-62,0 19 1 0,-23 0-9 0,-14 0-5 0,0-37-2 16,-3 17-49-16,23-16 10 0,0-21 12 0,17 0 13 16,0 17 0-16,-23-17-1 0,23 0-19 0,0 0-3 0,-17 19-7 15,17-19 24-15,0 0-84 0,0 0 93 16,0 0-3-16,0 20 11 0,0-20 5 0,0 0-1 0,0 0 1 31</inkml:trace>
  <inkml:trace contextRef="#ctx0" brushRef="#br0" timeOffset="53015.68">13834 6218 25 0,'0'0'5'0,"0"0"0"0,0 0-3 0,0 0 1 0,0 0-1 0,0 0 0 0,0 0-2 0,0-17 3 0,0 17-2 0,0-21 4 0,0 21 1 15,0 0 0-15,0 0-3 0,0-18 4 0,0 18 10 16,0 0 4-16,0 0-16 15,0 0 12-15,0 0 2 0,0 0-12 0,0 0 7 16,0-19 5-16,0 19-12 0,20 0 0 0,-20 0 0 16,0-19 21-16,0 19-25 0,20-19 6 15,-20 19 0-15,0 0-6 0,0-19 3 0,0 19-4 16,0 0 3-16,0-20 0 0,17 20-3 0,-17-18 1 16,0-2 8-16,0 20 5 31,20-19 12-31,-20 19-6 15,0 0 6-15,0 0-23 0,0 0 13 32,0 19-6-32,0-19-4 0,17 0-1 15,-17 20 2-15,0-2-6 0,0 2-1 16,0-1 0-16,0 0-1 0,0 0 3 0,0 0-3 0,0-1 0 16,0-18 1-16,0 38 3 0,0 1-4 0,0-1 5 15,0 56-2-15,0-94-3 0,0 40-1 0,0-22 1 16,0-18 0-16,0 39-1 0,0-39 1 0,0 37 0 0,0 0-1 15,0-37 1-15,0 41-1 0,0 15 3 0,0 0-3 16,0 3 1-16,-17-23 0 0,17 2-1 16,0-19 0-16,0 39 0 0,0-21 2 15,0-18-2-15,0 0 0 0,0 40 0 16,0-22 1-16,0 0-1 0,0-37 1 0,0 20-1 0,0-3 2 16,0 3-3-16,0 19 4 31,0 0-1-31,0-22 1 15,0 59 1-15,0-76-3 0,0 21 0 0,0-21 2 0,0 17-3 16,0 3 3 0,0 0-1-16,0-20-1 0,-20 17 0 0,20 2 0 0,0-19-3 0,0 0 3 15,0 21-2-15,0-21 1 0,0 17 1 0,0-17 0 16,0 0 0-16,0 0-2 0,0 20 1 0,0-20 0 0,0 0 1 16,0 20-4-16,0-20 2 0,0 0 1 0,0 0 1 15,0-20-1-15,0 20 1 0,20 0-4 0,-20-20 3 16,0 3-11 15,0 17 4-31,17-97-181 0,-17 80-32 0,20-4 169 16,-20 21 5-1</inkml:trace>
  <inkml:trace contextRef="#ctx0" brushRef="#br0" timeOffset="60428.48">14615 6389 23 0,'0'-17'15'0,"0"-4"6"0,0 21-17 0,0 0 9 0,0-19-4 0,0 19-4 0,0 0-5 31,0 0 16-15,17-17 172-16,3 17-170 0,-20 0-12 0,0 0 4 15,0 0 1-15,0 0-5 0,0 0-6 63,20 0 61-48,-20 36-26-15,0 42-9 0,0-78-22 0,0 37-1 0,0-37-3 63,0 37 4-32,17 20-3-31,-17-37-1 0,0 37-59 0,0-57-10 0,0 0 46 31,0 0 23 16</inkml:trace>
  <inkml:trace contextRef="#ctx0" brushRef="#br0" timeOffset="60971.6">14917 6466 29 0,'0'0'19'0,"0"0"-13"0,0 20 102 0,0-3-83 0,0-17-25 47,-20 40 150-47,20-23-117 0,0 3-10 15,0 1-13-15,0-4 4 0,0-17-11 0,0 19 1 16,0-19-4 46,20 76 21-62,0-57-13 0,3-19-5 16,-23 0 2-16,0-19-3 16,0 19-2 30,14-19 7-30,6-57-2-16,-20 1 0 0,-20 75-6 0,20 0-1 16,-14 17-8-16,14-17 5 0,0 0-3 0,0 0-1 0,0 0-17 0,0 20 11 15,0-20 15 48,0 0-117-48,14 38-136-15,-14-38 219 0</inkml:trace>
  <inkml:trace contextRef="#ctx0" brushRef="#br0" timeOffset="61386.77">15279 6560 34 0,'0'0'56'0,"0"0"-4"0,0 0-24 0,0 0 30 0,0 0-58 32,0-17 56-17,0 17-12-15,0-20-10 0,-20 20 41 0,3 0-66 0,17 0 2 0,-17 0-4 0,17 0 7 0,-23 0-7 16,23 0-7 31,-20 20 14-32,3 74-3-15,17-94-11 0,-20 95 0 16,20-76 0-16,0-19-2 0,0 21-1 0,20-4-13 0,-20-17 10 0,0 0 6 63,0 19-15-63,37 1-151 15,3-20-97-15,-40 0 263 47</inkml:trace>
  <inkml:trace contextRef="#ctx0" brushRef="#br0" timeOffset="62087.1">15430 6657 28 0,'0'0'32'0,"0"0"-19"0,-17-20 173 0,17 20-176 0,-17 0 27 0,17 0-31 16,0 0 13-16,0 0-14 0,0 37 37 47,0-37-38-47,0 0 5 0,0 0-6 0,0 0 8 0,0 0-11 62,0 0 12-46,0 0 6-16,0 0 8 0,0 0-22 0,0 0 11 0,0 0-7 0,0 0-5 0,0 20 1 16,0-20-4 46,0 19 8-31,0 40 3-31,0-42-9 0,0 2 3 0,34 1-3 0,-14-40 0 0,-20 20-2 63,0 0 0-16,0 0 1-47,37-76 1 0,-37 76-1 15,0-38 16-15,20 95-6 0,-20-36-9 0,0-4-2 0,17 2 1 0,-17-19-1 63,0 20-2-32,63-2-175-15,-49-56-165-16,-14 38 342 47,0 0 0 15</inkml:trace>
  <inkml:trace contextRef="#ctx0" brushRef="#br0" timeOffset="62617.34">15886 6277 21 0,'40'18'460'0,"-40"2"-439"0,0-20-18 0,0 17 5 0,0-17-8 46,0 19 16-14,0 96-4-17,0 284-104-15,0-361 37 0,0-18-47 0,0-20 29 0,0 20-11 0,0-20 46 0,0 0-10 0,0 0 37 16,0 0-27-16,0 0 38 62,0 0 0 1,0 0 0-1</inkml:trace>
  <inkml:trace contextRef="#ctx0" brushRef="#br0" timeOffset="63370.12">15336 7017 31 0,'0'20'112'0,"0"-20"-64"0,0 20-21 0,0-20-14 0,0 0 32 0,0 0-45 47,0 0 28-31,0 0 53-16,0-40-25 0,0 40-44 0,0-19-3 15,0 19-8-15,0 0-1 63,0 0 6-32,17 0 10-31,-17 190-2 0,0-170-14 0,0 55-14 0,0-36-19 16,-17 19-114-16,-3-58-33 15,20 0 180 32,0 0 0 16,0 0 0-1</inkml:trace>
  <inkml:trace contextRef="#ctx0" brushRef="#br0" timeOffset="63705.21">15316 6960 29 0,'0'0'99'0,"0"0"-99"63,0 0 0-1,0 0 0 1,0 0 77-32,-37 19 13-31,17 19-89 0,3 2-13 0,0-3-37 0,-26 0-88 0,26-17 115 0,-3-3 3 15,-37 23 27-15,57-40-2 0,-20 151 302 0,20-130-300 0,97-21 29 0,74-97-28 0,-134 80-11 0,-37 17 2 63,57-39-44-32,20-37-299-15,-60 76 299-16</inkml:trace>
  <inkml:trace contextRef="#ctx0" brushRef="#br0" timeOffset="64587.36">11610 6162 24 0,'0'0'9'0,"0"0"-6"0,0 0 4 0,20 0 11 0,-20 0 9 0,0 0 18 0,0 0-31 0,0 18 0 0,0-18 0 0,0 0 39 0,0 0-40 0,0 0 18 0,0 21-21 0,0-21 8 0,20 0-10 0,-20 0 9 16,0 0-10-16,0 17 24 15,0-17-24-15,0 0 0 0,0 0-7 63,0 19 26-63,0 1 5 0,0 152 17 15,0-41-41-15,0-111-5 0,0 1-4 0,0 35-3 16,-20-39-15-16,20 3-4 0,0-20-8 16,0 19-10-16,0-19 16 0,0 0-5 0,0 19-46 0,0-19-13 15,0 0 49-15,0 0-21 16,0-19 23-16</inkml:trace>
  <inkml:trace contextRef="#ctx0" brushRef="#br0" timeOffset="65178.34">11841 6447 31 0,'0'0'8'0,"0"0"-3"0,0 0 11 0,0 0 7 15,0 0 26-15,0 0-14 16,0 0-9-16,0 19-2 0,0-19-13 0,0 0-2 0,-23 0-1 0,23 0 8 15,0 20 4-15,0-3-4 32,0-17-12-32,0 0-4 62,0 77 48-62,23-56-10 0,-6-62-26 0,3 41-11 0,-20-57 6 0,0 20-6 0,0 37-2 0,0-37 1 47,0 37-5-47,0-20-37 16,-37 77-278-16,37-57 317 0,0 20-2 0,0-20 5 62,0 0 0 1,0 0 0-1,0 0 0 1,0 17-32-16</inkml:trace>
  <inkml:trace contextRef="#ctx0" brushRef="#br0" timeOffset="65350.89">12086 6486 30 0,'37'208'-30'0</inkml:trace>
  <inkml:trace contextRef="#ctx0" brushRef="#br0" timeOffset="65671.31">12314 6503 26 0,'0'-17'325'0,"-20"17"-301"47,3 37-16-47,17 77 3 0,0-94-5 0,17-3 4 0,-17-17 5 16,20 0-7-16,-2 0 3 31,1-56 2-31,-19 18 1 31,0 18 0-31,0 20 3 0,0 20-13 16,0 1 0 15,0 35-3-31,20-39-1 16,-20 22 0-1,23-20-1 32,-23-19-2-31,0 40-16-16,54-4-438 0,-54-36 426 0</inkml:trace>
  <inkml:trace contextRef="#ctx0" brushRef="#br0" timeOffset="65977.05">12599 6218 29 0,'0'39'334'0,"0"-1"-312"0,0 56 46 0,0-54-59 0,0 91 17 0,0-131-25 0,0 41 0 0,0-5-1 0,0-16 0 15,0 55-1 1,0 77-135-16,0-57-167 0,0-95 291 0,0 38-26 15</inkml:trace>
  <inkml:trace contextRef="#ctx0" brushRef="#br0" timeOffset="67087.56">12009 7017 29 0,'0'0'0'0,"0"0"9"0,0 0-5 0,0 0 14 0,0 0 13 0,0 0 46 0,0 0-13 0,23-19 25 0,-23 19-60 0,0 0-5 16,0-19 7-16,17 19-22 0,-17 0 9 0,0-19-10 16,0 19 8-16,0 0-11 0,17 0 8 0,-17 0-8 0,0 0 1 15,0-17 4-15,0 17 0 0,20 0 9 16,0 0-17-16,-3 0 5 0,-17 0-6 0,20 0 2 15,-20 17-1-15,37 21 1 16,-37-19-3-16,0 1 1 0,0 17 1 16,0-17-1-16,0-1-1 0,0-19 0 0,0 38-1 0,0-21 0 15,0 3-1-15,-20 19 0 0,20-21 0 16,-37 39 0 31,-37-37-3-47,14-76 10 15,60 56-3-15,0-21-1 0,0 21-1 0,20 0 3 0,-20 0-2 16,23 0 1-16,-6 0-2 0,20 0 1 16,-37 0-1-16,57 21 2 15,-40-4-1-15,26 2-3 0,-9-19 2 0,-34 20-1 0,20-20 1 16,0 0-1-16,-20 0-1 0,17 0-3 31,40 18-98-31,-14-36-232 0,-29 18 275 16,-14 0 20-16</inkml:trace>
  <inkml:trace contextRef="#ctx0" brushRef="#br0" timeOffset="72871.47">21189 7608 26 0,'0'0'26'0,"0"0"51"0,0 0-24 0,0 0 61 0,0 0-103 0,0 0-2 0,-15 0 0 0,15 0 13 0,0 0-16 0,0 0 6 15,0 0 9-15,0 0-9 0,0 0 3 16,0 17-5-16,0-17-3 15,0 0 0-15,0 0 1 0,0 19-5 0,0-19 2 0,0 0-4 16,0 0 4-16,0 21 1 0,0-21-2 16,0 0-1-16,0 17 4 0,0-17-5 0,0 0-3 0,0 0 3 15,0 20 3-15,0-20-4 0,0 0 0 0,0 20-1 0,0-20 1 16,0 0 0-16,0 37 2 16,0-37-2-16,0 20 0 0,0-20-1 0,0 17 1 0,0 23-1 15,0-22 0-15,0 1 1 16,0 19-2-16,-22 18 5 0,22-35-4 15,0-4 2-15,0 3-1 0,0-20 1 0,0 57-1 32,0-20 1-17,-20 61-1-15,20-42-3 0,0-39 4 16,0-17-1-16,0 20 0 0,0-20-3 0,0 21 2 16,0-21-2-1,-20 36-105 16,3-15-236-31,17-21 321 0,0 0-13 16</inkml:trace>
  <inkml:trace contextRef="#ctx0" brushRef="#br0" timeOffset="73437.84">20961 7759 30 0,'0'0'0'0,"0"0"36"0,0 0 8 0,0-19-20 16,0 19 49-16,0 0-52 0,0 0-1 0,0-18 63 0,0 18-53 0,0 0 8 0,0 0-16 0,22 0 12 15,-22-20-21-15,0 20 0 0,0 0-1 16,18-20-3-16,-18 20 4 0,17-17-7 15,-17 17-3-15,0 0-1 0,0-40 3 0,20 40-5 16,-20-37 2-16,20 17 1 0,-3-37 0 16,-17 40-4-16,20-4 0 0,-20 2 1 0,17 2 2 15,-17-23-1-15,0 40-2 0,20-17 2 16,-20-4 1-16,0 2-1 0,20 1 6 47,17 113 5-47,-17-75-10 15,0 16 1-15,-20 2-2 0,0-18-2 0,0 0 0 0,20-3 2 0,-20-17 0 16,17 20-2-16,-17-20 0 0,0 20-2 0,0-3 1 16,0-17-1-16,0 0-3 0,17 19-29 15,-17 2 7-15,0-21-7 0,0 17-65 0,0-17 64 0,0 0-7 16,0 20-105-16,0-20 107 0,0 20-3 0,0-2 2 16</inkml:trace>
  <inkml:trace contextRef="#ctx0" brushRef="#br0" timeOffset="75337.92">20259 9032 27 0,'0'0'4'15,"0"0"22"-15,0 0 100 0,0 0-105 0,0 0-1 0,0 0-2 0,0 0 42 0,0 0-31 0,0 0 19 0,0-17-37 0,0 17 9 16,0 0-4-16,17 0-3 0,-17-19-1 0,0 19 0 15,0 0-4-15,20 0-5 0,-20-20 11 32,0 20-11-1,18 0 6-31,21 0 4 0,-16 0-14 0,-23 0-1 0,0 0-3 0,15 20-9 16,-15-20-8-16,0 0-27 0,0 0 27 0,0 0-4 0,19 0-38 15,-19 0-116 1,0 0 93-16,0 0 71 0,0 0-9 0</inkml:trace>
  <inkml:trace contextRef="#ctx0" brushRef="#br0" timeOffset="75922.25">20621 8787 29 0,'-20'-40'281'0,"20"40"-247"0,-54 78 43 0,54-59-69 0,0-2-6 47,15 4 2-47,79 73 41 0,-74-55-30 16,-20-22-15-16,0-17 0 0,0 39 4 15,0-1-5-15,-20 0 4 63,-15 39-9-63,-24-59-1 0,44-18 10 0,15 0-2 0,0 0-1 15,0-18 0 32,35-117-9-47,-35 135 9 63,39-93 3-63,-21-42 0 0,-18 135-2 0,17-114 0 15,-17 57-18-15,0 57-17 0,0 0 25 0,0 0-13 0,0 0-5 0,0 21-52 63,0-2 56-63,0-19-66 0,0 74-102 0</inkml:trace>
  <inkml:trace contextRef="#ctx0" brushRef="#br0" timeOffset="76961.23">20983 8633 16 0,'0'-18'103'0,"0"18"-37"16,18 0 45-16,-18-19-60 46,0 19 23-46,-18 19-40 0,18-1-14 16,0 2-9-16,-22-20-10 0,22 20 2 0,-20-3 1 16,3 40 3 31,-20 78 2-47,17-60 4 0,0-36 5 15,20 18-10 32,0-21-5-47,20-16-4 0,-20-20 1 63,57 95-4-48,-20-75-43 1,-15-20-317-16,-4 0 261 0,-18-20 70 0</inkml:trace>
  <inkml:trace contextRef="#ctx0" brushRef="#br0" timeOffset="77241.23">21209 8767 25 0,'0'20'272'0,"0"-3"-214"0,0-17-35 0,0 21 0 0,0-2 5 31,0-2 8-31,0-17-36 63,0 57 30-48,0-37-25-15,-57 95 27 16,37-79-27-16,-37 156-542 0</inkml:trace>
  <inkml:trace contextRef="#ctx0" brushRef="#br0" timeOffset="77621.03">21112 8730 27 0,'-17'17'48'0,"-3"3"34"16,20 17 4-16,0-37-63 0,0 21-7 0,0-21 1 0,0 19-8 0,20-2 20 47,-20-17-11-47,17 21 14 0,3-78 32 0,0 19-55 0,-20-2-5 15,0-17 3 32,-20-18 32-47,0 75-33 0,20 0-1 0,-17 0-3 0,-3 58 0 16,3-20 0-16,17-19-2 0,0-2 0 0,0 23 1 16,-20-40-2-16,20 17-1 0,0 4 1 0,0-21-1 0,0 19-10 15,0-2 4-15,0-17-2 0,0 40-36 16,0-23 31-16,0 3-79 0,0-20 57 0,20 19-51 15,-20-19-3-15,0 0 29 0,17 19 37 0,-17-19-9 16</inkml:trace>
  <inkml:trace contextRef="#ctx0" brushRef="#br0" timeOffset="77906.11">21189 8861 21 0,'0'40'110'0,"0"-23"-99"0,0-17-1 0,0 39 52 0,0-20-40 0,0-19-12 16,20 20 28-16,-20-1-8 16,0-38 3-16,20-1-15 0,-20 20-9 15,0-19-5-15,0 0 0 0,20-1-1 0,-20 20-1 0,17-17 1 0,-17-23 0 16,17 23-4-16,-17-2 1 0,20-2-4 15,0 4-30-15,-20-3 2 0,0 20 14 16,23 0-31-16,-23-20 20 0,0 20-38 0,0 0 34 0,0 0 3 0,0 0 6 16,14 20-5-16,-14-20 22 0,0 0-29 15</inkml:trace>
  <inkml:trace contextRef="#ctx0" brushRef="#br0" timeOffset="78188.22">21474 8673 30 0,'0'0'191'0,"0"0"-160"0,0 17-5 0,0-17 16 0,0 0-6 0,0 0-21 0,0 21 24 16,0 15-17-16,0 4-6 0,0-23-12 15,0 23 6-15,0-2-2 0,0 18-1 16,0 38 4-16,0-55-11 0,0-1-1 15,0 0 1-15,0 0-7 0,-20 58-39 16,20-77 13 0,0 19-41-16,0-19 5 0,0-1 30 15,-17-18-39-15,17 20 17 0,0-20 39 0,0-20-36 32</inkml:trace>
  <inkml:trace contextRef="#ctx0" brushRef="#br0" timeOffset="78325">21474 8804 26 0,'0'0'0'0,"0"0"6"62,0-37-25-62</inkml:trace>
  <inkml:trace contextRef="#ctx0" brushRef="#br0" timeOffset="78988.39">21420 9015 26 0,'0'-19'179'0,"0"-1"-124"0,0 20 5 0,17-19-34 0,-17 0 6 0,0 19-15 0,0-20-6 0,17-16 12 0,-17 36-19 0,0-21 2 0,0 21-2 0,20 0 1 15,0-17-2-15,-20-2-2 0,20 19 2 0,-20 0-1 16,0-21-1-16,17 4 0 0,23 17-2 16,-40 0 0-16,0 0 0 0,0 0 1 0,0 0-1 15,0 0-9-15,17 0-25 0,-17 0-21 0,0 0 32 16,23 0-37-16,-23 0-102 15,0 0 87-15,0 0 46 0</inkml:trace>
  <inkml:trace contextRef="#ctx0" brushRef="#br0" timeOffset="79438.92">21685 8350 29 0,'0'-19'164'0,"0"-2"-33"0,0 21-99 0,0 0-4 16,0 0-12-16,0 0-9 0,0 0 0 0,0 0-1 0,0 0 0 16,0 0 5-16,0 21 3 0,0-2-10 0,0-2 3 15,0 60 2-15,0-60-7 0,0 4-2 31,-20 227 1-15,20-231-1-16,0 118-3 0,0-99 1 0,0-16 4 16,0 38 4-16,0-58-5 0,0 19-2 0,0-2 2 0,0-17-4 0,0 0 1 15,20 0-2-15,-3-17 4 16,3-22 2 0,17 20-1-16,-37 0 0 0,40-1 3 0,-40 20-2 15,17-17 10-15,3 54-3 31,-20 1 4-15,0 18 1-16,-20-35-15 0,20-21-8 16,-17 18-15 31,-80-18-424-47,97-39 403 0</inkml:trace>
  <inkml:trace contextRef="#ctx0" brushRef="#br0" timeOffset="79659.8">21856 8804 23 0,'0'0'5'0,"0"0"0"0,0 0-3 0,0 0 24 0,0 0 15 15,0 0 67-15,0 0-63 0,0 40 50 16,0-23-76 0,0 23-5-16,0-3 11 0,0 57 2 0,0-73-24 0,0 56 1 15,0-60-4-15,0 21 2 0,0 1 0 0,0-3-3 16,0 4-5-16,0 17-26 0,0 75-169 15,0-112 47 48,0-20 102-63</inkml:trace>
  <inkml:trace contextRef="#ctx0" brushRef="#br0" timeOffset="79888.36">21910 8882 25 0,'0'0'22'0,"0"-21"59"0,0-15-10 0,0 36-39 0,0 0-3 0,20-21-4 15,-20 4 34-15,20 17-29 16,-20-20 11-16,23 20 5 0,-23 0-38 0,14 20-1 16,-14-20-5-16,20 38 3 0,0 19-1 15,0-38-1-15,-20 18-1 16,0 21 6-16,0-58-7 0,0 57-6 0,0-39-1 0,-20 0-1 16,20 2-12-16,-40 1-34 0,40-4 28 0,0-17-6 0,-37 20-87 15,37-2 72-15,-20-18-72 0,0-38 84 16,3 0-5 31</inkml:trace>
  <inkml:trace contextRef="#ctx0" brushRef="#br0" timeOffset="80122.2">22081 8196 31 0,'20'40'291'0,"-20"-3"-222"0,0-20-44 0,20 3-7 0,-20 1-11 0,0 15 10 16,0-15-9-16,37 52 4 16,-37-32-9-16,20-24-2 0,-20 23 1 0,0-23-1 15,20-17 0-15,-20 20-1 0,0 17 1 0,20 3 1 16,-20-23-1-16,0 23 1 0,17 17 2 16,-17 38-7-16,0-39 5 15,-17-56-3-15,17 38-4 0,0-38 0 0,-20 39-13 0,0 17-30 16,0-18-3-16,20-38 21 0,-37 58-158 15,17-58 151-15,20 18-17 0,-37 1 28 16,20 1-6-16</inkml:trace>
  <inkml:trace contextRef="#ctx0" brushRef="#br0" timeOffset="81239.03">17845 7759 21 0,'-20'0'12'0,"20"0"-10"0,0 0-1 0,0 0 3 0,0 0 0 0,0 0 2 0,-17 0 5 0,17 0 1 0,0 0-9 0,-17 0 3 16,17 0-4-16,0 0-2 0,0 0 0 0,0 0 0 16,0 0 0-16,-23 0-2 0,23 0 1 0,0 0 1 15,-20 0 1-15,20 0 0 0,0 0 3 16,0 0-3-16,-17 0 3 0,17 0 0 0,0 0 5 15,-20 20-4-15,20-20-2 0,0 0-3 0,-17 17 4 32,17-17 1-32,0 0-1 0,0 0-2 0,0 0 3 0,0 0-1 0,0 0 2 15,0 0-2 1,0 0 10-16,0 0 20 31,0 40 107-31,0-40-112 0,0 0-20 0,0 0 7 0,0 18 3 0,0 1 0 31,0-19-10-31,17 38 9 0,-17 1-12 0,0-22-3 16,20 4 1-16,-20-4-3 0,17 23 4 31,26 168 7-31,-43-188-12 0,0 17-2 0,17 3 2 0,-17-23 2 16,0 60-1-16,0-39-1 16,0-1-1-16,0 3-1 0,0-40 0 0,0 37-4 0,0-18 1 15,0 19-5-15,0-18-4 0,0-3 3 0,0 4-10 0,0-2-6 16,0-2-38-16,-17-17-75 15,17 0 63-15,-23-36 13 0,3 15 56 0,20 4-26 16</inkml:trace>
  <inkml:trace contextRef="#ctx0" brushRef="#br0" timeOffset="81622.14">17503 8196 27 0,'0'0'21'0,"0"0"56"0,0 0-17 0,0 0 28 0,0 0-70 0,0 0 47 0,37-17 20 0,-17 17-71 16,17-20-2-16,-37 20-6 0,23-21 5 0,-6 2 0 0,0-18-6 16,3-20 10-1,0 20-9-15,-3-1 1 0,3-18-3 0,-3 16 0 0,-17 22-1 16,0-1-1-16,0-2 0 0,20 4-1 0,-20-22 1 0,0 21 1 0,23-22-1 15,-23 23 0-15,0-23-1 16,0 40 1-16,0-17 1 0,17 17 2 0,-17 0-1 0,0 36 12 16,0-36-14-1,17 78 8-15,-17-60-7 0,0 1-2 0,20 95 2 16,-20-56-3-16,20-22-2 0,-20 22-3 16,0-38 1-16,17 37-20 0,-17-21-6 0,0 5-35 31,0-3 7 0,0-2-74-31,20 42-139 0</inkml:trace>
  <inkml:trace contextRef="#ctx0" brushRef="#br0" timeOffset="82062.33">17183 9509 31 0,'0'0'6'0,"0"0"3"0,0 0 46 0,0 0 13 0,0 0 36 0,0 0-86 0,0 0 14 0,0 0-18 0,0-20 0 0,0 20-3 0,0 0 2 0,15 0 6 0,25 0 49 31,-40 0-57-31,20 0-1 0,-3 0-3 0,0 0-5 0,-17 0 4 15,40 20-1-15,-18-20-4 0,-7 18 0 16,25 2 0 0,-20-1 1-16,-20-19-5 0,0 0-6 0,17 17 0 0,-17-17-3 15,0 0-24-15,0 0-149 16,0 0 67 0,0 0-18-16</inkml:trace>
  <inkml:trace contextRef="#ctx0" brushRef="#br0" timeOffset="82722.37">17540 9071 28 0,'0'0'0'0,"0"0"27"0,0 0-9 0,0 0 24 0,0 0-22 0,20 0 75 0,-20 18-83 0,0-18-1 0,0 0-2 0,0 0 15 0,0 0-18 0,0 0-1 0,0 20 1 0,0-20 0 0,20 0 5 0,-20 21 0 0,0-21-5 0,0 0 0 0,0 0 2 15,0 17 0-15,17 3 10 0,-17-20-12 0,0 18 2 0,0-18-3 16,0 19-1-16,0 1 5 0,23-2 3 15,-23 21-6-15,0-20 3 0,0 113-1 16,0-132-9-16,0 57 3 16,0-37-4-16,0 18 1 0,0-38 2 0,0 19 0 47,0 19-8-47,0 76-211 0,0-114 58 0,0 0 131 15,0 0-1-15</inkml:trace>
  <inkml:trace contextRef="#ctx0" brushRef="#br0" timeOffset="83123.13">17902 9185 31 0,'0'0'132'0,"0"0"-84"0,0 0-26 16,0 0 37-16,0 0-12 0,0 0-35 0,-20 0 7 16,3 39 31-1,-3-3-23-15,0-15-16 16,3-2-4-16,17-1-6 0,0 2 3 0,-40 17 4 16,20 0-7-1,20-37-1-15,0 41 2 47,-17 15 1-47,54 116-3 0,-14-155 3 0,-23 3-1 16,0-20-3-16,17-37 3 31,-17 17-2-31,0-17 0 0,0 17-6 0,0-1-13 31,-17 21-85-31,-6 21-117 16,23-1 195-16,0-20 2 0,0 17-22 0,0 3 39 0,0 0 2 15,0-20-4-15,0 17-14 0</inkml:trace>
  <inkml:trace contextRef="#ctx0" brushRef="#br0" timeOffset="83846">18281 8938 25 0,'0'0'13'0,"0"0"8"0,0-20-5 0,0 20 3 0,0 0 4 0,0 0 0 0,0 0 1 0,0 0 19 0,0-17-22 0,0 17-3 0,0 0-1 0,0 0 14 0,0 0-16 0,0 0 22 0,0 0-6 0,0 0-11 0,0 0-4 0,0 0-8 16,0 0 23-16,-20 0-19 0,20 0-7 0,0 17 6 15,-17 22 9-15,0-39-15 16,-3 39 15-16,0-39-17 0,0 19 1 0,20-2-2 16,-14 22 1-16,-9-1 0 15,3 20-3-15,0-40 1 16,20 21 1-16,0-39-1 0,0 36 0 0,0-36 0 0,-17 40 3 0,17-22-3 16,0 2-1-16,0 17 4 0,0 0 3 31,0 60-3-31,0-40-2 0,17-19-4 0,3 39 2 15,0-60-1-15,3 22-1 0,-9-22 2 16,6 5-11-16,0-3-1 16,0-2-10-16,-20-17 2 0,0 0-4 0,17 0-14 15,-17 0-16-15,0 0 20 0,17-36-148 16,-17-22 45 31,20 21 108-32</inkml:trace>
  <inkml:trace contextRef="#ctx0" brushRef="#br0" timeOffset="84124.6">18492 9167 32 0,'0'18'280'15,"0"-18"-256"-15,0 0-7 0,0 19-3 0,0-19-1 0,0 20-9 0,0-2 5 0,-20-18-2 0,20 39-1 0,-20 18-1 0,20-57-4 0,-17 37-3 0,17-37 0 0,-17 20 1 0,17 17-12 16,-23-16-9-16,23-3 10 0,-17 0-20 0,17 2-6 16,-20 18-33-1,20-19-16-15,0 19 18 31,0-1 35-15,0-37 5-16</inkml:trace>
  <inkml:trace contextRef="#ctx0" brushRef="#br0" timeOffset="84356.64">18546 9300 23 0,'0'0'6'0,"0"0"20"15,0 0 44-15,-17 0 25 16,17 18-50-16,0-18-35 0,0 20-1 15,-20-20 1-15,20 0-2 0,0 37 16 16,0-37-18-16,-17 57 12 0,17-36-15 0,0-21-1 0,0 18-1 16,-20 0 2-16,20 20-1 0,0-18-2 0,0-1 1 0,0-19 1 15,0 38-5-15,20-18 3 16,-20-20 0-16,0 0-1 0,0 0 2 0,17-41-11 16,-17 24 1-16,0-96-137 46,-17-136-50-46</inkml:trace>
  <inkml:trace contextRef="#ctx0" brushRef="#br0" timeOffset="84575.29">18358 9053 31 0,'0'0'27'0,"0"36"75"0,0-36-66 0,-20 58 61 0,20-38-60 16,0-20-22-16,0 18 11 0,0 1-16 0,0 1 0 0,0-2 6 0,0 0-3 15,0 3-9-15,0-21-1 0,0 19 4 16,0-1 2-16,20-36-5 15,0 18-1-15,-20 0-1 0,0-40 1 0,0 22-4 0,17 0 3 0,-17 18-3 16,23-39 1-16,-23 21 0 0,0-19 1 0,0-22-6 47,0 41 5-47,0-78-110 0,0 96-17 16,0 19-7-16,0 20 88 0,0-1 12 15</inkml:trace>
  <inkml:trace contextRef="#ctx0" brushRef="#br0" timeOffset="84925.78">18623 9357 25 0,'0'0'0'0,"0"0"9"0,0 0 3 0,0 18 20 0,0 2-20 15,0-3 11-15,0 3 19 16,0 1-12-16,0-21-8 0,0 0-12 0,0 0 15 16,0 0-17-16,0 0 3 0,0-21-2 0,0-16 0 15,0 37-6-15,40-57 13 0,-40 37-13 16,17-17-1-16,-17-2 0 0,20 21-1 0,-3-21-2 16,-17 21-3-16,20-19-42 15,-20 37 29-15,20 0-70 16,-20 0 62-16,0 0 1 0,0 0-16 0,0 0 26 0,23 0 4 0,-23 0 2 0,0 0 6 15,0 0-26-15,0 0 28 63</inkml:trace>
  <inkml:trace contextRef="#ctx0" brushRef="#br0" timeOffset="85088.98">18834 9260 23 0,'0'21'14'0,"0"-21"-7"0,0 0 73 16,0 0-53-16,0 0 22 0,0 0-32 15,0 0-3-15,0 19-11 16,0-19-2-16,0 0 0 0,0 0-2 0,0 0-3 16,0 0-27-16,0 0 15 0,0 0-74 15,0 0 52-15,0 0 18 0,0 0 10 0,0 0-16 16</inkml:trace>
  <inkml:trace contextRef="#ctx0" brushRef="#br0" timeOffset="85565.32">18834 8901 31 0,'0'0'20'0,"0"0"22"0,0 0 12 16,0 0-4-16,0 0 6 0,0 17-42 15,0-17 19-15,0 20-16 0,0-20-9 0,0 19 6 16,0 0 1-16,0 1-1 0,0-1-11 0,0-19 0 16,0 17 3-16,0 60-1 0,0-1 0 15,0-37-4-15,0-39-1 16,0 57 0-16,0-57 0 0,0 37 0 0,0-17 1 0,0-1-1 15,0 36 3-15,0-35 1 16,20 19-3-16,-20-39-1 0,17 0 4 16,-17 0-3-16,0 0 1 0,0-18 3 0,0 18-3 0,37-41 8 15,6 4 3 1,-29 37-8-16,6 0 17 47,-20 0-8-32,20 96 5-15,-60-20-19 0,40-57-14 0,-14-19-10 0,-9 0 7 16,-34 17-159 0,57-34 111-16,-17-2-54 0,17 19 85 0,0-20 24 15,0 20 5-15,-20 0 1 0,20 0 3 0,0 0-1 0,0-18-24 32</inkml:trace>
  <inkml:trace contextRef="#ctx0" brushRef="#br0" timeOffset="85788.45">19042 9412 27 0,'0'0'0'0,"0"0"44"0,0 0-20 0,0 0 31 0,0 0 16 0,0 0-36 0,0 0-21 0,0 0-1 0,0 20 9 0,0-20-12 0,0 21 5 0,0-3-9 0,0 0 0 0,17 20 12 0,-17 18-4 15,0-15-11-15,0 33 2 47,0 211-144-47,-17-246 18 16,17-21 41-16,0 2 66 0,0-20 7 0,0 0-14 0</inkml:trace>
  <inkml:trace contextRef="#ctx0" brushRef="#br0" timeOffset="86022.92">19099 9375 24 0,'0'0'13'0,"0"0"17"0,0 0-4 0,0-18 36 0,0 18-31 16,20 0-4-16,-20-19 51 0,0 19-33 0,0 0-26 0,17 0 10 0,-17 0-15 15,20 0 41-15,0 19-41 16,-20-19-6-16,0 38 1 0,17-21-8 0,-17-17-1 16,0 20 1-16,0 1 2 0,0-3-1 0,0 0-2 15,0 2-2-15,-17 37-10 16,17-40-9-16,-20 4-10 0,20-21 10 0,-20 20-69 0,20-20 52 15,-37 0-204 17,17-41 231-32,20 41-12 15</inkml:trace>
  <inkml:trace contextRef="#ctx0" brushRef="#br0" timeOffset="86340.89">19233 8825 27 0,'0'0'66'0,"0"-21"-12"0,0 4-4 15,0 17-6-15,17 0-2 0,-17 0 17 16,0 0-42-16,20 0 12 0,-20 0-17 0,0 17 44 16,20 4-38-16,-20-2-4 0,17-2 0 15,-17 4-3-15,0-2-7 0,20-2-1 0,-20 3 6 0,0-1-4 0,17 0 8 0,3 20-10 16,-20-1-2-16,0-38-1 16,40 114 5-1,-23-77-7-15,3 77 7 16,-20 21-16-16,-20-99-2 15,-37 79-74-15,37-115 60 0,-17 57-129 16,37-57 156 47</inkml:trace>
  <inkml:trace contextRef="#ctx0" brushRef="#br0" timeOffset="87239.2">13911 7967 27 0,'0'0'7'16,"0"0"-5"-16,0 0 12 0,0 0-7 0,0 0 2 0,0 0-9 31,0 0 33-31,0 58 230 0,17-58-235 0,-17 20-15 0,0-20 0 0,0 20-1 16,0-20-5 15,0 0-7 31,20 37 33-46,-20-20-26-16,20 231 13 16,-20-191-22-16,0 115-19 0,0-153-9 0,0 19-246 0,0-38 230 15,-20 0 8-15,20-20-14 31,-20 20 22-15</inkml:trace>
  <inkml:trace contextRef="#ctx0" brushRef="#br0" timeOffset="87605.79">13663 8159 30 0,'0'0'53'0,"20"-21"153"16,-20 21-206 31,0-19 31-32,74-75 81-15,-31 36-88 0,-26-55-1 0,0 76-18 16,-17-21 7-16,20 39-5 0,-20 19-2 47,57 133 22-47,0 19-23 0,-34-95 0 31,-9 20-7-31,-14-77 3 62,0 20-10-62,40 18-268 0,-20-19 26 0</inkml:trace>
  <inkml:trace contextRef="#ctx0" brushRef="#br0" timeOffset="88423.19">13438 9204 32 0,'0'0'11'0,"-20"0"10"0,20 0 40 0,0 0-39 0,-20 0 22 0,20 0-4 0,0 0-20 0,0 0 33 0,0 0-39 0,0 0 0 0,0 0 33 0,0 0-25 0,0 0-3 0,0 0-3 0,0 0 0 0,0 0-4 15,20 0-1-15,-20 0-5 0,37 20 9 16,-17-20-11-16,-20 0-1 0,17 0 1 15,-17 0-2-15,20 0-1 0,0 0 2 16,-3 0-2-16,-17 0-1 0,20 0-9 16,-3 0-15-16,-17 0 10 0,0 0-5 0,0 0-30 0,0 0-118 15,0 0 64-15,0 0 33 0,0 0 11 16</inkml:trace>
  <inkml:trace contextRef="#ctx0" brushRef="#br0" timeOffset="88805.6">13720 9089 32 0,'-17'20'316'0,"17"-20"-300"0,0 0-9 0,17 21-1 0,-17-21 7 0,20 17 3 0,-3 3-9 16,26 55 39-1,-26-57-41-15,0 22 12 0,-17-2-13 0,0-19-1 0,0 19 0 16,0-38-1-16,0 37 0 0,0 2-1 15,-17-1 4-15,17-20-3 0,-17-18-2 16,-6 20-1-16,-34-1 7 47,40-19-5-47,-3-39 0 0,-17-17-4 0,37 38 3 0,0 18 2 16,17 0-3-16,3 0 3 0,-20 0 0 15,37 18-5 1,-17 0 4-16,17 20-3 0,-14-38 2 0,-23 0-1 15,17 20-4-15,-17-20 5 63,0 0-6-63,57-76-428 0,-40 58 408 0,-17-3-10 0</inkml:trace>
  <inkml:trace contextRef="#ctx0" brushRef="#br0" timeOffset="88991.62">13948 9015 35 0,'0'0'174'0,"0"0"-114"0,0 17-32 0,-20-17-15 0,20 39 19 0,0-21-18 16,0 2-3 0,0 56 10-16,0-76-18 0,0 19 0 0,0 1 2 0,0-2-3 15,20 0 2-15,-20 3-2 0,0-21 1 0,20 19 5 0,3 19 2 32,31-19 12-32,-17-38-22 0,-37 19 1 0,17 0 1 15,-17 0-1-15,20 0-1 0,-20 0-2 0,20-20-19 16,3 2-45-1,-23-1-74-15,0-2 46 0,0 3 7 0,0-20 73 0,0 38-5 16</inkml:trace>
  <inkml:trace contextRef="#ctx0" brushRef="#br0" timeOffset="89191.3">14099 8938 30 0,'-17'38'340'0,"17"-18"-312"0,0 73 13 16,0-35-32-16,0-1-1 0,-17 20 2 15,17-58-7-15,0-1-3 0,0 21 0 0,0-1 2 0,0 20 2 16,0-22-5-16,0 79 1 16,0-95 1-16,0-3-2 0,0 23-4 0,0-3-25 15,0-18 16-15,0-2-31 0,0-17 27 0,0 0-61 16,0 0 41-16,0-17-94 0,17-2 75 0,-17-1 42 0,17-17-26 16</inkml:trace>
  <inkml:trace contextRef="#ctx0" brushRef="#br0" timeOffset="89605.38">14555 8882 31 0,'0'0'283'0,"20"0"-239"0,-20 0-7 0,0 0 5 32,0 0-30-32,-20 0-6 0,20 0 3 0,0 0-4 0,-17 0 3 15,17 19-6-15,-20-19 2 0,-17 17 3 32,-77 97 30-32,114-93-35 0,0-21 1 0,-20 36 3 0,20-16-4 0,-17 56 4 15,17-57-3-15,-20 115 10 31,20-1-12-31,20-77 4 0,-3 0-3 0,-17-15 1 0,0-24-2 16,20 3-1-16,-3 37 4 0,3-21-4 16,3-14-1-16,-6-3-1 0,-17-19 3 0,17 0-3 0,3 0-1 15,0 0-10 1,-3 0-1-16,-17 0 2 0,20-19-32 0,17-20-74 16,-37 39 85-16,0-19-4 0,23-18-96 15,11-61-8 16,-34 81 115-31</inkml:trace>
  <inkml:trace contextRef="#ctx0" brushRef="#br0" timeOffset="89922.97">14863 9089 26 0,'0'0'33'0,"17"0"-1"16,-17 0 21-16,0 0-7 0,17 0 7 0,3 0 24 15,-20 0-27-15,0 0-40 16,0 20 6-16,0-20-2 0,0 21 19 16,0-21-28-16,0 17 11 0,0 3-12 0,-20 17 8 15,20-37-8-15,-17 38 3 16,0 1-4-16,-3 37 2 0,-20-1-10 47,3 97-94-47,37-152 65 0,0-3-36 0,0 23-117 31,23-40 111-31,-9-20 54 0</inkml:trace>
  <inkml:trace contextRef="#ctx0" brushRef="#br0" timeOffset="90191.88">14960 9300 22 0,'0'0'8'0,"0"0"-7"0,0 0 0 0,0 0 8 16,0 0 13-16,0 0 7 0,0 18 66 47,-23 39 35-47,23-20-112 0,0-17-16 0,0 1 3 0,0-21 2 15,0 18-2-15,0 0-3 0,0-18 0 0,0 20 1 16,0-20-1-1,0 18 2 1,23-56-12-16,-23 20 2 0,0-21-13 0,0 39 5 0,0-37-20 0,0-1 14 16,-23-19-84 31,3-39 14-47,-54-37 46 15,54 77 19-15</inkml:trace>
  <inkml:trace contextRef="#ctx0" brushRef="#br0" timeOffset="90472.77">14709 8976 23 0,'0'284'366'0,"0"-263"-345"16,0 16-4-16,0-37-12 15,17 39 10-15,-17-39-13 0,20-19 6 16,-20-19-8-16,20 19 3 0,-20-20-2 0,0 21-2 16,23-21 3-16,-23-37-1 15,0 38-8-15,0 20 5 0,0-3 2 0,0-15-1 16,0 16 1-16,0 20-4 0,0-19-13 0,0 19 2 15,0 0 9-15,0 39-39 0,0-20 8 16,0-19 17-16,0 17-2 0,0 4-31 0,0-3-13 16,0 20-43-16,0-17 87 0,14-4 14 15,-14 3-21-15,0-20 29 63</inkml:trace>
  <inkml:trace contextRef="#ctx0" brushRef="#br0" timeOffset="90690.27">15051 9204 33 0,'0'0'59'0,"0"20"-44"16,0-2 30 15,-17 135 109-31,17-136-150 16,0 3 13-16,0-20-2 0,0 0 0 15,0-20-4-15,17 3-1 0,-17-3-6 0,0 20 0 16,17-37 8-16,-17 17-9 0,20 2 2 0,-20-1-2 0,20-2-2 15,-20 3 0-15,20 0-1 0,-20-2 0 16,17 20-1-16,-17-19-14 0,20 19 4 0,-20 0-17 16,0 0 10-16,17 0-55 0,-17 0 45 0,0 0-2 15,0 0-2 17,0 0-60-32,20 19 9 0</inkml:trace>
  <inkml:trace contextRef="#ctx0" brushRef="#br0" timeOffset="91140.78">15316 8882 36 0,'0'0'264'0,"-17"0"-233"0,17 0-15 0,0 0-2 0,0 0-1 0,0 0-2 16,0 19-7-16,0-19-1 0,0 17 3 0,0 3-1 0,0 18 9 15,0 1-11-15,0-22 0 0,0 4-3 0,0 15 0 16,0-16 2-16,0 18 0 0,0 39-2 16,0 37 2-1,0-95-3-15,17 56 3 31,20-112-1-31,-17-1 1 16,3 19 4 0,-6-19 2-16,-17 38-6 0,17-19 2 0,-17 19 7 31,0 19 2-31,0-1-12 0,0-18 1 0,0 20-1 0,0-20-2 0,0 19-1 16,-17-19-5-16,17 0 2 0,-17 18-15 0,-6-18-30 0,23 0 30 15,-20 0-23-15,3 0-36 16,17 0 49-16,0 0-30 0,-20 0-8 0,20-18 29 0,0 18 30 15,0-19-5-15,0 19 11 32,20 0-3-32,-3 0-19 0</inkml:trace>
  <inkml:trace contextRef="#ctx0" brushRef="#br0" timeOffset="91340.37">15544 9260 27 0,'20'0'230'0,"-20"0"-194"0,23 115 66 0,-23 19-90 0,0-60-11 0,0 61-51 0,0-99 4 0,0 5-19 0,0-24 27 0,0-17-2 0,0 40-35 0,0-23 47 0,-23 3-38 16</inkml:trace>
  <inkml:trace contextRef="#ctx0" brushRef="#br0" timeOffset="91561.82">15678 9204 27 0,'0'0'41'0,"0"0"48"0,0 0-48 0,0 0-26 16,0 0 26-16,17 20 14 15,3 16-31-15,-20 4-5 0,0-22-14 16,20 2 4-16,-20-1 0 0,0-1-6 15,0 39 6-15,0-57-7 0,0 57-1 16,-20 20-1-16,-17-19-75 47,-20-250-211-47,57 117 257 16</inkml:trace>
  <inkml:trace contextRef="#ctx0" brushRef="#br0" timeOffset="91789.96">15832 8804 28 0,'0'0'12'0,"0"-17"111"0,17 17-45 0,-17 0-18 15,0 0-44-15,17 0 10 0,-17 0-5 16,20 0-12-16,-20 38 13 0,20-2-4 0,-20-15-14 0,20 15 16 16,-3 3-7-16,-17-20-10 0,20 20 8 0,-20 17-5 15,0-18-4-15,0 0 1 0,17 0-2 0,-17 58 6 16,0-20-9-16,0-1 4 15,0-36-2-15,-17 17-2 0,-3-17-11 16,3-22 1-16,-3-17-7 0,0 58-105 16,-17-38 8-16,20-20 75 0,-3 0-30 0,0 20 20 15,20-20 47-15,-20 0-26 0</inkml:trace>
  <inkml:trace contextRef="#ctx0" brushRef="#br0" timeOffset="93396.86">9501 6447 30 0,'0'0'6'0,"0"0"-1"0,0 0 14 0,0 0-14 0,-17 0 1 0,17 0-1 0,0 0 1 0,0 19 2 0,-20-19 36 0,3 0-35 0,17 20 8 0,-23-20 13 0,23 0 3 15,-17 17 4-15,17-17-26 0,-35 0 50 16,13 0-54-16,22 0 7 0,0-17-2 0,-20 17-6 0,20-20-1 15,0 1 22-15,-20 1-22 0,20-2 5 0,0 0-5 16,0 3 4-16,0-23-1 0,0 23 1 16,20-21-4-16,-20-2-1 0,0 21-2 0,20-56 1 15,2 18-3 1,-7 19 2-16,-15-1 1 0,20 21-2 0,-3-38 2 16,23-22-2-16,-20 42-1 15,54-23 3 1,40 21-3-16,-37 38 2 0,-60 0-2 0,43 0 0 15,-23 0 0-15,20 19 1 0,-40 0-1 16,137 57 1-16,-137-57-1 16,46 19 0-16,-29-19 0 0,-17 2 1 0,6-21-1 0,51 74 1 15,-37-55-1-15,-37 1 0 0,80 37 4 32,31 95 7-17,-94-132-10-15,3-2-1 0,-20 19 1 16,0-37-1-16,0 0-4 0,0 0-10 0,0 0-11 15,-20 0-10-15,3 0-13 0,-3 0-23 16,20 0 26-16,-37-17-163 0,17-3 159 16</inkml:trace>
  <inkml:trace contextRef="#ctx0" brushRef="#br0" timeOffset="93846.37">10299 5914 27 0,'0'0'7'0,"-17"0"11"0,17 0-12 0,0-19 3 0,0 19-3 0,0 0-4 0,0 0 5 0,0-18 1 0,0 18 12 15,0-20 21-15,0 20-33 0,0 0 1 16,0 0 0-16,0 0 1 0,0 0 8 0,0 0 25 15,0 0-11-15,0 0-25 0,0 0 1 16,0 0 4-16,17 0-6 0,-17 0 0 0,0 0 3 0,0 0 1 16,0 0-6-16,20 0 5 0,-20 0-5 0,0 20 10 15,20-20-8-15,-20 0-4 0,17 0 2 0,-17 18-3 0,20-18 1 16,40 40 8-16,-26-22-1 16,-14 1-6-16,17 0 3 0,-17-1-3 0,-3 1 0 0,43 1 5 15,-3 18-1-15,-40-19-2 0,20 19-1 0,-17-19 1 16,0-1 2-16,-20-18-5 0,23 21 2 0,-9-4 0 15,-14 22 4 32,-94 19-1-47,0-58-5 0,94 17-1 0,-134-17-16 0,97 19 4 16,-3-19-8-16,20 21 11 16,3-21-9-16,-3 17-1 0,20 3 5 0,-17 0-22 0,17-2-15 0,0 38-169 31,17-36 173-31,-17 0 15 0</inkml:trace>
  <inkml:trace contextRef="#ctx0" brushRef="#br0" timeOffset="94623.25">7679 6960 31 0,'-23'0'49'0,"23"0"-27"0,0 0-1 0,0 0 21 0,0 0 1 0,0 0 1 0,0 19 31 0,0-19-48 0,23 0-5 16,-23 0 3-16,17 0-13 0,0 0 13 0,-17 0-18 0,20 0-2 0,-20 0 0 15,20 0 7-15,3 19-8 0,-9-19 2 0,6 0-2 16,-20 0-1-16,40 19 3 16,-40-19-4-16,17 0-2 0,20 20 1 0,-37-20-1 0,20 20-1 46,17-3-121-46,-37 22-211 0,0-39 296 16</inkml:trace>
  <inkml:trace contextRef="#ctx0" brushRef="#br0" timeOffset="95107.35">7961 6846 31 0,'0'0'0'0,"0"0"37"0,0 0-18 0,0 0 21 0,0 0-19 0,0 0 0 0,0 0-1 16,0 0-1-16,0 0 40 0,0 0-2 15,0 0-36-15,0 0-2 0,0 0-10 16,20 0 7-16,-20 0-9 0,37 0 23 0,-14 0-19 16,-23 0-6-16,0 0 1 15,34 0 13-15,-34 0-16 0,20 0 2 0,-20 0 1 0,20 0-3 16,-20 0-3-16,0 0 0 0,0 0 2 0,0 0-1 16,0 0 1-16,0 0-1 0,0 19-2 15,0 0 1-15,0-19 0 16,-20 19 1-16,20-19-1 0,-20 0 0 15,3 20 1 1,0-20 0 31,17 20 2-47,17-20-4 0,40 17 3 0,-20 2-2 0,-37 0 1 0,17 0-1 16,3-19 1-16,-20 20 0 0,23 0-1 0,-23-20 3 15,-23 56 1-15,3-38-2 16,20 2-3-16,-17-20 1 0,17 0 0 0,-37 17 2 15,37-17-2-15,-20 20 1 0,0-20 0 0,3 0-4 16,0 0 3-16,17 0-1 16,-43 0-3-16,43 0 4 0,0 0 0 0,0 0 0 0,0 0-1 0,-17 0 0 0,17 0 1 15,0 20-6 1,0-20 4-16,17 0-12 0,-17 19-10 0,0-19 4 16,0 0 10-16,0 18-22 0,0-18 19 0,0 0-18 0,0 0 13 0,0 21-27 15,0-21 16-15,0 0-50 0,0 0-59 16,0 0 132-16,0-21-28 0</inkml:trace>
  <inkml:trace contextRef="#ctx0" brushRef="#br0" timeOffset="95590.7">8340 6808 22 0,'0'0'9'0,"40"-19"55"0,-17 2 2 0,-9 17-3 0,6 0-45 0,-20-21-3 0,20 21 32 0,0 0-6 0,-3 0-31 0,1 21 9 0,1-21-10 0,-19 0-1 15,43 56 19-15,-28-19-17 16,4 1 2-16,-19-18-5 0,18 36-3 0,-18-37-1 0,0 0-1 16,0 1 4 15,0 17-3-15,-52 116 4-16,-45-135-6 0,77-18 0 0,-20-37-2 15,26 17 1-15,-9 20 3 0,23-20-3 0,-20 3 2 16,20 17-3-16,0 0 1 0,-20-20 1 0,20 20 1 15,20 0 0-15,0 0 1 0,17 20 3 16,3-3-5-16,-40-17-1 0,20 20 1 0,15 0 2 16,-16-20-9-16,-19 19 4 0,20-1 0 0,18-18 2 15,-38 21 1-15,37-21-2 0,-37 17 2 0,0-17-2 0,22 0 1 16,15 19-27-16,-19-19 1 0,-18 0-14 16,0 0 14-16,19 0-46 0,-19 0 25 0,0 0-6 0,0 0-48 15,0 0 47-15,0 0 14 16</inkml:trace>
  <inkml:trace contextRef="#ctx0" brushRef="#br0" timeOffset="95999.21">8968 6732 27 0,'0'0'0'0,"0"0"13"0,0 0 69 0,-17 0 13 0,-3 0-22 0,20 0-44 0,0 0-16 0,-18 19 9 0,18-19-11 0,-19 0 10 0,-1 0-1 0,2 0-10 0,-21 21 14 0,39-21-17 15,-75 36 20 1,36-16-17-16,21-2-5 0,-19 1 0 16,15 19 5-16,4 19-2 0,-1 57 1 15,38-37-9-15,-1-20-6 16,21-20 2-16,-39 1 5 0,38-19 0 0,-38 1 0 0,39-2 1 16,-21 1-3-16,-18 2 0 46,57 16-6-30,77 19-174-16,-75-56 36 0,-24-36-13 0,-15 16 135 0</inkml:trace>
  <inkml:trace contextRef="#ctx0" brushRef="#br0" timeOffset="96290.87">9293 6828 30 0,'0'0'57'0,"0"0"-4"0,17 0 43 0,-17-20-59 0,0 20-22 0,0 0 11 16,0 0-14-16,0 0 23 0,0 0-16 16,0 0-10-16,0 20 8 0,0-20-9 0,-17 0 6 0,-20 56 6 62,-117 117-13-62,154-156-18 0,0 60-42 0,0-40-48 16,0-17 64-16,20 17-129 0,-20-16 138 0,17-4-4 15,3 2 5 1</inkml:trace>
  <inkml:trace contextRef="#ctx0" brushRef="#br0" timeOffset="96473.15">9276 6865 22 0,'0'0'5'0,"0"19"-3"0,0-19-2 0,0 0 0 16,0 19-1-16,0 1 1 16,0 17-2-1,0-18-1-15,0 0-3 0,0 0-2 16</inkml:trace>
  <inkml:trace contextRef="#ctx0" brushRef="#br0" timeOffset="96776.47">9276 7057 8 0,'0'-20'25'0,"0"20"-18"0,0-20 56 47,0 20 31-47,0 0-38 0,0 0 27 0,0 20-56 15,0 0-13-15,0-20-9 0,0 17 3 16,0 22 9-16,0-39-13 0,0 38 7 0,0-21 3 16,17 23-4-16,-17-40-6 15,17 19-1-15,3-19 1 32,-20 18 3-32,0-18-6 0,20-37 2 0,-20 37-1 0,22-40-1 0,-22 23 3 15,0-40-1 1,0 20 0-16,0 17-3 0,-22 0 0 0,22 20-2 0,0-19-1 15,0 19-2-15,-20-19-1 0,20 19-8 0,-20 0 6 0,20 0-21 16,-17 0 1-16,0 19-106 16,17 0 95-16,-40 21-105 15,40-23 107-15,-20 22 5 0</inkml:trace>
  <inkml:trace contextRef="#ctx0" brushRef="#br0" timeOffset="97080.62">9065 6846 31 0,'0'0'27'0,"0"0"34"0,-20 0 61 16,3-18-47-16,17 18-59 0,0 0-1 0,-18-20 46 15,-4 20-38 1,22 0-18-16,0 0 1 0,-20 20 19 0,20-20-19 16,-17 18 6-16,17 1-7 15,0-19-2-15,0 0-4 0,0 19 3 0,0 0 3 16,0-19-5-16,0 0-1 0,0 20 2 0,17 17-2 15,-17-37 1-15,20 0-3 0,-20 0-4 16,0 0 0-16,22 0-39 16,-22 0-10-16,0 0 8 0,18-17-139 15,-1 17 133 48,3 17-36-63</inkml:trace>
  <inkml:trace contextRef="#ctx0" brushRef="#br0" timeOffset="97397.53">9350 6903 22 0,'0'0'23'0,"0"0"-13"0,0 20 25 15,0-20-35 32,22 151 182-31,13-74-72-16,-35-77-96 0,0 17 1 0,0-17-13 0,17 0 0 47,80-94 9-32,-77 77-36-15,-3 17-40 0,-17 0 65 63,0 0-94-48,20 0-72-15,-20 17 90 0</inkml:trace>
  <inkml:trace contextRef="#ctx0" brushRef="#br0" timeOffset="97840.02">9595 6751 34 0,'0'0'199'0,"0"0"-178"0,0 0 117 0,0 57-109 0,0-57-25 0,0 0 0 0,0 38 3 0,0-38-7 62,0 57 7-62,20 114-6 0,3-37-3 0,-6-115 4 0,-17-19-2 0,0-59 2 63,37-52 5-63,-37 111-5 0,0-20 0 0,0 40 0 16,0-20-2-16,-20 37 1 46,-14 0-17-46,34-37 16 63,-23 37-77-32,-14-37-268-31,37 0 323 0</inkml:trace>
  <inkml:trace contextRef="#ctx0" brushRef="#br0" timeOffset="97973.33">9843 7017 27 0,'0'0'137'0,"0"0"-137"62,0 20 128-46,0 0-113-16,0 759-322 15</inkml:trace>
  <inkml:trace contextRef="#ctx0" brushRef="#br0" timeOffset="98260.2">9883 7094 30 0,'131'74'408'0,"-131"-34"-407"0,0-40 0 0,20 19 1 0,-20 20 0 47,0 35-2-31,0-17-19-16,0-57 8 0,0 0 11 62,-57 76-150-62,37-38-15 0,-17-38 94 0,17 0 43 0</inkml:trace>
  <inkml:trace contextRef="#ctx0" brushRef="#br0" timeOffset="98559.66">10074 6674 26 0,'34'20'330'0,"6"-20"-277"0,-40 19-35 0,23-19-10 0,-9 0 7 32,23 19 18 14,40 95 7-46,-37-37-32 0,-3-2-6 16,-37 193-4-16,0-251-3 0,-20 22-15 0,20-21 7 0,-17 22-26 0,-23 17-61 47,-14 0-9-47,14-40-18 16,6 3 47-16,-29-20 52 0</inkml:trace>
  <inkml:trace contextRef="#ctx0" brushRef="#br0" timeOffset="142525.41">23623 10346 38 0,'0'0'0'0,"0"0"16"0,0 0-1 0,0 0 49 0,0 0-25 0,-20 0-24 0,20 0 21 0,0 0-9 0,0 0-7 0,0 0-7 16,0 0 0-16,0 0-6 0,0 0 1 15,0 0 3-15,0 0-5 0,0 0 9 0,0 0-9 0,0 0 1 0,0 0 23 16,0 95 20 15,0-95-46-31,0 76 18 16,0 0-13-16,0 0-12 15,0-58 3-15,0 20 1 0,0-17 0 0,0-3-1 0,0 1 1 16,0 17-1-16,0-15 1 0,0-3-1 0,0 58 0 0,0-38 0 0,0 59 4 16,0-60-2-16,0-18-2 0,0 38 2 15,0-18 0-15,0-2-2 0,0 1 0 0,0 38 2 16,0-37-1-16,0 16-1 0,0 22 0 15,0-57-3-15,0 17-3 0,0-37 0 16,0 19-2-16,0 0-35 0,-20 0 2 16,20-19-18-16,0 0-23 0,0 19 35 0,0-19-93 15,0-19 116-15,0 19-2 0</inkml:trace>
  <inkml:trace contextRef="#ctx0" brushRef="#br0" timeOffset="143043.68">23127 10819 39 0,'0'0'17'0,"0"0"16"0,0 0-10 0,-17 0 135 0,17 0-148 0,0 0-3 0,0 0 1 0,0-18 7 0,0 18-7 0,0 0-2 0,0-18 16 0,0 18-9 0,0-19-6 0,17-20 13 16,3 19-8-16,-20 20-9 0,20-18 1 15,20-57 14-15,-23 38-15 0,-17 16 0 0,17-35 8 16,3-1-5-16,17 18 0 0,-17-74 4 15,0 55-4-15,-3 2 2 0,-17 35-4 0,0 3 1 16,23-20-1-16,-6 0 4 0,-17-18 0 0,37-41 7 16,-17 79-11-16,-20-2 3 0,17 20-5 15,-17-17 5-15,20 17-5 32,60 226 11-32,-46-111-11 15,-34-77-1-15,40 95 1 0,-23-75-4 16,0-2 2-16,6 0 1 0,-23-15 0 0,40 71-1 15,-26-94-2-15,-14 2-2 0,20 19-1 0,-20-20-1 16,20-1-2-16,-20-18-2 0,0 0-3 0,20 18-3 0,-20 3-24 0,17-3-13 0,0 22-68 16,3-40-55-16,0 18 102 15,-20 0 42-15</inkml:trace>
  <inkml:trace contextRef="#ctx0" brushRef="#br0" timeOffset="147343.03">22198 12513 420 0,'-211'343'103'0,"197"-325"-99"0,-29 78 0 16,23-39-5-16,20-20 2 0,-17 1 3 16,17-19-6-16,0 40-1 0,0-42 5 0,57 59-2 31,0-55 1-31,-37-4 0 0,74-34 3 16,-37-4-3-16,37-55 5 15,-74 59-5-15,37-61 4 16,-20 40-4-16,-14 19 0 0,11-76 5 15,-34 19-6-15,20 58 1 0,-20-2-2 16,0 1 2-16,0-39 3 16,-20 40-3-16,3-1-1 0,17 0 0 0,-40-38 1 0,23 57-1 15,-3-19 1-15,0 19-3 16,-17-19-52 0,37 19 21-16,-20 0-6 0,20 77-224 15,0-40 138-15,0-37 113 16,0 19-27-16</inkml:trace>
  <inkml:trace contextRef="#ctx0" brushRef="#br0" timeOffset="147744.75">22728 12988 71 0,'0'0'131'0,"0"0"-64"0,0 0-42 0,0 0-3 0,-20 0 38 0,20 0-41 0,0 20 54 32,20 131 14-32,23-94-84 15,-9-20-6 1,-14 4 1-16,0-5 0 0,-20-36-2 0,17 0-2 0,-17 20-4 0,17-2-16 16,-17 1 9-16,20-19-4 0,-20 19-62 0,20 0 47 0,-20 0-219 15,0-19 224 16</inkml:trace>
  <inkml:trace contextRef="#ctx0" brushRef="#br0" timeOffset="147893.51">22956 12970 54 0,'0'0'211'0,"0"-20"-99"15,0 20-65-15,0-19-9 0,-14 19-1 16,-9 39 20-16,-34 55-28 16,20-56-24-16,37-19-3 0,-40 40 2 0,26-23-4 15,-9 1 1-15,3 40-1 16,-17-1-1-16,37-76-3 0,0 38-18 0,0-38 5 0,-20 20-205 47,57-40-109-47</inkml:trace>
  <inkml:trace contextRef="#ctx0" brushRef="#br0" timeOffset="148125.94">23241 12551 111 0,'0'0'164'0,"0"0"-108"0,-17 0-35 0,17 19 14 0,-17-1 5 0,-6-18-29 16,23 20-3-16,-17 18 10 0,17-38-15 0,-20 39 2 15,20-21-3-15,0 20 1 0,0-20-5 0,0 2 2 0,0-1 0 16,0 19 1-16,0-18-2 0,0-2 1 0,37 20 0 16,20 0 5-16,-37-38-6 0,17 20 0 15,3-20 0-15,-23 0-2 0,-17 0 1 0,23 0 0 0,11 0-11 16,-14 0-11-16,-20 0 8 0,37-20-46 0,0 1-131 15,-17 0 112 1,-20 0 57-16,0 0 10 0,20 19 3 0,-20-18-21 16</inkml:trace>
  <inkml:trace contextRef="#ctx0" brushRef="#br0" timeOffset="148310.34">23526 12588 62 0,'-20'-18'334'0,"3"-1"-316"0,17 19 10 0,-20 0 11 16,3 0-31-16,17 0 0 0,0 19-2 0,0-19-1 0,0 18 0 15,-20 40 7-15,20-39-6 0,0 1-2 16,-20 54 1-16,20 41 0 0,-17-58-2 0,17-18-1 16,0 36-1-16,0-18-3 0,-17 21 1 0,17-42-2 0,0-17-1 0,0 40-9 15,0-3-8-15,-23 76-139 16,23-93 67-16,0-39 39 0,0 18-47 0,0 1 49 16,0-19 5-16</inkml:trace>
  <inkml:trace contextRef="#ctx0" brushRef="#br0" timeOffset="148827.26">24005 12836 30 0,'0'0'0'0,"0"0"13"16,0-19 28-16,0 19 9 0,0 0-24 15,0-19 75-15,-23 0-39 0,23-1-23 16,-17 2-13-16,17 18-1 0,0-19-14 0,0 19 0 16,-20-19 19-1,-17 1 17-15,17 18-31 0,0 0-1 0,0 18-11 16,20 1-2-16,-17 0 6 0,0 38-1 0,17-38-4 0,-40 38 2 16,-17 171 7-1,40-114-8-15,-6-95-3 0,23 114-3 47,0-95 4-31,97 20 20-16,-40-135-10 0,-40 1-7 0,3 38-3 0,20-19 0 0,-40 21-1 15,57-251-11 1,-40 211-14-16,-17 38-2 0,0 18-16 0,0 20 17 0,0-18-4 16,0 18-39-16,0-19-76 0,0 0 79 15,0 19-49-15,0 0 28 0</inkml:trace>
  <inkml:trace contextRef="#ctx0" brushRef="#br0" timeOffset="149693.59">24441 12532 29 0,'0'0'25'0,"0"0"17"0,0 0 14 0,0 0-6 0,0 0-8 0,0 0-24 0,0 0 37 0,0 0-31 0,0 0-13 0,0 0 25 0,0 0-26 0,0 0 15 16,-20 0-13-16,20 0-5 0,0 19 6 0,0-19-6 31,-19 19 13-31,-1 19-13 0,20-38-4 0,-15 19-3 0,15 0 0 0,0-19 4 16,0 19-2-16,-23 1 1 0,23-2-2 0,0 1 0 15,0-19-1-15,0 37 3 16,23-17-4-16,-23-1 2 0,15-19 3 0,-15 19-2 0,39 20 15 15,-19-21-5-15,-20 1-5 0,18 0-1 0,-1 19-1 16,-17-38-3-16,22 77 8 16,-22-2-7 15,-22 3 6-31,5-42-7 16,-98-17 1-16,96-19-6 0,19-38 1 0,-20 21 2 15,20-22-1-15,0 19 0 0,0-37 3 0,0 20 0 16,20-59-5-16,-20 77 5 0,42-37 0 0,-27-21 2 15,5 39-4-15,94-209-1 32,-77 133 2-32,-37 114-5 15,0 0 0-15,0 0-18 0,0 0 14 0,-15 0-10 0,-7 0-7 0,22 19 11 16,-18-19-24-16,-4 18-7 0,-13 39-148 16,35-18 139-16,-20-1-76 0,20-19 117 15</inkml:trace>
  <inkml:trace contextRef="#ctx0" brushRef="#br0" timeOffset="150150.49">25009 12532 32 0,'0'0'7'0,"0"0"91"0,0 0-30 0,0 0-14 0,-17 0 25 0,17-19-53 0,-18 19 7 0,18 0-14 0,0 0-12 0,0 0 17 16,-22 0-8-16,22 0-9 0,-17 19 15 15,-23 0-2-15,40-19-15 0,-17 0 0 0,17 19-1 16,-57 57 9-16,39-57-11 0,-4 1 1 15,5 54 5-15,-3-54-7 0,-57 171 2 16,57-59 0 0,20-54-3-16,0-61 1 0,0 2-1 0,0 18 1 0,20 4 0 15,0-5-1-15,0-16 1 0,-20-20 1 0,17 0-2 0,3 18 5 16,17-36 10-16,60-97-3 16,-60 39-6-16,-17 38-2 0,-3-19-2 0,23-19 2 46,-3-324-10-46,-74 344-116 0,37 56 105 16,-18 0-25 0,-41 19-226-16,39 0 202 0,3 19 24 0,17 0 32 15,-40 1 3-15,23 35-26 0</inkml:trace>
  <inkml:trace contextRef="#ctx0" brushRef="#br0" timeOffset="152230.66">20847 9927 26 0,'0'0'8'0,"0"0"3"0,0 0-2 0,0 0 19 0,0 0 18 0,-17 20 154 16,17-20-148-16,0 19-18 0,0-19-16 16,0 17 12 30,0-17-30 17,-18 57 39-32,18-37-33-31,-22 171 3 0,22-116-5 16,-74 363-9-16,54-304 8 47,-20 16-1-47,40-129-3 0,0-3 2 0,0 20-3 0,0-19 1 0,0 0-17 0,-17-57-356 15,17 19 316-15,0-18 29 0,-18-3 21 0,18 22 7 0,0-21-1 47,-59-132 3-47,44 153 0 0,-27-78 5 0,42 57-1 0,-20-16 29 16,2 37-8-16,1-23 1 0,-23-33 24 47,-36-40 56-47,56 57-71 15,40-1 5-15,-1 20-6 63,133-172 61-63,-110 134-76 0,-42 38-16 0,15 21 1 15,-15-3 0-15,20 0-2 0,-20 3 2 47,39-41 19-47,-39 58-22 0,18 0-2 16,-18 0 0-16,0 0 2 0,37-19 2 47,-17 19 3-47,17 0 3 15,42 114 0-15,-61-39-6 0,-1 1-1 0,40 59-1 16,-20-2 0 31,-17-1-2-47,-20-132 0 62,0 0 0 1</inkml:trace>
  <inkml:trace contextRef="#ctx0" brushRef="#br0" timeOffset="153544">19119 12570 30 0,'0'0'10'0,"0"0"-3"0,0 0 23 0,0 0-19 0,0 0 16 0,0 0-13 0,0 0 14 0,0 0-15 0,-20-19 43 0,20 19-39 0,-20 0 3 0,20 0-14 0,-20-19 15 0,20 19-10 16,0 0 1-16,-17 0-6 0,17 0 1 0,-17 19 22 15,-23 0-15 16,20 19-8-31,-37 19 4 16,-17 152 7-16,74-133-14 47,171 1 56-47,-151-116-49 0,14 1-4 16,-14 0 0-16,-20 0-4 0,20-19 1 0,0 19-1 15,-20 0 0-15,0 0 0 0,0 0-2 31,-60-57 4-15,6 113-23-16,54 2 12 0,-20 18-23 16,-14 75-34-16,11-55-1 0,23-1 4 0,0-38 24 0,23 19-43 15,11 95-28 1,-14-133 78-16</inkml:trace>
  <inkml:trace contextRef="#ctx0" brushRef="#br0" timeOffset="153922.23">19099 13045 27 0,'0'0'22'0,"0"0"91"0,0 0-95 0,0 0 14 15,0 0-17-15,0 0 1 0,20-37 56 16,-20 37-64-16,0 0 1 0,0 0 2 0,17-20-1 0,-17 20-3 16,20 0-2-16,0 0 6 46,74 39 15-46,-37 16-14 16,3 4-12-16,-43-20 1 0,20-22-72 0,-37-17 46 0,0 0-41 0,0 0-15 16,0-17 4-16,0-4 49 0,-20-74-5 15,20 58 32-15,0-2 2 16,0 1 1-16,0 19-1 0,0-19 18 0,0 1 21 16,0-2 22-16,-17 20-8 15,0 19-4-15,-6 0-21 0,23 0-1 0,-20 19-3 16,-17-19-1-16,0 39-4 0,37 17-7 0,-37-18-2 15,20-18-5-15,-6 37 1 0,6-39-5 0,-23 39 3 16,23 21-1-16,-3-42-2 0,0 1-3 0,20 4 3 16,-20-5-1-16,20-36-6 0,-17 38-7 0,17-38 1 0,0 19-2 15,0-19-29-15,17 19-133 16,3-19 90-16,20-19 24 0,-23 0 56 0,-17 19-26 0</inkml:trace>
  <inkml:trace contextRef="#ctx0" brushRef="#br0" timeOffset="155129.29">19612 12380 46 0,'0'0'18'0,"0"0"60"0,0 0-31 0,0 19-9 0,0-19 4 0,0 0-21 0,0 18 8 0,-20-18-21 0,20 0-2 0,0 19 9 0,-14 19-4 0,14-18-1 15,0-20-5-15,0 38 13 16,14-38-12-16,6 0-3 0,-20 0-2 0,40 19 3 0,-40-19-3 16,34 0 1-16,-14 0-2 0,23 19 3 15,-29-19-3-15,-14 0 0 0,20 0-2 0,37 18-19 63,37 2-368-63</inkml:trace>
  <inkml:trace contextRef="#ctx0" brushRef="#br0" timeOffset="155285.41">19857 12399 34 0,'0'0'102'0,"0"0"-42"0,-17 0-11 0,17 0-26 0,0 0-1 0,-17 0-4 0,17 0 0 0,0 18 8 15,-40 1 12-15,40 1-31 16,-20 18 23-16,20 0-19 15,-14 0-6-15,14-20-3 0,0 59 4 16,-23-1-4-16,23-58-3 0,0 21 0 0,0-20-1 0,0 95-14 16,0-57-15-16,0 19-68 15,0-38-72-15,0 1 122 0,0-21 1 0,0 3 13 16</inkml:trace>
  <inkml:trace contextRef="#ctx0" brushRef="#br0" timeOffset="155662.99">20185 12417 51 0,'-60'-18'342'0,"60"18"-338"0,-20 0 4 0,3 18-6 16,-3 21 1-1,0 37-3-15,3-38 1 0,17 38 1 0,-17 0-2 16,17-39-1-16,0 2 1 0,0-1-1 15,0 57-1-15,17-56 1 0,-17-21 1 16,17 39 0-16,3-38 1 0,-20-1 3 0,20 2 0 0,-3-20 10 16,3-38-1-16,-2 38-7 15,-18-37 2-15,42-97 6 0,-8 58-9 16,-34 0 1-16,20 20-1 0,-20-21-4 0,0 20 0 16,0 0 1-16,0-1-6 0,-20 21-23 31,20 37-7-31,0 0 7 0,0 0 12 0,-17 0-17 0,17 18-9 0,0 21-28 15,-17-39 44-15,17 18-2 0,0 2-3 0,0-1 0 16,0 0 1-16,0 19-16 0,0 19 23 47,0-19-13-47</inkml:trace>
  <inkml:trace contextRef="#ctx0" brushRef="#br0" timeOffset="155860.42">20505 12570 32 0,'-20'0'3'0,"20"0"-1"0,0 0 0 15,0-19 7-15,0 19 26 0,0-19-5 16,-18 19-27-16,18 0-2 16,0 0-3-16,0 0-3 0,0 0 1 0,0 0-8 0,-17 0-5 15,17 0-6-15,0 19 17 0,0-19 1 0,-20 0 0 16,20 0 4-16,0 0-2 0,0 0 2 0,0 0-1 15,-20 0-29-15</inkml:trace>
  <inkml:trace contextRef="#ctx0" brushRef="#br0" timeOffset="156675.54">20450 12494 29 0,'0'0'0'0,"0"0"7"0,0 0 28 0,0 0-13 0,-20 0 31 0,20 0 36 0,-20 0-47 0,20 0-17 0,0 0-6 0,0 0-1 0,-19 0 1 0,19 0-6 0,0 0 12 15,0 0-11-15,0 0-7 0,0 0 7 0,0 19-9 16,0-19 1-16,0 0 2 0,0 19 11 16,19-19-17-16,-19 0 0 0,20 0 7 46,151 0-3-46,-151 0-5 0,-2-19-1 16,-1 19 1-16,-17 0-2 0,20 0-1 0,0 0 5 16,-20 0-3-16,20 0 6 15,-20 0-5-15,0 19-3 0,0 0 5 0,-20 38 11 16,20-38-12-16,-20-19 0 0,20 38 4 0,-20-38-5 16,3 38 1-16,17-38-1 0,-38 56 3 15,-16 59-3-15,32-96-1 0,22 0-1 16,-20 57 1-16,0-56 1 0,20-1-4 0,0-1 0 0,-18 1-7 15,1 58-7-15,-3-21-21 16,20-18 0-16,0 0 8 0,-20-17-2 0,20-4-9 16,0-17 16-16,0 19-34 0,0 19-128 31,0-38 139-15</inkml:trace>
  <inkml:trace contextRef="#ctx0" brushRef="#br0" timeOffset="169028.81">17369 10289 24 0,'0'18'212'0,"0"1"-177"0,0 1 11 0,0 17 9 0,0-37-46 0,0 19 5 0,0-19-1 0,0 20-3 0,0-20-2 0,0 0 4 0,0 19-11 0,0-19 1 0,0 0 6 0,0 0-3 16,0 19-2-16,0-19-1 15,0 18 2-15,0-18-2 0,0 0-1 0,0 20 1 16,0-20-1-16,-15 0 1 0,15 19 2 0,0-2-2 0,0 24 9 16,0-4-7-16,0-37-2 0,0 36 0 15,-22-15 0-15,22 35 1 0,0-17 2 16,0-39-4-16,0 37 1 0,0 39 0 16,0-37 0-16,0 56 0 31,0 38 3-31,0-95-3 15,0-20-1-15,-20 116 6 47,20 18-1-47,0-133-6 0,0-19 1 0,0 18-1 16,0 2 0-16,0 0 1 0,0-20 0 0,0 0 0 0,0 0-1 16,0 18 0-16,0 20 1 15,0-19-3-15,0-19 0 0,0 19-5 16,0-19 4-16,0 0-1 0,0 19-7 0,0-19-15 31,0 0-39-31,0 0 25 0,-20 0-67 0,20 0 72 16,0-19-3-16,0 19-2 0,0 0-36 0,0-19 32 0,-17 0 26 0,17 0-5 15</inkml:trace>
  <inkml:trace contextRef="#ctx0" brushRef="#br0" timeOffset="169528.62">17047 10746 36 0,'0'0'29'0,"0"0"6"0,-20 0 38 0,20-21-21 0,0 21-20 0,0-20 9 0,0 20-29 0,0 0 6 0,0-18 11 0,0 0-20 16,0 18 8-16,0 0-8 0,0-38 36 16,20 38-39-16,-20-19 7 0,0 19-7 0,20-19 4 0,-3 19 6 15,-17 0-11-15,20-18 7 0,-20 18-9 16,0-21 3-1,37 1 14-15,5-36-9 0,-42 38-9 0,15-1 3 0,-15 0-5 16,20-1 5-16,0 1-1 0,-20 0-3 0,0 1 0 0,20 18 1 16,-3-57 7-1,0 37-4-15,-17 20-3 0,20-18 5 0,-20 18-3 16,20 18 0-16,-20-18-4 62,22 77 8-62,87 511-16 0,-89-511 2 0,20 56-128 16,-40-133 82-16,0 19 21 0,17-19-41 0,-17 0 28 0,0 0-6 0,0 0-92 16,20 0 104-16,-20 19 11 0</inkml:trace>
  <inkml:trace contextRef="#ctx0" brushRef="#br0" timeOffset="173728.39">15695 12076 36 0,'0'0'102'0,"0"0"-14"16,-17 37 68-16,0-37-142 0,-3 20 22 15,0-2-30-15,0 2 10 0,20-20-12 0,-57 76 16 47,20-38-12-47,-40 19-4 16,-54 189 12-16,131-207-13 0,-20-1-1 0,20-18-3 0,0-2 0 0,0 1 0 15,0 0 1-15,20 19 3 47,17 39-4-47,40 55 8 0,-20-75-5 16,114 0 19-1,-77-266 3-15,-71 172-24 32,-9-345 7-17,-51 250-10-15,17 55-12 0,-17 40-19 0,20 37 14 0,17 0 20 63,-20 0-52-63,0 57-48 0,20 132-212 15,0-150 277-15</inkml:trace>
  <inkml:trace contextRef="#ctx0" brushRef="#br0" timeOffset="174013.28">15832 12456 53 0,'0'-20'157'0,"94"269"92"16,-57-212-249-16,77 134-51 0,-77-133-93 47,-37-76-120-47</inkml:trace>
  <inkml:trace contextRef="#ctx0" brushRef="#br0" timeOffset="174155.18">16040 12551 40 0,'-77'57'345'0,"40"-19"-324"0,37-38-10 0,-40 57 7 0,-14 57 2 47,-100 249-35-47,154-327-71 15,0-17-184-15,0-38 241 0,0 0-26 0</inkml:trace>
  <inkml:trace contextRef="#ctx0" brushRef="#br0" timeOffset="174361.64">16151 12285 46 0,'0'0'18'0,"0"0"7"0,-17 0 5 0,17 18 28 0,0 21-15 16,-20 18 15 0,-17 57-11-16,37-76-37 0,0-19-4 15,0-19 0-15,0 38 4 0,0 0-1 0,0-38-6 0,20 19 14 16,-3 1-6-16,3-20-9 0,-3 0 1 16,26 0 3-16,-26 0-5 0,0 0 2 0,23-20-3 15,-3 1-9-15,-37 19-1 0,18 0-5 0,1-19-65 16,24 0-52-16,-43-19 20 15,15 38 96-15,-15 0-22 0</inkml:trace>
  <inkml:trace contextRef="#ctx0" brushRef="#br0" timeOffset="174532.02">16342 12133 55 0,'0'18'134'0,"0"-18"-62"0,-37 114 43 0,37-76-109 0,-20 39 7 0,3 151 0 15,17-151-12-15,0 74-4 16,0-131-1-16,0 17-2 0,0 20-14 0,0-19-14 0,0 19-16 16,0 19-117-1,17-38 94-15,-17-17 62 0,0-21 0 0,0 17-19 16</inkml:trace>
  <inkml:trace contextRef="#ctx0" brushRef="#br0" timeOffset="175562.98">16685 12417 43 0,'0'0'0'0,"0"0"36"0,0 0 21 0,0 0-28 0,0 0-3 0,-20 0 39 0,20 0-47 0,0 19 28 0,-17 1 28 0,-1-20-67 0,18 18 10 16,-20-18-6-16,1 39 11 0,-1-39-18 15,-18 57 14 1,19-39-12-16,19-18-2 0,0 20-1 0,-20 37 10 0,2-37-12 0,18-2 2 15,0 1-2-15,0 0 1 0,0-1 1 0,-17 21-1 0,17-1-1 16,0-18-1-16,35 94 1 16,4-39 5-16,-16-56-6 0,-8-1 3 15,24 21 4-15,-19-39-5 0,-20 0-1 0,18 0 0 0,58-39 12 16,-58 21-13 0,2-1 0-16,17-56 3 0,-37 17 1 0,22 2-3 0,-4-21-3 15,-1-37 5-15,-17 95-1 0,0-76 0 16,0 18-13-16,-17 59 4 0,17-2-4 15,-18 1-23-15,-24 1-54 16,25 18 49-16,17 0 14 0,0 0-35 16,-20 0 23-16,20 18-122 47,-18 39 71-47</inkml:trace>
  <inkml:trace contextRef="#ctx0" brushRef="#br0" timeOffset="176111.61">16970 12247 46 0,'0'0'140'0,"0"0"-45"0,0 0-76 0,0 18-1 0,0-18 26 0,0 0-33 0,0 38 28 0,0-38-30 0,0 19-4 0,0-19-1 0,22 20 5 0,-22-20-4 0,0 20-2 0,18-20 3 15,19 18 9 1,-37-18-14 0,37 19 6-16,-17-19 0 0,-3 0 1 0,3 0 8 15,0 0-9-15,-20 0 0 16,22 0 1-16,-22 0-5 0,0 0-1 16,0 18 2-16,0 1-1 0,0 1-2 0,0 18 3 0,0-38-1 15,-22 76 1-15,-18 39-1 16,40-78-2-16,-37 39 1 0,20-57-3 15,-23 114 2-15,23-75-8 16,-1-39 5-16,-4 95-24 16,2-75-25-16,20-22 32 0,0-17 0 0,0 0-24 15,0 0-8-15,0 19 22 0,20-19-83 16,-20 0 68-16,40-19-81 16,-40 2 94 30</inkml:trace>
  <inkml:trace contextRef="#ctx0" brushRef="#br0" timeOffset="200296.39">21038 12362 32 0,'-20'0'176'0,"20"0"-118"0,-17 0-27 0,17 0 3 0,-18 0 9 0,-4 18-7 0,22-18-23 0,0 0-1 16,0 0-7-16,-20 37 8 0,20-18-6 16,0 1-3-16,0 18 12 0,-17 19-4 15,17-20 5-15,0 2-10 16,0-1 1-16,0-18-3 0,0-20-4 0,17 37 6 0,-17-37-5 15,0 19 2-15,0-19-1 0,0 18 1 0,20 21-1 16,2-1 5-16,-22-18-5 16,18-2 1-16,-18 20-4 0,17 0 1 0,-17-18 4 15,0 18-5-15,0-19 1 0,0 18-2 16,0 20-3-16,0 19 6 0,-17-57-1 16,17-19 1-16,-18 37-1 0,18-37-1 0,0 20-3 0,-22 1 0 15,2-21 3-15,-34 0-2 63,-3-97-1-63,114-130 15 0,-20 169-8 0,0-18-4 0,-15 38 1 0,-4-1 2 15,-18 21-2-15,37-38 3 0,-17 17-5 0,-3 20 4 0,-17-20-1 16,37-36 0-16,-37 75-1 0,0-39 0 31,-37-73 0-15,-20 72 1-1,40 40-4-15,-1 0-7 0,-24 0 9 0,42 0-1 0,-37 0-4 16,37 0-7-16,-17 20-4 0,-3-20 6 0,-35 75-82 16,33-36 8-1,5-21 10-15,17 2 29 0,-20-1-52 0,0 0 15 0,20 19 46 16,-17-20 0-16</inkml:trace>
  <inkml:trace contextRef="#ctx0" brushRef="#br0" timeOffset="204413.61">17711 12399 35 0,'0'0'26'15,"0"0"-3"-15,-17 0 39 0,17 0-3 0,0 0-34 0,0-19 53 0,-20 19-12 0,0 0-32 0,20 0-24 0,-17 0 8 0,17 19-1 0,-17-1-11 0,17-18 0 0,-23 19 9 0,6 19-4 16,-3-38-7-16,20 20 2 0,-37 56 15 16,-3-19-15-16,40-19-4 15,-20 0 1-15,3 0-1 0,0 0-2 0,17 0 4 0,0-19-2 16,-20 19-1-1,40 96 0-15,-20-134 1 0,17 37-2 0,-17 0 1 0,17-37-3 0,43 39 4 63,37-1 4-63,128-227 8 0,-151 17-13 0,-54 20 6 0,-20 38-6 16,0 56 1-16,0 1-2 0,-57-18 4 15,40 75-4-15,-23-20 0 0,23 20 0 0,17 0-2 0,-40 0-1 16,-34 20-18-16,54 0 16 0,0-20 0 15,3 37-1-15,-23-37-2 16,-54 114-51-16,37 0-47 0,40-76 76 0,-3 0-51 0,20 0-24 16,0 0 58-16,0-19 13 0,0 57-35 15</inkml:trace>
  <inkml:trace contextRef="#ctx0" brushRef="#br0" timeOffset="205555.43">13703 10346 37 0,'-40'473'355'0,"23"-320"-348"0,17-114-5 0,0 56 0 0,0-38 0 0,0 209 13 31,0 0 0-31,0-266-15 63,0 153 2-63,0-78-31 0,0-75-61 16,-40-95-201-16,40 76 264 0</inkml:trace>
  <inkml:trace contextRef="#ctx0" brushRef="#br0" timeOffset="205847.31">13418 10669 46 0,'-40'0'378'0,"25"36"-327"0,90-36-21 0,-1-93-18 0,-37 35-8 0,0 2-3 15,6-20 0-15,-9 37 0 0,6-93 1 31,-40 112-1-31,114-171-1 32,-97 363 7-32,-17-38-3 0,0-97-2 15,20 58-3-15,-20 2 1 0,0-97 0 63,37 189-12-63,40 39-115 0,0-76-273 0</inkml:trace>
  <inkml:trace contextRef="#ctx0" brushRef="#br0" timeOffset="206965.64">12277 12456 30 0,'-20'0'5'0,"20"0"22"0,0 0 7 0,0 0 24 0,0 0-41 0,0 0 41 0,-20 0-28 0,20 0-15 0,0 0-10 0,0 0 1 0,-17 0 26 47,-80-20 78-47,80 40-103 0,-3 18-5 0,-17 0 10 15,37 0-12-15,-40 77 13 16,40-78-10-16,0 0 0 0,0 40-1 16,0 18-3-16,23-56 1 0,11 36 3 15,-14-38-5-15,17-17 6 16,-17-20-2-16,-3 0 5 0,3 0-6 0,-20-20 1 0,23-17 4 15,-23 37-5-15,34-95 7 0,-14 57-8 16,-20-18 1-16,20 36 0 0,-20-18-2 0,0-57 1 16,0 19 6-16,0 57-8 0,-20-19 0 0,20 19 0 0,-20-19 4 15,20 38 1-15,-17-19-7 0,0 19-5 16,-6 0-11 0,-14 38-28-16,37-38 31 0,0 38-26 0,-20 0-19 0,20 0-80 15,0 1 95-15,0-2-16 0,0 20 12 16</inkml:trace>
  <inkml:trace contextRef="#ctx0" brushRef="#br0" timeOffset="207333.13">12448 12856 84 0,'0'0'51'0,"0"0"152"0,0 18-132 15,0 20-42-15,20-19-20 0,-3 20-3 0,-17-39-5 16,18 18 1-16,2 2 1 0,-1 17-3 15,4-18-3-15,11 19-11 0,-34-38 2 0,0 19 0 16,18-19-22-16,-18 20 13 0,0-20-5 0,22 0-115 16,-22 0 100-16,0 0-28 0,0 0 47 0,0 0-7 15,0-39 24-15,0-18 6 16,0 20 11-16,-22 17 17 0,22 2 33 16,0 18-22-16,0-20 1 0,-37-18 135 15,-1 19-126-15,38 19-25 0,-39 0-5 16,21 19-1 15,-19 19 0-31,-60 228-3 0,97-247-17 0,0 19-11 0,0 0-11 16,0 19-67-16,0-38 23 0,0 0 26 0,20-19-58 15,3 0-82 48,-9 0 155-63</inkml:trace>
  <inkml:trace contextRef="#ctx0" brushRef="#br0" timeOffset="207963.41">12714 12456 33 0,'0'0'91'0,"0"0"-50"0,0-20-4 0,-20 20 76 0,20 0-84 0,0 0-18 0,-18 0 25 0,18 0-29 0,0 20 7 0,0-2 8 47,-20 2 4-31,20 151 32-16,20-151-49 0,-2 17-4 0,39-18 1 0,0-1-3 0,-57-18-2 0,22 0-1 15,-5 0 3-15,21 0-4 0,-38 0-5 0,37 0-13 16,0-18-20-16,-37 18 21 0,20 0-28 16,-20 0-14-16,22-19-20 0,-22 19-21 0,0 0 52 15,0-19 8-15,18 19 13 0,-18-18-2 0,0 18 3 16</inkml:trace>
  <inkml:trace contextRef="#ctx0" brushRef="#br0" timeOffset="208147.41">12922 12513 35 0,'0'0'0'0,"0"0"17"0,0-19 180 16,0 19-166-16,-17 0 20 0,17 0-14 0,0 0-25 0,0 0 30 15,0 19-22-15,0 19 2 0,0-38-18 16,0 37 7-16,0-37-7 0,0 77 5 16,0-39-4-16,0-19-2 0,0 0-2 0,0 76 3 0,0-57-3 0,0-19-1 15,0 19 0-15,0 39-3 0,0 36-49 16,0-75 15 15,0 19-36-31,0-38-29 31,17 40-137-31</inkml:trace>
  <inkml:trace contextRef="#ctx0" brushRef="#br0" timeOffset="208529.86">13207 12665 53 0,'0'0'0'16,"0"0"37"-16,0-19 166 0,0 19-180 0,0 0-1 0,-15 0-3 16,15 0 11-16,0 0-16 0,0 0 10 0,-22 0-4 0,22 0-11 15,-40 0 27-15,23 0-28 16,17 19-3-16,-20 19 1 0,3-38-5 0,17 19 0 16,0 0 0-16,0 19 1 0,-20 39 0 15,20-59-1-15,0 39 2 0,20-18-4 0,-3-21 0 16,3 21 0-16,-20-39 1 0,17 18-1 0,-17 1 2 0,40-19-2 0,-40 18 5 15,22-18-3-15,-7-37 2 16,25 0-1-16,-20-1 1 0,-3-20 0 16,-17 39-1-16,17-57-1 0,-17-38 0 31,0 38-29-31,0 57 1 16,-17-1-43-16,0 20 53 0,17 0-2 0,0 0-3 0,0 0-2 0,0 20-36 15,-20-20 24-15,20 57-136 0,0-19 142 16,0-19 26 46,0 0-13-62</inkml:trace>
  <inkml:trace contextRef="#ctx0" brushRef="#br0" timeOffset="209197.51">13586 12588 35 0,'0'0'158'0,"0"0"-33"0,-17 0-108 0,17 0 28 0,0 0-35 0,-20 0 17 0,20 0-17 0,0 0 7 0,-17 20 18 16,17-20-25-16,-20 19 2 15,-17 76 7-15,37-76-18 0,0 19 1 16,0 0-2-16,0 19 4 16,0-19-6-16,0-19 2 0,0 20 1 0,0-21-1 0,17 21-1 0,3-2 3 15,-20-19-1-15,20 2 1 0,-3-1-4 16,3 1 0-16,-3-2 7 0,-17-18-3 0,0 0 1 0,20 0-3 16,3-18 2-16,-23-2 1 0,0 1-4 15,17-1 1-15,-17-17 4 16,0 19-5-16,0 18 1 0,0-19 0 0,0 19 0 15,0 0 2-15,-17 0 1 0,17 0-2 0,-23 0 0 16,23 0 0-16,-20 19 1 0,20-19-1 0,-17 18 4 16,-3 1-7-16,3-1 3 15,17-18-1-15,-20 98-8 16,20-43-34-16,0-17-85 16,0-17-49-16,0-21 73 0,0 0 45 15,20-21 35-15,-20 21 2 0</inkml:trace>
  <inkml:trace contextRef="#ctx0" brushRef="#br0" timeOffset="209630.79">13777 12741 39 0,'0'0'31'0,"0"0"60"0,0 0-42 0,-20 0 23 0,20 0-45 0,0 0 62 16,-17 0-57-1,17 18-28-15,0-18 0 0,0 0 4 0,-20 20-1 0,20-20-4 0,0 0 0 16,0 19 2-16,0 0-2 0,0 0-5 0,0 19 4 15,0 0-1-15,0 0-1 0,20-38 3 16,-20 20-1-16,0-2-3 0,17 2 1 0,-17-1 3 16,20-19-4-16,-20 18 2 0,0-18-1 0,23 37 6 15,-6-17-7-15,-17-1 3 16,0 19 3-16,0-38-4 0,0 21 1 16,0-4-1-16,0-17-3 0,-17 19 2 0,-6-19 2 15,3 0-7-15,20 0 5 63,0 0-1-63,0 0-1 0,-37-36 2 0,74-194 29 0,-17 136-25 15,3 55 1-15,-6 1-3 0,-17 0 1 16,17-18 1-16,-17 36-5 0,20 20 3 0,-20-19 0 16,0 19-5-16,0 0-3 0,0 0-4 0,0 0 5 0,-20 0-12 15,3 39-51 1,0-2 29-16,-6-18-14 0,3-1 20 0,20 21-49 0,-17-1-8 15,-3 0 24-15,3 19 39 0,-3 20 17 0,20-40-14 16</inkml:trace>
  <inkml:trace contextRef="#ctx0" brushRef="#br0" timeOffset="210666.14">10564 10251 33 0,'0'0'32'0,"0"0"29"0,0 0-1 0,0 0-36 0,0 0 31 0,0 0-6 0,0 0-39 0,0 0 18 0,0 18 4 0,0 2-20 0,-17-20-7 0,17 18 13 0,0 58 6 16,0-57-15-16,0 39 0 0,0-40-4 16,0 2 3-16,0 36 6 0,0 21-3 15,0 38 2-15,0-42-7 0,17 6-3 0,-17 34 2 16,0-76-4-16,0 2-1 31,0 226 3 16,-37 59-35-47,-37-266-425 0,57-77 443 0,17-20-13 0</inkml:trace>
  <inkml:trace contextRef="#ctx0" brushRef="#br0" timeOffset="210981.11">10222 10764 30 0,'0'0'11'0,"-17"-18"17"0,17-41 89 0,0 41-88 16,-20-20 84 0,6 19-78-16,14 0-5 0,0 19-22 0,-23 0 8 0,23 0-7 15,0 0 0-15,0 0 25 0,0 0-14 16,0 0-1-16,37 19-7 0,-17-19-6 16,-3 0-1-16,6 0 0 0,14 0-3 0,0 0 1 0,20-19-1 15,-20 19-2-15,20-39 5 0,-37 19-4 16,97-54 5-16,-100 55-5 15,57-58 5-15,-17 20-5 47,0-57 1-47,-57 210-2 0,20-59 0 0,-20 39-1 0,0-37 2 16,0 18 1-16,20 150-14 16,0-14-2-16,-3-43-27 0,0-73-4 15,-17-58 17-15,20 58-76 0,0-40 22 0,-20-18 37 0,23 19-72 16,-9-38 93-16,6 57-31 15</inkml:trace>
  <inkml:trace contextRef="#ctx0" brushRef="#br0" timeOffset="211739.61">9484 12303 27 0,'0'-18'170'0,"0"-2"-142"0,0 20-2 0,-20 0-13 0,20 0 13 0,0 0-13 0,-17-18 63 0,-6 18-42 0,6 0-14 0,-3 0-4 0,20 0-10 0,-15 0 1 0,-7 18 5 0,-92 79 11 16,37 15-5-16,77-73-14 15,-20 36 0-15,20 59-4 16,20-115 1-16,0 19 3 0,-20-19-3 0,22 0 1 16,13 20 4-1,79-39 1-15,-92-20-7 0,13-18 2 0,5-1 1 0,-23 2-4 16,20-77 3-16,-17 76-1 0,0-38 0 15,-3-56 0-15,-17 73 0 0,-17 3 0 0,-3 18 0 16,0 0-1-16,3 18-1 16,17 20 0-16,-20 0-1 0,3 0 1 0,17 0 0 15,-40 0-9-15,5 58-24 32,-7 113-270-32,42-134 210 0,42 20 21 0,-42-57 73 62,0 39-35-62</inkml:trace>
  <inkml:trace contextRef="#ctx0" brushRef="#br0" timeOffset="212047.55">9672 12436 43 0,'20'38'334'0,"-20"-18"-317"0,20-1-1 0,-20 0-6 16,17 0-2-16,-17 0-4 0,20 19 2 0,-3-19-4 0,-17 0 0 15,43 57 0 1,-26-39-1-16,20-17-2 0,-37-1 1 0,20 39-12 0,-3-40-9 0,-17 1 4 15,20 19-39-15,-20-38 35 0,17 19-199 32,-17-19 195-32,0-57-14 0,-17 38 38 0,17-38-1 15,-20 57 2-15,3-58 3 0,17 21-2 0,0 37 2 16,-20-19 4-16,0-19 89 31,3 0 62-15,-43 19-83-16,6 38-26 47,-100 190-2-47,97 0-145 0,57-190 36 0,0-19 25 15,0 18-93-15,0-18 90 0,20 0-13 0,-20-18 35 0,20 18-13 16</inkml:trace>
  <inkml:trace contextRef="#ctx0" brushRef="#br0" timeOffset="212332.82">9937 12417 33 0,'0'0'92'0,"0"0"-57"0,0 0-5 0,0 0 20 0,0 0-15 0,0 39 68 0,0-39-103 63,-17 38 22-63,34 133-10 0,60-114-36 0,-37-57-29 16,-3 0 6-16,-37 0-15 0,17 0 25 0,23 0-107 15,-40 0 131-15,23-19 6 0,-23 19-18 16</inkml:trace>
  <inkml:trace contextRef="#ctx0" brushRef="#br0" timeOffset="212530.16">10128 12362 32 0,'0'0'140'0,"0"-20"-42"0,0 20-57 16,-20 20 35-16,20-2-67 0,0 1 6 0,0-1-8 16,0 1-1-16,0 1-2 0,0 37 2 0,0-38-1 0,0 19 0 0,0-20-1 15,0 40-4-15,0-39 3 0,0 95-3 16,20-37-5-16,-20-40-9 0,0 1-37 15,0 1 30-15,0-39-1 0,20 38-106 16,-20-19 11-16,0-19 90 16,23 18-39-1</inkml:trace>
  <inkml:trace contextRef="#ctx0" brushRef="#br0" timeOffset="212958.18">10510 12456 22 0,'0'0'77'0,"0"-20"-2"16,0 20-27-16,0 0-6 0,0 0-24 0,0 0-2 0,-20-19 64 15,20 19-71-15,0 0 11 0,-20 0-3 16,20 0-10-16,0 0 6 0,-17 0-2 0,17 0-7 16,-40 39 17-1,3 18-14-15,37-57-4 0,0 0-3 63,-20 95 1-48,57 133-1-15,-17-190 0 0,57 58 5 0,-57-96 0 0,34-58 15 16,-11 20-14-16,-43 0-2 0,17 0-2 0,-17-1 1 16,0 39-5-16,0-37 4 0,0 18-1 0,0 1-1 15,0-2-2-15,-17-37-20 0,-26 19-48 16,43 38 49-16,-17-19-27 0,-3 19-9 0,20 0 24 0,-17 0-47 16,17 0-6-16,0 19 26 0,-20-19 45 15,20 18-2-15,0 2 10 0,0-20-12 16</inkml:trace>
  <inkml:trace contextRef="#ctx0" brushRef="#br0" timeOffset="213797.17">10906 12685 29 0,'0'0'0'0,"0"0"62"0,0 0 25 0,0 0-41 0,0 0-20 0,0 0 58 0,-17 0-4 0,17 0-69 0,-17 0-1 0,17 0 6 0,-20 18-11 0,20-18 1 0,-20 0 2 16,0 0-4-16,6 19-1 0,-9 18 3 15,23-37-7-15,-20 20 2 0,20-1-2 16,0 19 3-16,0 0 0 0,0-19-3 0,0 19 0 0,0 1 1 0,0-1 2 16,43 18-1-1,-29-18 0-15,-14-38 0 0,0 19 0 0,20-19 4 16,0 20-3-16,-20-20-1 0,0 0 0 0,20 0 0 0,-20 0 0 0,34-59 12 31,-34 22-10-31,20 19-3 0,-20-1 3 0,0-1-2 16,0 20 0-16,0-18-3 0,0 18 4 0,0 0 0 0,0 0-3 0,-20 0 0 47,-14 94-14-47,34-37-28 0,0-19-54 31,0-17-26-31,17-4-49 0,-17-17 142 0,17 0 18 16,-17-38 8-16,20 38 4 0,0-57-4 15,3-18 2-15,-23 36 2 0,14 21 0 16,-14-21 2-16,0 1 2 0,0 19-3 0,20 1 5 0,-20-21 12 15,0 1 25-15,0 18-14 0,17 20 34 0,-17-37 30 16,0 37-75-16,0 0 18 0,0 0-20 16,0 0 38-16,0 0-40 0,0 19-2 15,0-1-1-15,23 59 10 16,-23-57-16-16,17-2-3 0,-17 1 1 0,0 19-3 16,0-19 2-16,20 58 0 0,-3-77 0 15,3 55-2-15,0 43-1 16,-20-81 1-16,0 2 7 0,0 0-7 0,0-19 1 0,0 38 2 47,-20 0-5-32,20-19 0-15,-37-19-8 0,-23-77 5 0,60 59 7 0,-17-37 3 16,17 16 6 0,0 0-5-16,17 19-5 0,-17-17 4 0,23 19 1 0,-6-1-5 15,-17-1 1-15,20 2 0 0,-20-2 0 0,0 20 3 16,17 0-4-16,-17-19 0 15,20 0 0-15,-20 0 0 0,0 19 0 0,20 0 3 0,-20 0-6 16,0 0 0-16,0 0 0 0,0 0-1 0,0 0-5 0,0 0 2 16,-20 0-12-16,20 0-55 0,0 0 49 0,-20 0-34 15,20 19 22-15,0-19-47 0,-17 0-76 16,17 19 143-16,0-19-19 0</inkml:trace>
  <inkml:trace contextRef="#ctx0" brushRef="#br0" timeOffset="214507.62">11043 12722 23 0,'0'0'11'0,"0"0"88"0,0 0-3 0,0 0-77 0,0 0 41 0,0 0-48 0,0 0 19 0,0 0 6 0,0 0-21 0,0 0-7 0,0 0-2 15,0 0 5-15,0 19 12 0,0-19-19 16,0 38 12 0,0 0-7 15,0 227 30-31,0-206-31 15,0-20-3-15,0-3-7 0,0 1 6 0,0-37-3 16,0 20 0-16,0 1 1 0,17 35-2 31,40-38 5-15,0-18-3-16,-40-38 2 0,-17 38-2 0,43-95 9 16,-9 40-9-16,-34 55 1 0,0-59 3 15,20 20-9-15,-20-55 2 0,0 76 2 0,0-21-5 16,-20 1 4-16,20 19 0 0,-34-57 5 15,34 76-6-15,0 0-1 0,-23 0 1 0,23-19-1 16,-20 19 2-16,3 0 1 0,17 0-2 0,-20 19 1 0,3-19 1 0,-3 19-1 16,20-19-2-16,-20 19 1 0,20 1 1 15,-37 17 5-15,-3 1-10 0,23 1-2 0,17-1 0 16,-20-19-6-16,6 18-12 0,-9-19 2 16,23 2-11-16,-20 19-40 15,20-21-12-15,0-18 13 0,0 0 72 63,0 21-83-63,0-4-111 0</inkml:trace>
  <inkml:trace contextRef="#ctx0" brushRef="#br0" timeOffset="-213646.52">10872 12228 23 0,'0'19'58'0,"0"-19"-47"0,0 0-11 31,0 0 23-31,-20 56 176 0,20-56-199 63,-20 19 44-48,-114 571 67 1,134-438-109-16,20-134-2 0,-3 21-1 0,-17-1 3 0,40 0 1 0,-40-19 0 0,37 0 1 47,-37-19-4 15,20 0 10-46,20-114 28-16,-40 75-35 0,-174-112-21 0,174 170-28 62,0 1 14-62,0 18-82 0,-17 18-209 0</inkml:trace>
  <inkml:trace contextRef="#ctx0" brushRef="#br1" timeOffset="-181292.58">2374 10898 42 0,'0'0'248'0,"0"0"-221"0,0 0 15 15,0 0-29-15,-17 0 1 0,17 0 13 0,0 0 2 0,-20 0-6 0,20 0-15 0,0 0 2 0,-20 0 5 0,3 0 7 0,17 18-16 0,-20-18 3 0,20 0-6 0,-17 0 7 16,-43 0 0-16,23 0-2 0,37 18-7 15,-20-18 0-15,20 0 0 0,-20 0 1 0,-14 20 0 16,34-20-1-16,-23 18 1 0,6 2 0 0,-3-1-1 0,-37 76 5 31,37-57-5-31,20 18-1 0,0-16 2 0,-17-22-1 0,17 20-2 16,0 0 2-16,0-20-1 0,0 2 1 0,0 37 0 0,0-38-1 16,37 76 1-16,-37-57-2 15,20 0 2-15,3 0 0 0,-23-19-1 0,34 39 1 16,-17-21-1-16,6-17 0 0,51 75-4 15,-17-58 2-15,-17-18-2 0,-40-19 2 16,37 20-5-16,0-2-10 0,-37 1 2 0,20-19-30 16,17 0-21-16,-37 0 23 0,37 0-133 15,-37-19 110-15,40-56-81 47</inkml:trace>
  <inkml:trace contextRef="#ctx0" brushRef="#br1" timeOffset="-180804.25">2699 11200 38 0,'-20'0'253'0,"20"0"-238"0,-20 0 24 0,20 0-18 0,0 0-1 0,-17 0 20 0,17 0-34 0,-17 21 7 0,-6-21 1 0,23 0-6 0,-20 19-2 16,20-1-2-16,-37 76 16 16,37-74-17-16,0-20 0 0,-17 39 2 0,17-21 1 15,0 1-3-15,0 19 3 0,0-19 0 16,0-19-4-16,0 18 0 0,17-18 1 0,-17 40 5 16,0-40-5-16,20 18 3 0,-3-18-2 0,3 38 7 46,3 19 5-46,-6 1-11 0,-34-40-4 16,17 1-2-16,-23-19 1 0,3 20-3 47,-17 17-49-47,-20-74-125 0,57-2 35 0,-17 2 28 16,34-2 51-16,3 20 25 15</inkml:trace>
  <inkml:trace contextRef="#ctx0" brushRef="#br1" timeOffset="-180310.8">2793 11429 42 0,'0'-18'272'0,"0"-1"-219"0,-20-1 2 0,20 20-40 16,-20-20 32-1,3 20-26-15,17 0-18 0,-20 0 2 0,40 0 2 47,-3 0 7-47,-17 0-7 0,40 0 8 0,-17-18-8 16,-23 18-5-16,0 0 2 0,0 0-1 0,0-19 2 0,0 19 8 47,14 37 14-47,-14 3-15 15,20 73 1-15,-3 77-3 47,6-133-11-31,-6 0 3 0,0-75-11-16,3-116-9 0,0 20 19 46,37-114-1-46,-57 228-2 0,17 0 0 0,-17 0 1 16,0 19 0-16,0-19-3 0,0 18-10 47,0 2-6-47,23 37-141 0,-6 0-158 0,3-38 247 16,-20-19 41-16</inkml:trace>
  <inkml:trace contextRef="#ctx0" brushRef="#br1" timeOffset="-179809.55">3326 11466 45 0,'0'0'46'0,"0"0"-46"31,0 0 105-31,-20 0 13 0,20 0-52 0,0 97 36 0,0-22-91 0,0 39-66 0,-20-114-8 0,20 0 19 16,0 0-73-16,0 0 2 0,0 0 115 63,-17 0-99-63</inkml:trace>
  <inkml:trace contextRef="#ctx0" brushRef="#br1" timeOffset="-179258.77">3021 11352 37 0,'0'0'7'0,"0"0"2"0,0 0 5 0,0 0 56 0,0 0-21 0,-20 0 37 47,20 0 6-47,-57 59 11 15,37-4-75-15,3-16-20 0,0 56 8 47,-6-76-14-47,23 57 2 16,0-19-5-16,40 57 15 0,-3-132-12 0,-37-2-1 0,20 1 1 15,3-56 1 32,11-173 27-47,-34 210-17 0,0 19 14 0,0 19-23 0,0 0 1 16,17 19 11 0,-17-1-14-16,0 2-1 0,0-1-1 0,23 19 2 0,-23-38-1 0,0 38 0 15,0 0 0-15,0-19-1 0,17 19-4 0,-17 1 1 16,20-39-4-16,-20 56-57 0,17-36 37 0,-17-2-43 0,20 1-27 15,-20 1-37-15,20-20-1 0,-20 0 92 0,17 0-22 16</inkml:trace>
  <inkml:trace contextRef="#ctx0" brushRef="#br1" timeOffset="-178992.97">3286 11334 60 0,'0'0'0'0,"0"0"81"0,0 0 15 0,-17 18-27 16,17 41 46-16,-17-22-88 0,17-19-17 0,0 21 11 15,0 37-2-15,0-38-12 0,0-19-2 16,17 77 6 15,94-135 20-31,-91 20-30 16,-20 0 0-16,23-19 1 0,-6 19-1 0,0-18-1 0,3-21-2 16,-20 39 1-16,20-1-1 0,-3-54-29 15,3 34-12-15,-3 22 15 0,-17 18 11 0,20-19-66 16,-20 19 58-16,0 0-1 0,0 0-4 0,20 0-85 15,3 57-4 1,-23-37 84-16</inkml:trace>
  <inkml:trace contextRef="#ctx0" brushRef="#br1" timeOffset="-178723.22">3705 11486 38 0,'0'0'26'0,"0"0"57"0,0 0-29 15,0 19 74-15,0 39 4 16,0-40-98-16,0 20-10 0,0 0-7 15,0 0-4-15,0-18-8 0,0 36 1 0,0-18-4 0,-17 19-1 16,17 0-10-16,-23-38-123 47,23-75-41-47,0-78-27 16,23-170 184-16,-6 114 16 0,-17 153 0 0,0-2 2 0,0 20 0 15,0-19 5-15,0 0 58 31,0 38 2-31,0 0-48 0,0 19 35 0,0-19-42 0,0 19-7 0,0 56-2 47,0 77-272-47</inkml:trace>
  <inkml:trace contextRef="#ctx0" brushRef="#br1" timeOffset="-178183.59">3896 11352 36 0,'0'0'0'0,"0"0"16"16,0 0 60 0,0 59 85-16,0-59-159 0,0 0-1 15,0 0 2 1,0 0-3-16,0 0 0 0,0 0-1 0,0 0 1 0,0 0-6 15,0 0-1 1,0-19 2-16,17 19 3 0,-17 0-6 0,0 0 3 0,0 0-7 0,0 0 7 16,0-20-4-16,0 20 7 0,0 0-3 0,20 0-14 15,-20 0 16-15,0 0 3 16,0 0 0-16,0 0 0 0,0 0 1 0,0-20 1 16,0 20-1-16,0 0 24 15,0 0-1-15,0 20-10 0,0-20-9 16,0 0 1-16,0 20 6 0,0-1 9 0,0-1-15 0,0-18 2 0,0 19-2 0,0-1 5 15,0 2-8-15,0-1 4 0,0 19 0 0,0-18-1 16,0-2-2-16,0 39 6 0,0-19-2 16,0-19-5-16,0 20 8 0,0-21-7 0,0 1 1 0,0 1 4 15,0-2-1-15,0 1-4 0,0-19 1 0,0 20 5 16,0-20 3-16,0 0-9 0,20 0 4 31,-20-20 4-15,54-170 12-16,-54 152-18 0,20 19-3 0,3-19 5 0,-23 18-5 0,17 2 3 15,0-1 3-15,-17 19-2 0,20 0 0 16,-20 0-3-16,0 0-1 0,20 37 10 16,-3-17-8-16,3 18-2 0,-20 38 0 15,0-18-3-15,0-21-7 0,0-18 1 0,-20 1-4 0,20 94-141 16,0-77 52-16,-17-17-29 16,17-2 67-16,0-18-18 0,0 19 53 0,0-19 0 15</inkml:trace>
  <inkml:trace contextRef="#ctx0" brushRef="#br1" timeOffset="-177844.32">4295 11581 62 0,'0'19'279'0,"0"-19"-253"0,0 57 31 0,0-19-16 0,0-18-31 0,0-1 7 0,0 38 2 0,0-57-16 0,0 18 1 0,0 39 7 0,0-57-9 0,0 20-1 0,0-1 2 0,0-1-2 0,0-18-1 16,0 19 0-16,17-19 1 0,-17 0 0 0,37 0 3 15,-37-19-4-15,40-56 0 47,-40 36-2-31,23 1-2-16,-9-247 19 0,6 304 14 0,-20-1-14 16,0 78 8-1,18 56 2-15,-18-114-21 0,39 152 7 0,-39-132-10 0,0 36 3 16,0 58 6-16,0-75-8 0,-17-40-1 15,17 2-2-15,-22 56-7 0,-16-38-48 16,24-19 5-16,-9-38-19 0,23 19 29 0,-20-19-64 0,0 0-38 16,-17-38-17-16,37 38 119 0</inkml:trace>
  <inkml:trace contextRef="#ctx0" brushRef="#br1" timeOffset="-177242.4">5262 11144 25 0,'0'0'13'0,"0"0"9"0,0 0 36 0,0-19-13 0,0 19 0 0,0 0-23 0,0 0-3 0,0 0 29 0,-17 0-22 0,17 0-15 0,0 0 1 0,0 38 47 0,0-1-43 0,0 40 8 16,0-39-15-16,0-1-1 0,0-17-4 16,0 19 2-16,17-2 0 15,6 115-3-15,-23-114-3 16,0-38-3-16,0 96-52 0,0-78 32 0,0 1-40 15,0 19 21-15,0-38-9 0,0 19-62 0,-23 19-1 16</inkml:trace>
  <inkml:trace contextRef="#ctx0" brushRef="#br1" timeOffset="-177060.73">5019 11809 62 0,'0'0'75'0,"0"0"-3"0,-22 39 93 62,99 55-6-62,-20-74-146 0,-20-20-6 0,5 0-3 0,33-39 3 16,-41 39-4-16,6 0-3 0,-18-18-1 0,-7 18 1 15,22 0-8-15,-37 0 0 0,23-19-17 0,-23 19 8 0,17 0-26 16,-17 0 16-16,0-20-248 16,0 2 218-16,0 18-13 0,-17-20 44 0</inkml:trace>
  <inkml:trace contextRef="#ctx0" brushRef="#br1" timeOffset="-176862.29">5019 11200 63 0,'0'0'122'0,"0"0"-90"15,0 0 17-15,-22 0-29 0,22 0 29 32,-20 0 11-32,79 40 26 0,-21-40-76 0,-38 0-5 15,20 0-1-15,17 0 3 0,0 18-3 47,228 20-32-47,-225-38-48 0,-20 19-3 0,-3-19-94 16,3 19 55-16,-20-19 106 0,0 0-13 0</inkml:trace>
  <inkml:trace contextRef="#ctx0" brushRef="#br1" timeOffset="-176654.06">5624 11277 71 0,'0'0'95'0,"0"0"-10"0,0 0-33 0,0 0-30 0,0 19-2 0,0-19-1 0,0 0 16 16,0 19-21-16,0 0 10 0,0 19-4 0,0 1-5 15,23 131 1-15,-23-132-15 16,0 0 1-16,17 20 0 0,-17-21-2 0,17 77-7 16,-17-57-10-16,0 0-16 0,0 1-15 0,0 37-302 31,0-95 338-31,0 0-14 0</inkml:trace>
  <inkml:trace contextRef="#ctx0" brushRef="#br1" timeOffset="-176444.36">5604 11334 31 0,'0'-57'241'0,"20"57"-215"0,-20-19 40 0,0 19-48 0,40 0 40 0,-40 0-47 0,17 0 7 15,-17 0-10-15,40 19 5 0,-23 0-3 0,20 19 12 16,23 0-11-16,-43-18-9 0,-17-1 0 15,40-1 2-15,-40-18-3 0,0 19 0 0,0-1 1 0,17 21 1 16,-17 19-7 0,-17-2-12-16,-3-18-18 0,0 0-2 15,20-38 13-15,-34 20-35 0,34-1 24 0,-43-1-84 16,6-18 34-16,20 0 12 0,-40-37 3 16</inkml:trace>
  <inkml:trace contextRef="#ctx0" brushRef="#br1" timeOffset="-176099.47">6023 10934 94 0,'0'0'116'0,"0"0"-3"0,0 0-89 0,0 0 18 0,0 0-7 0,0 0-6 0,0 0 25 16,0 0-45-16,0 0 7 15,37 0 6-15,3 20-3 16,-40-2-13-16,37-18 0 0,-17 76 8 0,3-55-12 16,28 54 6-16,-11 39-1 0,-3-76-5 0,20 132 6 31,0 21-5-31,-34-114 2 0,-23 55 2 0,0-75-3 0,0 0-2 0,-117 325-2 31,43-308-53-31,34-54 22 0,20-2-2 31,-57-18-74-31,43 0 85 0,11-18-22 0,23 18 21 0,-51-20-53 16,8-17-7-16,23 18 1 0,3-19 20 16,-3 18 58-16,20 20 1 0,0 0-21 0</inkml:trace>
  <inkml:trace contextRef="#ctx0" brushRef="#br0" timeOffset="-169260.37">2394 12856 22 0,'-131'208'482'0,"148"-208"-477"0,20 0 7 0,-37 0-12 31,40 133 48-16,-117 20-39-15,60-153-22 16,17 0 13 47,54-170-565-17</inkml:trace>
  <inkml:trace contextRef="#ctx0" brushRef="#br0" timeOffset="-168811.8">2545 13082 21 0,'20'39'441'0,"-3"-115"-442"0,-17 76 1 63,0 0 1-48,0 0-1 48,20-114 85-32,3 153-66-31,-23 55 3 0,74 153-4 31,-74-208-16-31,74-2-45 0,-74-37 43 63,20-114-468-47,-20 94 412-16,0 20 15 0</inkml:trace>
  <inkml:trace contextRef="#ctx0" brushRef="#br0" timeOffset="-168019.5">2753 12950 23 0</inkml:trace>
  <inkml:trace contextRef="#ctx0" brushRef="#br0" timeOffset="-167667.73">3061 13102 19 0,'37'95'297'0,"-37"-76"-287"0,17-19-4 0,3 0 0 0,-20 0-4 0,0 0-2 47,0 19 3-47,20-19-1 0,17 0 12 0,-20-55 14 0,3 34-16 0,-20-93 29 0,0 114-35 0,0-18 4 0,0-1 5 0,0 19-7 0,0 0 0 16,0 0-2-16,0 0-6 62,-37-20 36-62,-40 96 3 0,40-19-25 0,20 190 8 0,17-247-21 16,0 0-1 31,0 0 0 15,0 0 0 1</inkml:trace>
  <inkml:trace contextRef="#ctx0" brushRef="#br0" timeOffset="-166762.2">3819 12608 30 0,'0'0'114'0,"0"0"-28"0,0 0-64 0,0 0-2 0,0 0-20 31,0 0 67 0,0 19 32-31,0 113-29 16,0-74-62-16,0 170 7 0,0-191-11 0,0 2-3 0,17 20 6 16,-17-59-7 46,23 55 12-46,31-93-1-16,60 0 57 0,-114 38-64 15,0 21 0-15,0-4-3 0,0-17-1 0,-20 38 6 0,3-20-4 16,17-18-2 47,-20 20 0-32,-17 18-30-31,-20-38-69 0,77-95-331 0,37 76 360 0,-20 19 48 0</inkml:trace>
  <inkml:trace contextRef="#ctx0" brushRef="#br0" timeOffset="-166129.8">4221 12988 19 0,'-23'57'430'0,"23"-57"-414"0,0 19 0 0,0-1-3 0,0 21 4 0,0-39-11 0,0 0-6 62,0 0 0 1,0 20 4-32,0 112 17 0,57 268-92-31,-37-305-400 0</inkml:trace>
  <inkml:trace contextRef="#ctx0" brushRef="#br0" timeOffset="-165894.27">4221 13121 20 0,'34'-171'395'0,"6"152"-359"0,14 19 14 0,9 57-12 0,-63-57-38 63,0 76 13-16,-157 95-165-47,43-153-113 0,57-55 130 0</inkml:trace>
  <inkml:trace contextRef="#ctx0" brushRef="#br0" timeOffset="-164827.45">2736 12836 20 0,'0'0'2'0,"0"0"2"0,0 0-1 0,0 0 4 0,0 0-1 0,0 0 38 0,17 0-31 0,-17 20-1 0,0-20 1 0,0 0 13 0,0 0 8 0,0 18-14 0,0-18-8 0,0 0 9 0,0 0-16 16,0 0 8-16,0 0-6 0,20 0 22 15,-20 0-17-15,0 0-5 0,0 19 5 0,0-19-5 0,0 0 5 16,0 0-5-16,0 0 0 0,0 0 8 0,0 19-4 0,20-19 1 16,-20 19-8-16,0 0 19 15,0 1-9-15,0-2-3 0,23 2-4 0,-23-1-2 16,0-1-2-16,0-18-1 0,14 19 3 0,-14-19-3 16,0 38 4 15,0 1-4-31,0 0-4 15,20-3 11-15,-20-17-4 16,17-19 1-16,-17 0 0 0,23 0-5 0,-23-19 2 0,0 19-3 0,17-36 2 16,0 36 0-16,-17-39 1 0,20 39-1 0,0-77 2 15,3 58-4 1,-23 1 2-16,14-1 0 0,-14-1-1 0,0 2-1 0,20-2-1 0,-20 1 3 16,0 19-3-16,17-19 1 0,-17 0 2 15,0 19-2-15,0-19 2 0,23 19-1 16,-23-18-2-16,0 18-4 15,0 0 3-15,0 0-9 0,0 0 5 0,0 0-16 0,0 0-23 16,0 0 29-16,0 0-75 0,0 0 31 0,0 18-54 16,0-18 75-16,0 0 5 0,0 19-8 0,0-19 33 15,0 19 2-15,0 0-17 0</inkml:trace>
  <inkml:trace contextRef="#ctx0" brushRef="#br2" timeOffset="-161910.85">20125 5438 42 0,'0'0'54'0,"0"0"-21"0,0 0-4 0,-20 0 12 0,-17 0 2 0,0 0-20 0,20 0-11 0,-80 20 23 0,57-20-21 0,3 0-8 0,-20 0 6 0,0 20-1 0,-37-20 1 0,54 0-8 0,3 0 0 16,-3 0 1-16,-88 0 18 15,-26 19 15-15,-37 19 4 32,-359 94 28-32,510-94-67 0,-54 0 1 0,-37 57 0 15,-23 20 0-15,20 37-2 0,-14 38-2 16,105-134 0-16,-51 79 0 0,-37 130-6 0,37-37 5 16,34 20 0-1,45 36 3-15,50-36-4 0,39-40 2 16,-34-150 1-16,77 96 1 0,-26-80-3 15,-54-37 0-15,23 4 2 0,242 33-1 16,-245-74 1-16,77 0-1 0,131-55 6 31,77-116 7-15,154-286 9-16,-322 189-17 0,-66 59-1 16,-31-19 3-16,-57 154-6 0,37-80 3 0,-20-17 0 0,60-190 1 31,-57 152-1-31,-23 18 1 0,0 96-4 0,-17 38 1 0,0 19-1 15,0-76 7-15,0 114-8 63,-94-115 5-63,-590 344-50 0,365 76-10 16,148-134-7-16,128-134 42 0,-71 78-65 0,37-21 16 15,60-54 31-15,-40 34-49 0,37-17 40 0,-111 172-71 16,111-190 82-16</inkml:trace>
  <inkml:trace contextRef="#ctx0" brushRef="#br2" timeOffset="-160424.87">3551 12417 32 0,'0'0'5'0,"0"0"-2"0,0 0 0 0,0 0-2 0,20 0 5 0,-20 0 2 0,0 0 16 0,0-18 19 0,0 18 4 0,0 0 36 0,0-19-66 0,0 19 42 0,0 0-47 0,0 0 8 0,0 0 14 31,-20 0-3-31,20 0-14 0,-17 0-7 0,17 0-7 0,-20 0 10 0,-17 0-7 0,0 0 10 16,37 0-13-16,-60 0 7 0,60 0-5 15,-17 0-1-15,-77-18 9 16,34 18-8-16,6 0 0 0,34 0-2 0,-54 0 6 15,34 0-6-15,-17 0 5 0,37 0-6 0,-94 0-4 32,100 0 2-32,-123 55 8 31,-242 136-3-15,268-77-1-16,48 20-1 15,46-59-4-15,0-36 2 0,-6 36-2 0,-14 230-2 16,37-153 3-16,0-76 2 0,0 19-5 15,0-76 3-15,0 19 0 0,20 0 0 16,-20-38-2-16,17 19 1 0,6 0 1 0,74 37-3 16,-63-37 3-16,6 2-1 0,-3-21 2 0,20 17 1 15,-20-17 0-15,0 0-2 0,60 20-1 0,-60 0 0 16,171 17-2-16,-114-17 17 0,308 36-10 16,-231-56-11-16,-40-20 10 15,-37 1-4-15,26-18-10 0,-9 17-2 0,-54 3 11 16,40-3 2-16,-43 0-1 0,40-37-1 15,20 1 8-15,-14-2-3 0,-86 40-1 0,63-59 0 0,-20 40 0 16,-34-21-3-16,-9 39 4 0,-14-38-3 0,38-38 8 16,-16 76-7-16,-22-38 1 62,-60-513 14-62,-34 399-10 0,55 114-5 0,-36 0 4 31,-19 18-6-31,-496-36 5 0,499 75-3 16,-100 57-1-16,131-39-1 0,23 21 0 0,-60 37-2 16,40-38 3-16,20 0-2 0,-77 76-5 0,17-38-12 15,3 19-33-15,57-38 7 16,17-37-5-16,0-2-10 0,3 2 32 0,-20 17-179 16,37-18 157-16,-20-1 20 0,20-18 18 15,0 39-34-15</inkml:trace>
  <inkml:trace contextRef="#ctx0" brushRef="#br0" timeOffset="-151507.93">2625 14623 38 0,'0'0'6'0,"0"20"-4"0,0-20 0 0,0 0 0 0,0 18-1 0,0-18 1 0,0 20 3 0,0-3 1 0,0-17 0 0,0 0-1 0,0 0 0 16,0 0 1-16,0 20 8 0,17-20 14 0,-17 0-13 0,0 0 16 15,0 0 23 1,0 0-8-16,0 0-28 0,0 20-1 0,0-20-13 15,0 0 23-15,0 0-18 0,0 0-1 0,0 19 28 32,0-19-7-32,0 18 7 15,0-18-30-15,0 0 16 0,0 0-17 0,0 0 21 16,0 0-20-16,0 0 3 16,0 0 0-16,-17-18-3 0,17 18 4 0,-23 0-9 15,23 0 2-15,-20 0 1 47,-34 0 5-47,34 18-2 0,20 3-10 0,0-21 1 0,0 0 1 16,0 56 2-16,0-18 0 0,0-18-4 0,0-3 3 15,20 2 4-15,-20 2-7 0,17-21 3 0,-17 17-2 0,0-17 2 16,0 19 3-16,20-19-3 0,17 0-3 16,-37 0 7-16,23-19-4 0,-23 2 1 0,17-40-2 15,-17 37 5-15,0-1 0 16,0 4-1-16,0 17-4 0,0 0 1 62,-17-39 5-62,17-17 10 0,17 209 5 0,-17-136-18 0,17 2-4 16,-17 2 3-16,40 35-6 16,-40-56 1-16,37 17-62 0,-37-17 43 15,17 0-30-15,3-17-15 0,-20-3-71 16,20-16 22-16,-20 36 69 0,0-21 13 0,23 2 7 15,-23 2-14-15</inkml:trace>
  <inkml:trace contextRef="#ctx0" brushRef="#br0" timeOffset="-151048.47">3098 14661 43 0,'0'20'203'0,"0"-20"-184"0,0 0-2 0,0 0 0 0,0 0-3 0,0 17-1 0,0-17 5 0,0 0-2 0,-20 0 19 0,20 20-13 0,0-20-14 0,-17 20 21 0,17-20-22 0,-23 0 11 0,6 19-14 16,17-19 0-16,0 18-1 0,-20 3 6 0,20-21-7 0,0 17 1 15,-14 2 6-15,14 1-7 0,-23 18 2 16,23-1 6-16,0-18-8 0,0 19-3 0,23 1 3 16,-9-22-1-16,-14-17-2 0,0 21 3 0,37 16 10 31,-14-37-5-31,-23-17-3 0,17-24-4 0,-17 24 5 0,20-3-5 15,-20 1 4-15,0-19-2 0,17-39 4 0,-17 40-3 0,0-38 0 16,0 36-5-16,0 2 0 0,20-77 7 16,-20 75-4-16,0-17 1 15,-57-154 17 48,0 152 31-63,57 135-42 0,0-1-1 0,0 39-4 0,0-78-3 15,0 21 1-15,0-2-1 0,0-18 0 0,0 19 3 0,0 21-5 16,17-22 2-16,-17-39 0 0,23 60-4 16,-6-39 3-16,3-19-3 15,-3 39-12-15,3-38-12 16,-20-3 0-16,20 2-8 0,-3-19-13 0,-17 0 22 0,0 21-5 0,20-21 0 0,-3 0-42 16,26-21-173-1,-43 2 201-15,34 2-3 0</inkml:trace>
  <inkml:trace contextRef="#ctx0" brushRef="#br0" timeOffset="-150759.58">3440 14832 43 0,'-17'0'319'0,"17"0"-302"0,0 0 65 0,0 0-53 0,0 0-17 0,0 0 4 0,17 20-7 0,-17 18 16 0,17-38-19 0,-17 56 8 15,20-35-10-15,0 93 16 16,-20-40-19-16,0 3 3 0,0 17 2 0,0-53-5 16,0 15-4-16,-20-18 0 0,0-21-10 0,3 2-12 15,-23 1-73-15,-17-40-130 16,57 1 168-16,-37-36-62 0,17-1 97 15,3 15-6-15</inkml:trace>
  <inkml:trace contextRef="#ctx0" brushRef="#br0" timeOffset="-150599.89">3440 14416 50 0,'0'0'16'0,"0"0"76"16,0 0-34-16,0 0-18 0,0 0 27 15,0 0-51-15,0 0 6 0,0 0-15 0,0 56 18 16,0-19-23-1,0-18-1 17,0 39-41-32,0 17-237 0,17-55 236 15,-17-3 3-15</inkml:trace>
  <inkml:trace contextRef="#ctx0" brushRef="#br0" timeOffset="-150088.52">3628 14718 46 0,'0'0'23'0,"0"0"1"16,0 20 5-16,0-20 2 0,0 19 21 0,0-1-13 15,0 3 6-15,0-4-21 0,0 2-2 0,0-19-8 0,0 20-5 0,0-3 1 16,0-17-5-16,0 21 9 0,0-21-11 0,0 0 2 16,0 0 21-1,0 0-22-15,0-21 1 0,0 4 5 0,0 17-2 0,0-20-6 16,20-16 9-16,-20 15-2 0,17-16 4 16,-17 37-2-16,0-57 15 15,0 57-8 1,0 0-12-1,0 0-3-15,0 37 17 16,23 172-16-16,-23-190-8 0,17 19-24 16,-17-19 1-16,0-19 12 0,0 20-42 0,17-3 6 15,3-17-76-15,0-17 42 16,-20-3 35-16,23 1 29 0,-23-19-8 0,14 38 22 16,-14-36 1-16,20-22 9 0,-3 19 10 0,6-36 58 15,-23 55-55-15,17 20 3 0,-17-20 0 16,0 3 43-16,20-3-42 0,-20 20 16 0,0-18-19 15,0 18 16-15,0 0-17 0,0 0 13 0,0 0-2 0,0 0-16 0,0 38 28 16,0-21-23-16,0-17-8 0,0 0 0 16,0 40 13-16,0 18 0 15,0-41-15-15,0 22 3 0,0-22 0 0,0 81 5 16,0-62-12-16,0-36-4 0,0 37 4 16,0-16 0-16,0-1-4 0,0-3 3 0,0 2 0 0,0 2-4 15,0-4-7-15,-20 41-102 16,20-58 48-16,-17-39-168 15,-6-54 96-15,23-61 82 63</inkml:trace>
  <inkml:trace contextRef="#ctx0" brushRef="#br0" timeOffset="-149792.16">4124 14187 42 0,'0'0'39'0,"0"0"-14"0,0 0 30 0,0 0-1 0,0 0-27 0,0 0 20 0,0 17-5 0,17 98 54 0,-17-96-86 0,0 59 12 0,0-4-12 0,0-55-7 0,0 133 3 0,0-115-6 0,0 22 3 0,0-20-1 0,0-3-1 16,0 99-27-16,-17-99-11 15,17 1-43-15,-20-37 7 0,20 21-5 16,0-21 42 0,-37-38-56-1,-3-75 129-15,40 93-15 0,-20-57 79 0,3 39-18 16,17 1-37-16,0 17-9 0,0 20-20 0,0-37 57 15,0 37-59-15,0 0-8 0,17 17-1 16,3-17 1-16,3 0 0 0,31 20-8 16,-17-20 2-16,20 20-32 15,-34-20 6-15,51 0-111 47,77-20-193-47</inkml:trace>
  <inkml:trace contextRef="#ctx0" brushRef="#br0" timeOffset="-149075.55">5168 14832 29 0,'0'0'20'0,"-20"0"2"0,20 0 44 0,0 0-43 0,0 0 0 0,-17-19 68 16,-3 19-53-1,-55 39 82-15,58 36-91 16,-5 59-12-16,22-97-12 16,22-37-2-16,-22 19 2 0,17 2 3 0,41 35 12 15,-58-56-15-15,0 0-2 16,17 0 8-16,3-20-1 0,-20-16-7 0,17 15 3 16,3 2 0-16,-20-18-7 0,0 16 3 15,20-16 1-15,-20-20 0 0,0 38-4 16,0 2 9-16,0-3-5 0,-20-1-4 15,20 4 2-15,0 17-1 0,0 0-1 0,-20 17-9 16,20 4-11-16,0-1-6 16,0-20 9-16,0 17-2 0,0 2-57 0,0 19-32 15,0-38 23-15,0 19 42 0,0-19 3 0,20 37-45 16,0-16 46-16</inkml:trace>
  <inkml:trace contextRef="#ctx0" brushRef="#br0" timeOffset="-148598.36">5302 14890 35 0,'0'0'6'0,"0"0"-4"0,0-21 29 16,0 21-12-16,0 0 26 0,0-17 26 16,0 17-7-16,0-20 4 47,0 1 57-47,0 19-105 0,0 19 0 0,0-19-15 0,0 20 3 0,0 18 1 15,0-38-7-15,0 37 1 0,0-18 3 0,0 2 3 0,0-4-7 0,0 2-2 16,17 18 0-1,23 61 15-15,-40-98-9 0,22 17-8 16,-7 22 15-16,5-39-2 16,-3-77-3-1,6 58-1-15,-23 2-7 0,0-24 1 0,17 41-1 16,-17-56 0-16,0 18 3 0,0 19-1 16,0-18-5-1,0 16 10-15,0 4-8 0,0 17 4 0,0 0-1 0,0 0 1 0,20 0-1 16,-20 0-2-16,0 0 1 0,0 0-2 0,0 17 2 15,0 4 6-15,0-1-7 16,17-20 4-16,-17 17-1 0,0-17-3 0,0 19-3 0,20-19-1 0,-20 0 4 16,0 21 3-16,0-21-5 0,0 0 0 0,0 17 8 15,0-17-3-15,0 0-1 32,0 19-3-32,0-19 1 46,20 20-2-14,-3 55-48-32,20 40-297 0,-17-96 144 0,-20-19 161 15</inkml:trace>
  <inkml:trace contextRef="#ctx0" brushRef="#br0" timeOffset="-147886.23">5835 14967 40 0,'0'0'87'15,"0"0"6"-15,0 73 109 0,0-15-165 0,0-58-32 16,0 19 1-16,0 2 1 0,0 15 41 47,0-16-37-47,17-40 61 15,40-170-50-15,-57 173-22 0,20-4-5 0,-20 2-7 0,17 19-27 16,-17-17 23-16,20 17-10 16,37 17-384 15,-57-17 410 31,0 0 0 1,0 0 0-1,0 0 0 1</inkml:trace>
  <inkml:trace contextRef="#ctx0" brushRef="#br0" timeOffset="-147259.39">6898 14395 29 0,'37'-20'455'0,"-17"40"-450"0,-20 57-5 0,0-3 1 31,0 78 1-31,0 60-5 16,23-155 10-16,-23-40-6 0,0 22 3 63,34 36 14-63,-17-56-12 0,-17-19-2 15,23-19 7-15,-6 2-1 0,-17 17 1 0,0 0-11 63,57-58 19-63,-57 116-6 0,0-41-13 0,0-17 2 0,-20 19-3 15,20 2 1-15,0-21 0 47,-54 17 0-31,-63 22-124-16,97-78-122 0,20 39 246 47,20-17-167-32,0-4 140-15,-20 21 27 63</inkml:trace>
  <inkml:trace contextRef="#ctx0" brushRef="#br0" timeOffset="-147009.11">7371 14869 23 0,'0'-17'176'0,"0"17"-131"0,0 0-27 0,0-20 70 0,0 20-55 0,-17 0 16 31,17 114 51-31,0-76-96 0,17 18 6 0,-17 2-10 16,0-18 1-16,0-23-1 0,20 97 3 0,-20-94-1 0,23 58 1 16,-23 16-6-1,17 0 0-15,-17 19-41 0,0-91 32 0,0-3-3 0,-17 18-47 16,17-20 2-16,0-17-18 16,0 0 78 30,-23 20-224-30,23-57 170-16</inkml:trace>
  <inkml:trace contextRef="#ctx0" brushRef="#br0" timeOffset="-146816.02">7371 15117 22 0,'0'0'4'0,"0"0"4"0,0 0 5 0,0-19 68 0,20-18-21 0,-20-40 95 15,23 77-116 1,-23-17-6-16,0-4-19 0,0 21-1 0,17-19 19 16,0 2-16-16,-17 17-9 0,0 0 1 15,40-20 11-15,-3 20 0 0,-20 0-14 0,3 0-3 16,0 20 2-16,3-3 4 0,11-17-8 0,-34 19 4 0,17 2-3 15,-17-4 1-15,0-17-3 0,23 19 3 0,-23 1-1 0,0 38-2 16,0-41 3-16,-23 2-1 0,6 2 1 16,17 15-10-16,-20-16-6 15,-17 18-24-15,17-18-5 0,-17-3-16 0,37-17 26 0,-37 20-84 16,-3 0-24-16,23-20 100 0,0 0-6 0,17 0 38 16,-23 17 4-16,23-17-15 0</inkml:trace>
  <inkml:trace contextRef="#ctx0" brushRef="#br3" timeOffset="-143615.72">4883 13919 47 0,'0'0'45'0,"0"0"-22"0,0 0 5 0,-18 20 40 0,1-20-63 0,17 0 6 0,-42 20 23 0,42-20-25 0,-18 0-2 0,-1 0 9 16,-19 17 18-16,-19-17 0 15,40 20-28-15,-23-20 13 0,20 0-13 0,20 0-1 0,-14 20 1 0,-9-20 6 0,3 0-6 0,-17 17 6 16,20-17-7-16,-5 19-1 0,-16 1 2 31,1-1-2-31,-57 0 10 16,-553 133 16-16,590-152-29 0,0 0 1 15,-37 19 2-15,-94-19-2 0,91 0 0 0,57 0-1 16,-37 0 0-16,40 0 2 0,-40 0 1 16,43 0-3-16,-6 0 0 0,-37 38 4 0,3-19-8 0,-23 38 12 15,77-57-7 1,-54 95 2-16,20-57-4 0,31-20 1 0,-14 22 1 0,-57 35 4 31,-60 39-1-31,-54 57 0 16,171-133 0-16,17-19-2 0,0 1 0 0,3-3-2 0,17 4-1 0,-17-1 4 15,-6 16-2-15,3 2-3 0,40 76 4 16,3-74-6-16,-6 18-1 0,40-2 4 16,37 38 2-16,-57-56-5 0,-17-18 1 0,74 37-5 0,171 57-5 31,-148-77 11-31,71-17 1 0,-131-3 3 0,0-17-2 0,20 0 0 16,-20 19-3-16,188 3 2 0,-185-22-1 0,319 17-3 46,285 40 1-46,-128 40 1 16,-481-80 2-16,19-17-1 0,234 57 0 0,-212-37 0 0,-44-20 2 16,65 19 0-16,-63-19 1 0,80 38 1 0,-54-38-1 15,125 20 6-15,-48-20-4 0,296 0 5 16,-322 0-8-16,3 0-2 16,-3 0-1-16,-14 0 2 0,-63-20 0 0,6 20 0 15,71-21-2-15,-74 21 3 0,114-17-2 0,-37 17-2 16,74-39 4-16,-151 1-2 0,0 38 1 0,37-19 2 15,174-56 1-15,-174 55 0 0,-51 1-1 16,48-19 2-16,175-56 5 16,-266 94-8-16,37-20-3 0,-17 0 6 15,2 3 1-15,-22-20-4 0,0 18 1 0,0 19 2 16,-22-58 3-16,-149-151-1 16,-20-20 3-1,116 133-11-15,36 59 1 0,-93-97 5 0,18-18-1 16,60 95-4-16,11 20 2 0,6-21-2 0,-54-37 2 0,-100-95-4 15,131 154 7-15,3-23-2 0,-134-54 8 16,137 74-6-16,-251-150-28 31,-721 55 26-31,664 172-9 16,191-19 5-16,97-19 2 0,-95 20-3 0,90-20 4 0,-246 17-2 16,79-17-1-1,209 19-1-15,-40-19-2 0,0 21-5 0,23 16-4 0,32-17 8 16,-53-3-7-16,55 23 8 0,-37-4-6 0,20 3-11 0,17 0 7 15,-14-2-16-15,-9 39-69 0,26-38 29 16,17 0-2-16,0 38-90 0,0-55 143 16,37-4-20-16</inkml:trace>
  <inkml:trace contextRef="#ctx0" brushRef="#br3" timeOffset="-142058.35">24039 7397 36 0,'0'0'45'0,"0"-17"21"0,0 17-36 0,0-21-3 0,0-16 44 0,0-58 10 0,0 76-67 0,0-1 0 0,0 20-9 0,0-20 1 16,-17 3 14-16,17 17-16 0,0-20 4 0,0 20-4 0,0-18 0 15,-57-21 19 1,57 39-21-16,0 0 0 0,-57-17 4 0,57 17-5 0,-40 0 3 16,3 0-2-16,-40 0 5 0,-108 37 6 15,68 20-8-15,20-20-2 16,40 2-1-16,-57 17 0 0,77-17 0 0,-134 93 4 0,20 22-3 15,-134 226-5 1,188-249 2-16,3 23-2 0,37-22 3 16,-37 324 2 31,148-75 9-47,80-170-10 0,305 168-1 0,-268-322 2 0,-20-19-5 15,0 1 2-15,-71-22 2 0,-26-17-1 0,214 0 0 16,-194-17-2-16,117-42 3 0,20-36 3 31,-119 20 0-31,156-250 4 16,-152 43-4-16,-78 148-6 0,-18-1 0 15,17 4 7-15,3 74-1 0,-20-20-1 0,0-75 7 0,0 39-3 0,0 55-4 16,0-150 4 0,0 110-4-16,0 81-4 0,-37-174 12 15,-1 134-8-15,-1 20-2 0,-38-3-2 16,-74 3 4-1,76 37-5-15,-39 0-5 0,0 0-3 0,-154 56-12 16,214-35 17-16,-43 16-5 0,40-17 3 0,17-2-1 0,-14-18 0 16,-137 133-51 15,-37 132-194-31,137-36 34 16,48-172 183-16</inkml:trace>
  <inkml:trace contextRef="#ctx0" brushRef="#br0" timeOffset="-137548.77">2625 16677 32 0,'0'0'31'0,"0"0"33"0,0 0-42 0,0 0 22 0,-23 0-24 0,23 0-20 62,-20-17 81-46,-17 17 19-16,0 37-61 16,17-1-24-16,3 42-5 47,17 16 4-47,37-74-6 0,0-60 7 0,-37 40-15 62,20-37 14-62,-3-21-5 0,-17 22 3 0,0-3 5 0,20 135 9 0,20 55-24 16,-3-94-2-16,0 20-34 0,-37-77 13 0,37 37-146 31,-37-37 124-31,20 0-196 31,0-20 202-31,-20 20 22 0</inkml:trace>
  <inkml:trace contextRef="#ctx0" brushRef="#br0" timeOffset="-137041.29">3135 16925 20 0,'-20'-114'303'0,"-34"0"-162"0,14 94-117 0,20 20-15 0,6 0-6 0,14 0 5 0,-23 0-4 0,-17 38 3 31,60 132-1-31,37-72-5 0,-37-81-1 15,-3 2 0-15,6-19 3 0,-6 0 1 16,40-36 5 31,0-764 11-31,-77 723-15-16,20 77-5 0,0-38 5 0,0 19-3 0,0 19 0 0,0 0-1 15,0 0-1 48,-17-17 4-63,-3 74 10 0,0 189 1 15,97 190-13-15,-17-302-5 0,-43-56-8 0,-17-61 4 0,37 39-11 0,-37-35 4 0,37 56-102 63,20-77-273-63,-17-21 335 0</inkml:trace>
  <inkml:trace contextRef="#ctx0" brushRef="#br0" timeOffset="-136683.08">3688 16942 37 0,'0'0'108'0,"0"-17"-87"0,0 17-21 47,-23-77 208-47,6 60-144 0,17 17-31 0,0 17-15 16,0 3-8-16,0-20-4 0,17 17-1 0,23 98 18 46,40 266 4-46,-80-285-22 16,0-60-4-16,-23 3 3 0,3-21-5 16,0-18 2-16,20 0-1 47,-57 40-3-47,-17-40-34 0,74-20 22 0,-151-360-357 0,151 226 274 0,0 137 89 0,17-60-1 0,-17 57-16 15</inkml:trace>
  <inkml:trace contextRef="#ctx0" brushRef="#br0" timeOffset="-136443.72">3614 16468 53 0,'0'0'96'0,"0"20"-9"62,14 18 67-62,-14-19-142 0,20 19 0 0,-20-2-19 0,17 22-124 0,-17-38 16 0,23-20 76 16,-23 18-22-16,0-18 61 62,17 18-61-46</inkml:trace>
  <inkml:trace contextRef="#ctx0" brushRef="#br0" timeOffset="-136024.95">3876 16848 42 0,'0'0'73'0,"0"20"-18"0,0-3 9 0,0-17-64 46,0 57 87-30,20 114-3-16,17-151-74 0,-37-40-8 0,0 20 5 0,20-17-3 0,-20-23 0 0,17 40 0 16,3-56 3 31,-3-133 43-47,-17 189-50 62,-17 94 25-46,54 78-25-16,20 18-88 0,-57-190 34 0,20 18 31 15,0-36-124-15,-3 18 123 0,-17-40-24 32,80-204-50-32,-26 166 234 15,-54 78-39 1,20 20-78-16,-20-20-2 15,0 17 16-15,0 24 15 47,0 147 26-47,-57-17-60 0,17-132-18 0,3-39-6 0,17 0-5 0,3 0-3 16,-23-39-64 31,40-55-229-47,20 56 277 0</inkml:trace>
  <inkml:trace contextRef="#ctx0" brushRef="#br0" timeOffset="-134804.41">5624 16868 21 0,'0'0'7'0,"0"0"11"0,0 0-6 0,0 0 16 0,0 0 21 0,0 0 2 0,23-20-9 0,-23 20-20 0,0 0-4 0,0 0-9 0,0 0 12 0,0 0-11 0,0 0 33 15,0 0-29-15,0 0 12 0,0 0-20 16,-23 0 6-16,23 0-2 0,0 0 1 0,-20 0-1 0,20 0-5 15,0 0-1-15,-17 0 4 0,17 0-7 0,-20 20 3 16,20-20-3-16,0 17 2 0,0 23 0 0,-17-40-1 16,17 37-2-16,0 1 2 15,0-19-1-15,17 18 5 0,3-16-4 0,17 15 6 16,-14-36-5-16,-23 0-3 62,34 0 16-62,60-208 10 0,-94 171-25 16,-17 0-4-16,-3 37 0 0,20-20-11 0,-17 20 1 0,17 0-4 0,-20 0-41 16,20 20-2-16,0-3 11 0,0 3-12 15,0 17-50-15,0-37 74 0,20 20-22 0,-3 17 34 32,3-16-1-32</inkml:trace>
  <inkml:trace contextRef="#ctx0" brushRef="#br0" timeOffset="-134123.61">6060 16905 21 0,'0'0'2'0,"0"0"11"0,0 0 1 0,0 0 48 0,0 0-47 0,0 0 32 0,-17 0-31 0,17 0-1 0,0-20 15 0,0 20-16 0,0 0-1 0,0 0 12 16,0 0-13-16,-20 0 1 0,20 0 49 63,0 20-1-63,20 131-41 0,20-94-18 0,-40-37 1 0,17 1-3 0,20-4 9 31,-17-17-6-31,3-38 10 15,-9 18-13-15,-14 3 4 0,20-79 3 16,-20 96-7-16,17-38-1 0,-17 18 2 0,0-17 6 16,0 37-7-16,0-37 5 0,0 37 5 15,-17 0-8-15,17 0-1 0,0 0-1 0,0 17 3 0,0 3 1 16,0-20-2-16,0 37-3 0,0-37 1 0,0 41 1 0,0-24-1 16,17 60-12-1,6-58-7-15,-23-2 6 0,17 24-38 0,3-24-20 16,-20 3 42-16,17-1-69 0,-17-19 64 0,20 0-3 0,0 0-62 15,-3-39 52-15,3 22 45 16,-20 17-16-16</inkml:trace>
  <inkml:trace contextRef="#ctx0" brushRef="#br0" timeOffset="-133915.11">6479 16868 15 0,'0'0'6'0,"0"0"12"0,0 0 390 0,0 0-395 0,-17 0-4 0,17 17-4 16,0-17 3-16,0 20-5 0,0-20 0 0,0 37 5 0,0-37-6 15,0 58 2 1,17-19-1-16,-17-1-3 0,0-38 0 0,20 56 5 16,-20-18-5-16,20-18-2 0,-20-1 3 0,0-2-2 0,0 23 2 15,0-40-1-15,-20 58-2 16,20-41-2-16,0-17-2 16,-97 57-192-1,60-94 2-15,20 0 93 16</inkml:trace>
  <inkml:trace contextRef="#ctx0" brushRef="#br0" timeOffset="-132600.02">6573 16885 21 0,'0'0'0'0,"0"0"11"0,0 0-7 0,0 0 1 0,0 0 6 0,0 20 10 16,-17 0 49-16,-3-20-51 0,20 0 8 0,0 17-1 0,-17-17-11 0,17 0-1 15,0 20-1-15,-20 1 14 16,20-4-8-16,0-17-14 0,0 19 4 0,0 1-2 16,0 18 1-16,0-19-5 0,0 56 26 15,0-36-9-15,0-39-15 16,0 17 6-16,0 4 1 0,0-21-6 0,0 19-1 15,0-19 0-15,0 0 4 0,0 0 1 0,0 0-3 0,0 0-4 16,0 0 12-16,0-40 3 16,0 23-13-16,0-2-1 0,0-76 22 47,57-153 17-47,-40 248-40 0,26-37 0 0,-43 37-2 0,17 0-1 15,20 0 1 16,-17 0-1-31,111 74-2 0,-111-54-2 0,-3-20-8 0,6 20-8 0,-6 17-53 16,-17-37 45-16,17 21-36 0,3-4-167 16,-20-17 185-16,20 19-25 0,3-19 62 15,-23 0-7-15</inkml:trace>
  <inkml:trace contextRef="#ctx0" brushRef="#br0" timeOffset="-132096.95">7696 16885 18 0,'0'0'29'0,"0"0"-14"0,0 0 115 0,0 0-24 0,0-17-44 0,0 17-52 0,0 0 29 0,-17-20-33 0,17 20 13 0,-23 0-10 16,23 0-6-16,-17 0 7 0,17 0-7 0,-20 0 1 15,20 0 1-15,-37 20-1 0,37-3 0 0,-20 3-4 16,20 0 1-16,0-20-1 0,0 17 2 0,0 3-2 15,0-20-2-15,0 0 1 0,0 21 2 0,0-21 0 0,0 17 2 0,20-17-2 16,3 19 2-16,-9-19-3 16,23 20 1-16,-14-20-2 0,11 0 0 0,-14 17 8 15,-20-17-5-15,57 21 6 16,-57-2-5-16,0-2 1 16,0-17-2-16,0 20 3 0,0 18-2 0,-14-38-1 0,-9 20-1 15,3-1-2-15,-34 19-38 16,54-19 25-16,-23-19-21 15,-14 18-54 17,23-18 4-32,14-18-69 15,34-58 65-15,-34 56 74 0</inkml:trace>
  <inkml:trace contextRef="#ctx0" brushRef="#br0" timeOffset="-131837.25">7924 17019 27 0,'0'0'30'0,"0"0"11"0,0 0-6 0,0 0-19 0,0 20 24 31,0-3 14-31,0-17-45 0,0 0 0 0,0 21 14 0,20-2-3 0,-20-2-3 16,0 24 0-16,17-4-5 0,-17-37-9 0,20 57 13 16,-3 20 0-1,-17-21-11-15,20-38-4 0,-20 2 1 0,23 74 2 16,-23-55-4-16,0 19 0 0,0-41 0 0,17 22 0 0,-17-39 0 62,0 76-7-62,17 95-186 0,-51-208-4 0</inkml:trace>
  <inkml:trace contextRef="#ctx0" brushRef="#br0" timeOffset="-131635.52">7961 16811 38 0,'0'0'0'0,"0"0"75"0,0 0-46 0,0-21 76 16,0 2-49-16,20 19-40 0,-20-17 14 0,17 17-6 16,-17 0-15-16,20 0 6 0,3 0-2 0,-6 0-10 0,-17 0 1 0,37 36 3 15,-37-36-5-15,20 41 0 0,-3-24 3 16,20 77 3-16,-17-74-7 0,-20 1-1 0,0-4-1 16,0 22 2-16,0-39-1 0,0 38 0 0,0-19 1 0,0-2-1 15,-20 41-7-15,-17-38-13 16,37-1 5-16,-37-2-46 0,17 4 33 0,-14-2-90 15,34-1 69-15,-23-18 4 0,3 21-17 0,20-21 48 0,-37 0-10 0</inkml:trace>
  <inkml:trace contextRef="#ctx0" brushRef="#br4" timeOffset="-126790.9">11080 8559 39 0,'0'-21'34'0,"0"21"-24"0,17-19 1 0,-17 19 1 0,0 0 3 0,20 0 15 0,-20 0-12 0,0 0 28 0,0-17-36 0,0 17 10 0,-20 0-11 0,20 0 7 16,-17 0-7-16,-3-20 9 0,-57-1 23 15,63 21-35-15,-49-17 13 0,29-3-7 0,14 20-6 16,0 0 0-16,-14 0 0 0,11-19-1 0,3 19 1 0,-128-17 19 15,105 17-21-15,6 0 1 0,-77 17 7 16,40 2-6-16,34 18-4 0,-37 21 3 0,-71 76 1 16,108-97-6-16,-74 98 3 0,77-99-3 15,17 4-2-15,-17 16 0 0,-3 19 5 16,-34 97 6 31,0 133-8-47,74-305-1 62,-23 95-1-62,80 476 1 0,-37-534 0 0,1140 876 32 0,-858-1009-32 0,-245 59 2 0,77-39 1 16,-74 37 0 15,621-798 48-15,-435 135-21-16,-227 494-25 15,-19 131-10-15,0 77 5 63,-74-209 4-63,0 95 0 0,-311-192 11 0,-165 172-6 0,550 134-9 62,-436 20 1-46,40 246-4-16,242-95-1 0,-74 114-21 0,228-285 25 63,-54 98 1-48,-83 129-38-15,23 134-196 0,94-303 10 16,40-22 113-16</inkml:trace>
  <inkml:trace contextRef="#ctx0" brushRef="#br0" timeOffset="-119508.84">4997 16715 18 0,'0'0'25'0,"0"0"-14"0,0 0 11 16,0 18-7-16,0-18 42 0,0 0-40 0,0 0 22 0,0 0-15 0,0 0-3 0,-20 0 19 0,20-18-35 0,-17 0 27 0,17-2-27 15,0 3 6-15,-20-4-5 0,20 1 0 0,0 20 9 0,0-18-7 0,-18-21 17 16,18 22-18-16,0 17 0 0,0 0-1 0,-19-39 24 16,19 21-18-16,0-2-1 0,0 20 2 15,0 0-13 48,0 0 10-63,0 0 24 0,-38 38-7 0,38-38-26 0,-17 56 5 0,17-17-4 0,-22 57 4 15,2-3-4-15,20-15-2 0,-18 37 0 16,18-59 2-16,-19-18 0 0,19-2-1 0,0 22 1 0,0-19-2 16,0-22 1-16,0 23 0 15,-18 189-1-15,18-212 0 0,0 22-1 16,0-21 3-16,-20 2-8 0,20-20 3 0,0 0-20 16,0 0-18-16,0 0 25 15,20 0-72-15,-20-20 31 0,0 20 25 0,0 0-4 0,0-18-41 16,0 18-41-16,0-19 89 0,0 19 11 0,0 0 7 15,0-20-20-15</inkml:trace>
  <inkml:trace contextRef="#ctx0" brushRef="#br0" timeOffset="-119191.08">4464 17154 21 0,'0'0'21'0,"0"0"8"0,0 0 12 0,-18-21 47 0,18 21-48 0,0 0-22 0,-20 0 36 0,20 0-44 0,20 0 44 0,-20 0-44 0,0 0-2 0,18 0 10 0,-18 0-9 0,22 21 8 0,13-21-11 0,-35 0-1 0,62 17 7 0,-10 3-3 15,-30-20-3-15,33 0 3 0,21 19 2 16,19-19-6-16,-1-19-3 15,-17-1-4-15,-77 3 2 0,20 17 0 0,0 0-5 16,-3 0-11-16,3-21-11 16,-3 21-43-16,3-20 5 31,-20 20 25-31,0 0-238 0</inkml:trace>
  <inkml:trace contextRef="#ctx0" brushRef="#br4" timeOffset="-116429.28">9045 17056 146 0,'0'0'0'0,"-17"0"144"0,17 0-121 0,-18 0 16 0,-4 0-9 0,2-17-4 0,3 17-3 0,-3 0-14 0,2-20 9 0,-21-16 8 0,39 36-25 16,0 0 1-16,0-21 1 16,0 21-2-16,0 0 1 0,20 0-1 0,17 0 3 0,-37 0-4 0,97 0 10 15,-60 0-9 1,0 21-1-16,40-4 3 0,-20 2-1 0,57 1 0 0,-77-20-2 15,97 17 4-15,-40 4-3 0,-37-21-1 0,154 36 4 47,54-72 1-47,-94-2-3 0,-54-1-4 0,-43 1-32 16,-57 18-23-16,-17 20-14 16,-37 0-200-16,0 0 210 0,-3 20 25 15</inkml:trace>
  <inkml:trace contextRef="#ctx0" brushRef="#br4" timeOffset="-116068.52">9424 17000 60 0,'0'0'28'0,"0"0"4"0,0-17 54 0,0 17-42 0,23-21-7 31,51-36 69 0,43-58-10-31,-117 115-91 0,0 0 2 0,0 0 2 0,0 0 4 0,-191 135-3 47,20-41-10-31,-60 41 4-16,-34-4 5 0,207-91-10 0,39-23 1 16,1-17 1-16,-2 20 1 15,-19-1 0 16,39-1 0-31,0-18 0 16,268 97 9-16,-249-80-12 0,36 22-2 0,-55-39 3 63,60 38-2-63,359 305-438 0,-345-305 321 0</inkml:trace>
  <inkml:trace contextRef="#ctx0" brushRef="#br2" timeOffset="-95644.6">17882 14016 25 0,'0'0'0'0,"0"0"26"0,0 0-8 0,0 0 52 0,0 0 5 0,0 0-44 0,0 0-17 0,0-20 54 0,0 0-27 47,0 3 63-47,0 17-91 16,0 37 10-16,0-37-16 0,0 37 4 16,0-18-6-16,0 20 4 0,0 0 0 15,0 35-4-15,0-35 0 16,0 56-5-16,0-38 4 0,0-36-2 0,0-4 0 15,0 22-2-15,0-21 3 0,0 20-5 0,0 1 4 0,0 37-2 16,0 19 6-16,0-1-3 31,0 1 0-31,0-95-29 16,0 0 19-16,0 0-30 0,0 0 22 0,0 0 15 62,0-17-91-62,0-3-37 0,0-1 44 0,-17-35-110 0</inkml:trace>
  <inkml:trace contextRef="#ctx0" brushRef="#br2" timeOffset="-95321.5">17982 13825 37 0,'0'0'0'0,"0"0"88"0,0-19-1 16,14 0-9-16,-14 19-60 0,20-19 27 15,-20 19-32-15,0-20-2 0,20 20 9 0,0 0-3 0,-3 0 18 16,-17 0-29-16,37 0 17 16,-37 20-19-1,20-1 5 16,17 39 2-31,-17 16 2 16,-20-54-8-16,20 37 11 47,-97 151-5-47,-134-150-513 0,211-77 482 0,0-20-5 16</inkml:trace>
  <inkml:trace contextRef="#ctx0" brushRef="#br2" timeOffset="-94755.96">18338 13881 34 0,'0'0'149'0,"0"0"-51"0,0 0-56 0,0 0-27 0,0 21 20 0,0-21-27 0,0 0 5 0,0 0 1 15,0 17 1 1,-17 3-10-16,17-20 0 0,-20 20 8 16,20-3-9-16,0 3-3 0,0-20-1 0,0 20 1 0,0-3-1 15,0 98 10 1,0-96-6-16,20 1 4 0,-20-20-2 0,37 0 23 15,-17 0-8 32,74-191-18-47,-74 114 5 0,-20 60-4 0,17-4-4 16,-17 2-1-16,0 38 1 16,0-19 0-16,0 21-1 0,0-4-5 0,0 3 2 0,0-20 4 15,0 37-2-15,0-17-18 0,0 17-32 0,0 2-47 16,0-20 31-16,20-19 32 0,-20 19-4 15,17 1-105-15,-17-20 124 0,20 0 9 0,20-20 0 16,-23-18 7-16,3 18 4 0,-20 1 0 0,57-55 5 16,-20-4 8-16,-17 42 20 0,3 16 28 15,-9-18 4-15,-14 38-35 0,0-19-5 0,20-1 19 16,-20 2 4-16,0 18-35 0,0 0 10 0,0 0 11 16,0 38-6-16,-20-19-20 0,20 0 0 15,-37 77 10-15,37-79-10 0,0-17-7 63,0 0 0-1,-94 362 34-31,54-134-31-31,40-209-2 16,-17-19-6-16,17 18-32 0,0-321-425 0</inkml:trace>
  <inkml:trace contextRef="#ctx0" brushRef="#br2" timeOffset="-94486.98">18951 13368 84 0,'0'0'181'0,"14"-18"1"0,6 112-154 0,-20 1-19 0,0-18-3 0,0-77-6 47,0 0 0 16,0 627 34-63,20-647-32 0,94-170-9 0,-40 76 14 0,-17 97-5 0,57 245-92 62,-114-96-149-62,0-37 40 16</inkml:trace>
  <inkml:trace contextRef="#ctx0" brushRef="#br2" timeOffset="-93957.23">19441 14148 22 0,'0'0'243'0,"0"0"-203"0,0 0-40 63,0-18 55-63,-20-40 52 0,-74 173-19 0,94-59-85 0,0-37-2 15,0 38 3-15,0-19 2 47,17 0-3 0,117-229 27-47,-114 78-36 16,-3-116 4-16,-17 248 5 47,20 191 23-47,-20-171-19 0,0 18-5 15,-20 113 3-15,-54 400 10 0,54-494-15 16,20-56 0 15,0 18-1-15,20-1 6-16,-20-54-2 0,37-24 1 0,-17-32-2 0,-3 33 1 0,-17 3 0 0,40-1-3 0,-40 18 0 0,23-16 1 15,31-117 14 32,40 96-110-31,-94 57 67-16,0 0 28 62,0 18-111-62,0 59-342 0</inkml:trace>
  <inkml:trace contextRef="#ctx0" brushRef="#br2" timeOffset="-93238.47">21038 13919 20 0,'0'0'16'0,"0"0"-8"0,20-17 30 0,-20 17-4 0,0-21 48 15,17-15 102-15,-17 16-157 0,20 20 14 0,-20 0-35 0,0 0 11 16,0 0-17 47,0 0 0-1,-20 20 21-62,-243 378 35 0,241-360-60 16,-72 114-71-16,54-39-382 0</inkml:trace>
  <inkml:trace contextRef="#ctx0" brushRef="#br2" timeOffset="-93038.91">20961 14281 30 0,'0'0'0'0,"0"0"0"47,40-19 181-47,-23 0-97 0,3-20-19 15,37-17 35-15,-40 56-92 0,-17 19-4 0,0-19 1 0,0 20-4 0,0-20 1 16,-17 17 2 31,17 98-3-47,0-115-1 62,0 0-5-62,0-132-57 0,-20-79-321 0,20 174 348 0</inkml:trace>
  <inkml:trace contextRef="#ctx0" brushRef="#br2" timeOffset="-92720.56">20867 13996 37 0,'0'-20'132'0,"-37"3"-82"0,37-3-35 0,-18 0 46 16,18 3-50-16,-22-4 7 0,22 21-3 0,-17-19 0 15,17 19-7 16,0-17 22-15,-20 17 11 0,0 57 35-16,20-57-68 0,0 0-5 0,0 0-1 0,0 0 2 15,0-21-2-15,0 2 0 0,0-18 0 0,0 37 1 0,0-19-3 16,0 0 1-16,0-20 2 16,-17-36-1-16,17 55 0 0,0 2-2 0,0 18 1 0,-20-39 2 15,0 39 1-15,20 0-3 16,0 77 0-16,0-2-6 15,0-36-6-15,0-1-7 0,0-1 11 0,0 3-13 0,0-3-12 16,20-17 12-16,-20 17-27 0,20 0-7 16,54 40-127-16,-52-77 140 0,-4 20-23 15,-1-2 48-15,3-18 8 0,0 0-21 0</inkml:trace>
  <inkml:trace contextRef="#ctx0" brushRef="#br2" timeOffset="-92421.72">21400 14148 59 0,'0'0'37'0,"0"0"40"0,-20 0 4 0,20 19-48 0,-20-19-5 0,6 20 4 0,14-20-19 16,-23 17 8-1,3 2-11-15,20 1-2 0,-20-1 2 0,20-19-7 0,0 19 8 0,0-19-6 16,0 21 11-16,20-21-1 0,-20 0-5 15,20-21 7-15,-20 2 0 16,37-39 5-16,-37 41-18 0,20-3-4 0,0-17 6 0,0-2 3 0,-20 0-7 16,17 3-10-16,0-4 1 0,3 40 7 0,-20-17 1 15,0-3-1-15,20 0-2 0,-20 20 1 0,0 0-6 16,0 0-2-16,20 0-17 0,-20 0-36 0,0 0 34 0,0 0-36 16,0 20 25-16,0-20-55 0,0 0 43 0,17 20-98 15</inkml:trace>
  <inkml:trace contextRef="#ctx0" brushRef="#br2" timeOffset="-92049.76">21685 13539 45 0,'0'0'35'0,"0"-37"222"16,-20 37-212-16,20-20-14 0,0 20 1 0,-20 0-26 0,20 20 0 15,0-20-1-15,0 19-1 0,0-1 2 0,-17 78 14 16,17-39-13-16,-17-1-1 0,-6 21-6 15,23-40 3-15,0 20 4 0,0-17 1 0,0 17-2 0,0-1-8 16,0-37-1-16,0 38 1 16,0-18 5-16,23-22-4 0,-6-17-2 0,-17 19 4 15,0-19 2-15,17 0-2 0,-17-19 1 0,20 2-2 0,-20 17-1 16,20-39 2 0,34-37 6-16,-54 76-11 0,20-39 13 0,3 39-6 0,-23-17 0 15,0-3-3-15,0 20 1 0,0 0 2 0,-23 20-2 0,-34-3 2 16,40 2-2-16,-23-19 2 15,23 20-4-15,-23-20 0 0,23 19-4 0,-40-19-1 0,37 0-6 16,0 0-7-16,0 0 5 0,3 0-14 0,17 0 15 0,0 0-17 16,0-19-4-1,17-20-138 17,3 39 136-17,57-37-102-15,-77 37 129 0,94-57-31 0</inkml:trace>
  <inkml:trace contextRef="#ctx0" brushRef="#br2" timeOffset="-91838.45">21893 13881 25 0,'0'0'0'0,"0"0"11"0,0 0 8 0,0 0-8 0,0 0 0 0,0 0 14 0,0 0 8 16,0-19 5-16,0 19 1 0,0 0-23 0,17 0 42 15,-17 0-26-15,0 0-7 16,20 0 1-16,-20 19-15 0,0 19 27 0,0-18-27 16,0 0-6-16,20 17 7 0,3 210 25 15,-23-209-34-15,0 114 0 16,0-57-2-16,-23 95 0 0,23-151 0 15,-20 56-3-15,0-57 3 0,20 39-3 0,-37 17-35 16,20-38-13-16,-23 1-82 0,23-37 9 16,0-20 82-16,-6 0-30 0,23-20 64 0,-20-16-21 15</inkml:trace>
  <inkml:trace contextRef="#ctx0" brushRef="#br2" timeOffset="-91604.3">21950 13881 29 0,'0'-19'68'0,"23"-18"-11"0,-9 18 2 0,6 19-41 0,0-19 19 0,34 19 37 16,-34 38-52-16,23 18 11 16,-29 22-6-16,6-41-17 15,-20 0-6-15,0-18 0 0,20 1 2 0,-20 38 1 0,0-21-2 32,0 58 9-32,-20-55-7 15,-151 91 14-15,151-112-19 0,6-19-2 0,-86 20-29 16,43-40-55-16,57 1 49 0,-34 2-72 15,-9-24 35-15,43 23 9 0,-17-1 37 16,-3 19-25-16,20-19 44 0,0 19-23 0</inkml:trace>
  <inkml:trace contextRef="#ctx0" brushRef="#br3" timeOffset="-66018.63">18016 15861 8 0</inkml:trace>
  <inkml:trace contextRef="#ctx0" brushRef="#br3" timeOffset="-65684.57">18016 15861 22 0,'0'17'6'0,"0"-17"-6"0,0 0 1 0,0 0 0 0,0 0-1 16,0 0 1-16,0-17-1 0,0 17 0 16,0 0 0-16,0 0 0 0,0 0 0 0,0-22 0 15,0 22-1 1,0-19 0-16,0 19 0 0,0 0 1 0,0 0-1 0,0-17 1 0,0 17-1 15,0 0 1-15,0-20 0 16,0 20 0-16,0-20 2 0,0 20-1 16,0 0-1-16,0 0 2 0,0-17-2 0,0 17 1 15,0 0-1-15,0-20 0 16,0 3 0-16,0 17 0 62,0 0 0-62,0-19-9 0,0 19 4 0,0 0 4 0,0 0-4 16,0 0 1-16,0 0 0 0,0 0 2 0,0 0 2 0,0 0 9 16,0 0-7-16,0 0-1 15,0 0 2-15,0 0-3 0,0 0 0 0,0 0-1 0,0 0 1 16,0 0-1-16,0 0-14 16</inkml:trace>
  <inkml:trace contextRef="#ctx0" brushRef="#br3" timeOffset="-62966.36">17939 15763 16 0,'0'0'12'0,"0"0"-10"0,0-17 0 0,0 17 5 0,0 0-4 0,0 0 0 0,0 0 6 0,0 0-4 16,0 0 8-16,0 0 11 0,0 0-24 63,0 0 45-48,0-56 132-15,0 34-149 0,0 22-13 0,0 0-5 0,0-19-1 16,0 19 5-16,0 0 4 0,0-17 1 15,0 17 0-15,0 0-8 0,0-20-6 16,0 20 9-16,0 0-8 0,0 0 3 0,0-18-1 0,0 18-2 16,0 0 0-16,0 0 7 0,0 0-7 0,-20-19 3 15,20 19 0-15,0 0-7 0,0 0 2 0,0 0-2 16,0 0 2-16,0 0 0 16,0 0 1-16,0 19-3 0,0 19-8 15,0-38 4-15,0 58 6 0,0-39-3 0,0 55 1 16,0-54 1-1,0-3-4-15,0 2 3 16,20 3 7-16,-20-22-8 0,0 0 1 16,20 0-1-16,-20-22 3 0,23 3-1 15,-23 2-3-15,14-3 1 0,-14-17 3 16,20 0 3-16,-20 37-3 0,20 0-3 0,-20-41 4 16,20 22-5 15,-20 19-1-16,17-17 4-15,0 17-16 0,3 77 8 0,-20 17 6 0,0-77 0 16,0 24 2-16,0-41-4 16,20 0 0-16,-20 0 0 0,0 0 1 0,23-22 3 0,-23 22 0 15,14-36-5-15,-14 16 1 0,77-54 4 16,-60 55 2-16,-17-3 0 16,20 22 0-16,0-19-7 0,0 19-1 0,-3 0-2 15,3 0 3-15,-20 0 5 0,0 19-4 16,20 3 3-16,-20-3-2 15,17-2 2-15,6 3-5 0,-23-3 3 0,0 3-1 0,0-20-1 0,0 20-1 16,0-3-27-16,0 2 13 0,0 3-51 16,0-5-33-16,0 2-55 0,0-19 92 0,0 20-39 15,0-20 75-15,17 18 15 0,-17-18-19 0</inkml:trace>
  <inkml:trace contextRef="#ctx0" brushRef="#br3" timeOffset="-62670.92">18509 15726 32 0,'0'0'13'0,"0"0"125"0,0 0-46 0,0-17 63 0,0 17-145 0,0 17-5 0,-17-17-1 0,17 0 0 0,0 20-3 0,0-3 2 16,0 3 1-16,0 0-1 0,0 55 4 16,17-56-1-16,-17 1 8 15,0-20-10 1,20 0 16-16,-3 0 0 0,3-39 5 0,-20 39-19 0,0-39 3 15,0-37-4-15,23 39 1 0,-23 20 5 16,0-24-5-16,0 5-3 0,0 36-4 0,0-38 0 16,0 19-2-16,0-1-3 0,0 20 0 0,0 0-3 15,0 0 3-15,0 0-29 0,0 0 8 0,0 20-6 0,0-1 11 16,0-19-2-16,0 0 2 0,0 18-5 0,0 19-113 16,0-18 96-16,0-19-2 0,17 41-58 15,-17-4 54-15</inkml:trace>
  <inkml:trace contextRef="#ctx0" brushRef="#br3" timeOffset="-62355.43">18700 15649 26 0,'0'0'26'0,"0"-17"201"0,0 17-122 0,0 0-88 16,0 17-10-16,0-17 5 0,0 19-6 0,0 59 21 46,0 37-20-46,37-22 0 16,6-56 24-16,-43-37-14 0,34-56 7 16,23-76-7 31,0-39-72-47,-57 151-62 0,23 20 54 0,-23 0 27 0,0 0-45 15,0 0-3-15,0 0 84 63,14 20-92-63,-14 16 64 0</inkml:trace>
  <inkml:trace contextRef="#ctx0" brushRef="#br3" timeOffset="-61720.41">19042 15746 29 0,'17'0'289'0,"-17"0"-256"0,0 0-28 0,0-20 3 0,0 20-2 0,0 0-1 16,0 0-3-16,0 0 1 0,0 0-3 62,0 0 12-46,0-17-8-16,20-2 48 0,0 19-3 0,-20 0-39 0,20 0 5 0,-20 0-2 0,0 0-8 16,0 0 6 30,17-41 10-46,-17 41-13 16,0-17-5-16,0 17 8 0,0 0-10 0,0 0 2 0,0 0-3 63,0 0 5-63,0 0 8 0,0 0-14 62,-77 131 13-62,77-55-12 0,0 2 2 16,60 54 1-16,-60-132-2 0,37 0 7 47,-17-17-5-47,-3-24 2 0,6-111 5 15,-23 133-10-15,0-38-1 0,17 20 2 0,-17 37-1 0,0-17 3 0,0 17-3 63,0-41 1-63,0 212 30 15,0-132-29-15,-17 266 12 0,17-268-15 0,0 59 3 0,-23-38 1 47,23 56 3-47,0-114-6 63,23 0 5-48,125-305-217-15,-34 267-300 0</inkml:trace>
  <inkml:trace contextRef="#ctx0" brushRef="#br3" timeOffset="-60586.71">20582 15478 23 0,'74'-38'359'0,"-74"38"-334"0,0 0-18 0,0 0-3 0,20-17 0 0,-20 17 1 0,0 0 4 0,0 0-6 0,0 0-3 47,0 0 20-47,0-39 36 0,20 39-37 0,-20 0-17 0,0 0 0 0,0 0-1 0,0 0 12 47,0 0 0-47,0 0-7 16,0 0-1 15,0 0 14-31,0 0-12 47,-20 19 4-47,20-19-9 0,-37 37 5 0,19 1-1 15,-21 78-18-15,19-98 14 0,20 19-3 0,-15-18 0 0,15 22 1 16,0-41 0 31,-22 37-1-47,22 78-38 0,0-98 32 0,0 2-27 0,0-19 36 0,0 0-2 16,0-36 4-16,0 14 2 46,0 3-4-46,0 2 6 16,0-23-1-16,0 3 10 0,0 20 6 0,0 17-18 31,0 17-1-31,0 3-5 16,-20 17 6-16,20-37-5 0,-20 20 4 0,20-20-4 62,0 0 2-15,-18 36-3-47,-19 22-7 0,37-58 4 0,-20 38-408 0,60-56 214 0</inkml:trace>
  <inkml:trace contextRef="#ctx0" brushRef="#br3" timeOffset="-60020.06">20639 15326 27 0,'0'0'3'0,"0"0"2"0,0 0-2 0,0 0 5 0,0-17 65 0,0-23 42 0,0 40-86 0,0 0-16 0,0-17 25 0,0 17-1 15,0 0-27-15,0 0 19 0,17 0-18 0,-17 0-1 16,0 0 8-16,0 0 21 0,0 0-22 16,0 0-9-16,0 0 24 0,0 0-25 0,0 0-5 15,0 0 8-15,0 0-10 63,0 0 10-63,-17 37 12 0,-1 0-6 0,18 4-3 15,-116 147-20-15,61-53 1 0,35-116 3 16,0 55-21-16,20-54 4 0,0-20 5 0,0 36-18 0,0-14-7 16,0-5-3-16,0 2-8 0,0 1-11 0,0-2-13 15,0 1-14-15,0-19 48 0,20 0 8 0,-20 0-2 0,20 20 28 16,-3-20-14-16</inkml:trace>
  <inkml:trace contextRef="#ctx0" brushRef="#br3" timeOffset="-59798.62">20790 15746 22 0,'0'-20'86'0,"0"20"5"16,22-17-21-16,-22 17-51 0,0 0 15 0,0 0-9 0,0 0-5 0,0 0-11 16,0 0-1-16,0 0 6 0,-22 37 20 15,22-20-26-15,-17 3-2 0,17-20-4 16,0 0 1-16,0 37 2 0,0-18-3 0,0 3 0 15,0-22-2-15,0 17 0 16,17 22 8-16,-17-39-3 0,40 0 8 31,-3-134 2-31,-37 97-23 16,0 0-8-16,-20 37 5 0,20-60-45 16,-17 5-38-16,-1 36 12 0,-4-39-51 15,-15 19 69-15,17 1 27 0</inkml:trace>
  <inkml:trace contextRef="#ctx0" brushRef="#br3" timeOffset="-59504.05">20467 15155 30 0,'0'0'0'0,"0"0"40"16,0 0 22-16,0 0-2 16,-37 19 101-1,37 1-131-15,0-1-23 0,0-19 3 0,0 19-8 0,0 38 14 16,0-37-2-16,0-3-3 0,0-17-5 15,0 20 10-15,0-20-9 0,20 0 27 0,-20 0-28 16,35 0 28 0,-35-37-23-16,0 37-6 15,20-115 24-15,-20 76-22 0,0-18-6 32,0 20-3-32,-20 16 7 0,20 21-10 0,-18 0 1 15,1 0-35-15,17 21 22 0,0-1-40 16,0-3 4-16,0-17 19 0,17 76-225 15,21-37 161-15,4 0 62 16</inkml:trace>
  <inkml:trace contextRef="#ctx0" brushRef="#br3" timeOffset="-59187.52">21018 15497 32 0,'0'20'57'0,"0"1"-35"0,0 16 30 0,0 37 27 15,0-55-51-15,0 3 1 16,0-3-14-16,0-2 27 31,0 3 3-15,20-20 25-16,74-152 29 0,-94 133-94 0,20-39 10 0,2 38-14 0,-7-16-1 15,-15-2 0-15,20 18 2 0,0-16-7 16,0 15-7-16,-3 21-30 16,0 0-55-16,-17 0 65 0,0 0-169 31,0 0 35-15,0 0 128-16</inkml:trace>
  <inkml:trace contextRef="#ctx0" brushRef="#br3" timeOffset="-58752.74">21400 14984 30 0,'-20'0'6'15,"20"0"18"-15,0 0-8 0,0-17 27 0,0 17-20 0,0-21 42 16,-20 2 8-16,20-18-8 47,0 16 101-47,0 62-145 0,0-5-14 15,0 99 13-15,-14-99-17 0,14 41 2 16,0 18-8-16,0-75 1 0,0 94 7 16,0-59-9-1,14-36 1-15,-14 39 10 0,20-58 1 0,-20 20-7 0,0-20 2 16,0 0 2-16,20 0 1 16,0-20 7-16,-20 3-9 0,0 17-6 0,0-21 6 15,17 1-7-15,0 1 4 0,-17 19 0 16,0 0 1-16,0 0 0 0,20 0 4 0,-20-17-8 0,0 17 1 0,20 0 12 15,-20 0-10-15,0 0-1 0,20 0 4 0,-20 0 1 16,0 17 4-16,0-17-6 0,0 0 0 0,0 0-6 0,0 19 0 16,0-19 2-16,0 0 2 0,-20 20-3 15,20-20-5-15,0 0-11 0,0 0 7 0,0 0-6 16,-40 21-184 0,40-21-15-16,-17 0 68 15,17 0 123 32</inkml:trace>
  <inkml:trace contextRef="#ctx0" brushRef="#br3" timeOffset="-58203.11">21380 15098 26 0,'0'0'6'0,"0"0"-6"0,0 0 1 0,0 0 1 0,0-17-2 0,0 17 1 0,0 0 0 0,0 0 1 0,0-20-1 0,0 20 5 47,20-21 39-47,-20 21 26 0,0 0 52 0,0-17-89 0,0 17 14 0,0 0-11 46,-20 58 100-46,20-22-127 0,0-15 7 0,-20 35-7 16,20-18 1-16,-14-1-7 0,14-17 3 0,0 0-3 16,0 38-4-16,0-22 5 15,0-36 0-15,0 20-3 0,0-3 0 0,0 4 10 0,0-4-8 0,0-17-1 16,14 19 1-16,6 1 11 0,-20 1-11 0,0-4 2 16,20 3-3-16,0-1 5 0,-20-1-6 0,0-18 0 15,0 20 0-15,17-3 6 0,-17 2-3 0,0 3 2 0,0-3-3 16,0-2 0-16,-37 60 3 15,-17-19-27-15,31-41 9 16,3-17-26-16,0 0-16 0,3 0-8 0,-20-17-54 47,17-176-306-47</inkml:trace>
  <inkml:trace contextRef="#ctx0" brushRef="#br3" timeOffset="-57951.59">21611 15346 29 0,'0'0'17'0,"0"0"0"0,0-20 69 0,0 20-59 16,0 0 15-16,17-17 5 0,-17 17-17 0,0-20-14 15,0 20 15-15,0 0-18 0,0 0 0 16,17-20 36-16,-17 20-36 0,0 0 20 0,20 20 3 0,-20 17-9 16,0-17-16-16,20 18 6 0,-20 18 0 0,0-35-13 15,0 15-2-15,0 5 0 0,17 130 5 16,-17-41-3-16,0-72-3 0,0-20 0 0,0 59-2 0,0-61 1 15,-17 156-63 1,17-175 13-16,-20 61-109 16,20-59-15-16,0-19 86 0,0 17 67 0,-20-17 12 0,20-17-18 15</inkml:trace>
  <inkml:trace contextRef="#ctx0" brushRef="#br3" timeOffset="-57745.91">21665 15384 39 0,'20'-38'314'0,"-3"1"-217"0,40 17-9 0,-34 20-62 16,31 20 9-16,-34-3-27 0,-3 24 3 15,3-24-8-15,-3 22 0 0,3-22-2 0,0 60-8 16,-20-39 3-16,0 1 6 0,0 16-2 16,-20-14-1-16,-17 15 1 0,0-39-15 15,17 3 6-15,0 0-15 0,3-20 10 0,-60 17-155 31,-34-54-127-31,88 17 248 0,6 20 34 16,-3-17-12-16</inkml:trace>
  <inkml:trace contextRef="#ctx0" brushRef="#br3" timeOffset="-56977.15">22879 15726 119 0,'0'0'251'0,"0"0"-176"0,0 20-51 0,0 17-3 0,-17 0 15 0,17 4-30 0,-17 33 10 0,17-55-14 0,-20 18 0 0,20-16-2 0,-77 93-2 15,57-114-1-15,-37 36-65 16,40-15 13-16,-3-21-17 0,0-21-84 0,3-15 52 16,17 36 69-16,0-58-22 0</inkml:trace>
  <inkml:trace contextRef="#ctx0" brushRef="#br3" timeOffset="-56724.41">23569 14946 62 0,'34'38'445'0,"-34"18"-417"0,-20 78-9 16,20-114-17-16,-37 95 9 15,-40 37-16-15,60-135 0 0,-40 60-22 16,57-57 6-16,-40 17-6 16,-54 60-189-16,94-80 167 0,-37 3-49 0,37-3 31 0,-17-17 45 15,-6 20-8-15</inkml:trace>
  <inkml:trace contextRef="#ctx0" brushRef="#br3" timeOffset="-56404.28">23603 15497 39 0,'0'0'80'0,"0"0"-26"0,0 0 40 0,20-36 46 15,0 36-101-15,-20-21 22 0,0 21-51 0,0 0-2 0,0-17 6 16,0 17 8 31,-40 115-4-47,20-59-20 0,20-18 5 0,0-2-3 0,-14 22 1 15,14-21-1-15,0 3-1 32,0 54 7-32,0-74-4 0,0-40-3 15,14 1-11-15,-14-56-27 16,0-79-87-16,0 117 91 0,-14-58-49 0,14 56 33 0,-23-36-59 0,-17-59 20 16,40 97 82-16,-17-1-24 0</inkml:trace>
  <inkml:trace contextRef="#ctx0" brushRef="#br3" timeOffset="-56163.97">23207 14927 62 0,'0'0'0'15,"0"57"204"-15,-23 20-82 0,23-21-84 0,0-35-20 0,0-4-2 0,0 137 47 16,0-60-27 0,0-94-32-16,23 20 1 15,31-3 15-15,3-131 3 16,-37 97-22-16,-20-3 1 47,17-437 19-47,-34 421-21 0,-3 36-2 0,20 17-4 15,0 2 0-15,-20 1-3 0,20 18-9 16,0-1-1-16,0 20-46 16,0-38 42-16,0 1-4 0,0 18-36 0,0-18 23 0,0-3-4 0,0 2-59 15,20 2 3-15,-20-4 63 0,37 2 3 0,-37 1 28 0,40-20-27 16</inkml:trace>
  <inkml:trace contextRef="#ctx0" brushRef="#br3" timeOffset="-55714.19">23848 15346 32 0,'0'0'10'0,"0"0"33"0,0 0 35 16,0 0 28-16,0 0-79 0,0-20 19 15,0 3 35-15,0 17-37 0,0 0-33 16,0 0-3-16,0-20 10 0,0 20 1 0,0 0-10 0,0 0 1 0,0 0 0 15,0 20-1-15,0-20 5 0,0 75 18 16,0-56-31-16,0 18 5 0,0 61-6 31,0 13 4-31,0-70 14 16,20-22-1-16,-20-19-8 16,0-19-4-16,0-3 13 0,20-14-7 0,-20-2-5 0,20 19-3 15,-20-18-2-15,17-4 4 16,23-53 3-16,-40 75-9 0,0 19-2 0,17-38-2 0,-17 1-7 15,23 37 5-15,-23-20-15 47,54 20-394-47,-34 20 163 16</inkml:trace>
  <inkml:trace contextRef="#ctx0" brushRef="#br3" timeOffset="-55287.3">24211 14869 46 0,'0'0'56'0,"0"0"27"0,0-17 20 0,0 17-51 0,0 0-32 0,0-20 15 15,0-16 9-15,0 36-32 0,0 0 0 0,0-21 10 16,0 3-3-16,0 18 12 0,0-19 8 16,0-1-27-16,0 20 0 0,0 0 13 15,0 0-20-15,0 0 1 0,0 20 4 16,0-1-4-16,0-1-6 0,0 59 8 15,0 55 0-15,0-93-6 0,0 36-3 16,0-35 2-16,0-4 0 0,0 3 1 0,0 37-1 0,0-19-3 0,0 20 3 16,0-60-4-16,0 81-5 0,19-24-7 15,-19-37 15-15,0-37 1 0,0 19 0 0,0-19-1 16,20-36 17 31,17-99-8-47,1 22-10 0,58-2 8 0,-58 98 1 15,1 17 0 1,-39 17-11-16,0 3 7 0,0-20-4 0,0 37 5 0,0-17-3 0,0-20-1 0,0 38 0 16,-22-38 2-16,22 39-3 0,0-39 1 0,-35 38-4 0,15-2 5 0,1-16 0 15,-39 18-63 1,39-18 3-16,-1-20-10 0,2 0-13 0,18 0 35 0,-19 0-63 0,19-20-16 16,0 3-7-16,0-24 102 15</inkml:trace>
  <inkml:trace contextRef="#ctx0" brushRef="#br3" timeOffset="-55084.72">24592 15346 58 0,'0'0'35'0,"0"0"96"0,0 0-99 31,0 0-32 31,0-20 167-62,20 3-98 0,-2 54-21 0,-18 78-20 0,0 56-17 16,0 58-1-16,0-173-9 0,0-19 1 0,-18 115-16 16,-2-75-15-16,1 17-97 15,-1-55-17-15,20-20-46 0,0 1 129 16,-15-20 29-16</inkml:trace>
  <inkml:trace contextRef="#ctx0" brushRef="#br3" timeOffset="-54863.55">24612 15367 77 0,'0'0'52'0,"0"0"11"0,0-21-3 16,0-16 39-16,18-20-23 0,-18 18-44 0,17 39-18 16,-17-19 0-16,60-20 47 0,-60 39-53 15,37 0 13-15,-37 0-15 0,20 0-2 0,-3 0 1 0,23 39 0 16,-40-20-6-16,0-19 5 0,17 19-4 0,-17 1 2 16,20 17 4-16,-20 20-2 15,0-19-8-15,-20 1 2 0,3-1-3 0,-1-21 4 0,18 2-3 16,-79 39-53-1,22-19-60-15,2-21-141 32,-19 2 94-32</inkml:trace>
  <inkml:trace contextRef="#ctx0" brushRef="#br3" timeOffset="-54029.92">17982 16905 31 0,'0'0'100'0,"0"-20"-71"0,14-17 194 0,-14 37-197 0,0 0 10 0,20-17-21 0,-20 17-7 0,0 0 3 0,0-20 15 0,0 20-18 0,0 0 3 0,0 0-6 0,0 0 19 0,0 0-19 16,0 0-2-16,0 0 7 0,0 0-3 15,0 0 1-15,-20 37-4 16,6-17-3-16,14 17 1 0,0 0-1 16,-23 4-1-16,23-24 0 0,0-17-1 0,23 39-3 15,-9-1 6-15,-14-38-2 16,20 0 1-16,-20 0-1 0,0 0-1 0,20 0 1 16,0-21 3-16,-3-16-1 0,20 18 3 15,-37 2-5-15,20-24 2 0,-20 4 7 16,23 0-1-16,-23 17 1 15,0 20-7-15,0 0 1 0,0 0 1 0,0 0-2 0,0 0 0 16,0 20 1-16,0-3-2 16,14 23 1-16,-14-23-2 0,0 3 0 0,20 1 0 0,-20-4-2 15,0 39-17 17,40 59-160-32,-40-95 62 15,17 16-50-15,0-15 30 16,3-21 110-16</inkml:trace>
  <inkml:trace contextRef="#ctx0" brushRef="#br3" timeOffset="-53718.6">18395 17039 27 0,'0'0'66'0,"0"-20"11"0,0 1 87 16,0 2-145-16,0 17-1 0,0 0-1 0,0 0 13 0,0 0-8 15,0-21-14-15,0 21 18 0,0 0-21 0,-17 21 12 16,17-4-9 15,0 96 9-31,17-55-17 0,6-19-1 0,-23-39 1 16,34 17 6-1,-14-53-10-15,0 16 10 0,-20-38 3 0,17 1-1 16,3-114 13-16,-20 134-17 0,0 0 0 16,17-20 3-16,-17-20-1 0,0-17 4 0,0 73-7 15,0-35 1-15,0 18-1 0,0 18-2 0,0-17-2 0,0 17 1 16,0 3 4-16,0 17-2 0,0-19-1 0,0 19 0 16,0 0 4 15,0 19-5-16,0 208 6 1,0 20-7-16,20 76-39 0,-20-303 24 0,0-1-7 0,0 19-31 0,23-19 21 0,-23-19-5 0,0 39-124 16,17-20 25-16,-17-19 56 0,0 0 40 15</inkml:trace>
  <inkml:trace contextRef="#ctx0" brushRef="#br3" timeOffset="-53327.05">18814 16925 116 0,'0'0'129'0,"0"0"-13"15,0 0-14 1,0 0-85-16,0 0-3 0,0 17 0 0,0-17-2 16,-20 0-6-16,20 20-5 0,0-20-1 15,0 21 3-15,0-21-1 0,0 17-1 0,-14 22-4 0,14 35 11 16,0-33-10-16,0-4 3 16,0-1-2-16,14 4 0 0,-14-22-1 15,20 22 2-15,0-40 3 16,17-40 7 31,-37-18-8-47,57-358 35 0,-57 93-10 0,0 266-20 15,0 17-1-15,23 4 0 0,-23 36-1 16,0 0-6-16,0 0 5 0,0 0 0 0,0 0 0 0,0 0 3 16,0 36 0-16,0 4-3 0,0 17 1 15,0-39-3-15,0 38 2 0,0-35-2 0,0 15 0 0,0 5-1 16,14 89 1-16,-14-89-3 0,0 53 0 15,20 58 0-15,-20-75 1 0,20-21-5 16,-20-39-1-16,0 23-2 0,20 35-49 16,-3-18-54-16,0-37 54 0,-17-20 21 15,20 0-50-15,-20 0-13 0,20 0 1 0,0-38 7 16,-3 38 87-16,-17-19-18 0</inkml:trace>
  <inkml:trace contextRef="#ctx0" brushRef="#br3" timeOffset="-52818.77">19387 17133 26 0,'0'0'3'0,"0"0"1"0,0 0 126 0,17 0-43 0,-17 0 10 0,17-20-60 0,-17 20-21 0,0 0 32 0,0 0-22 15,0-17-16-15,0-2 41 16,0 19-33-16,0 0-2 0,0 0-10 0,0 0 2 0,0 0 2 0,0 0-2 16,-17 0 0-16,17 0-4 31,-17 133 13-31,17-116-17 0,-23 23 2 0,23-22-2 0,0 39 1 0,0 38-2 47,0 58 6-47,0-133-7 0,40 18 8 0,-40-38-5 0,0 0-1 15,17-21 3-15,-17 4-2 0,20-23-2 0,-20 22 4 0,0-1-2 16,37-77 5-16,-37 58-6 16,20-55 5-16,-3 72-6 0,-17 3 1 0,0-22 3 15,20 23 2-15,-20 34-4 16,0 81 3 31,20 261 12-47,3-263-16 0,-23-77 2 0,14-19 0 0,-14 20-3 0,20-20 1 15,-20 0 0-15,0 0 0 0,20 0 0 0,-20 0 2 0,0-20-3 16,20 1 1-16,-20 19-1 0,17-19 1 0,0-76-9 16,3 39-20-16,0-2-6 0,17-38-104 15,-37 77 84-15,20 1-6 0,20-20-85 0,-40 19 73 16,17-1-25-16,0-16 78 0,3 36-6 16</inkml:trace>
  <inkml:trace contextRef="#ctx0" brushRef="#br3" timeOffset="-52202.27">21132 16715 34 0,'0'0'90'0,"0"-38"123"0,0 21-156 0,-20-4-27 0,20 1 7 0,0 20-17 0,0-18-12 0,-17 0 28 16,-3 18-20-16,-17-21 4 47,-40 78 5-47,40 1-21 0,17-2-2 0,3 22 0 15,17-21-1-15,17-40 1 0,3 23 0 0,-3-23-2 0,-17-17-1 16,97 58 8 0,-40-19 7-16,-40-22-5 0,23 4 7 0,-18-2-6 15,-7-19-5-15,-15 17-4 0,20 3 5 0,-20-20-1 16,0 58 7-16,0-39-11 0,-20 19 3 15,-37-1-4-15,20-16-5 0,0-2-16 16,-20-19-89-16,17-40 34 16,20 3-10-16,-17-40-60 0,-20-55-36 0,57 55 151 15,0-37 20-15,0 97 5 0,20-24-8 16</inkml:trace>
  <inkml:trace contextRef="#ctx0" brushRef="#br3" timeOffset="-51970.84">20961 16545 26 0,'0'0'22'0,"0"-19"5"0,0-1 54 31,0 2 32-15,0-22-14-16,22 23-60 0,-22-3 12 0,18-17 85 0,-1 74-115 0,-17 0 2 16,20 3-8-16,0 132 8 15,-3-135-19-15,-17 20 2 0,20 37-2 0,-20-57-4 16,17 40 0-16,3 94 3 16,-20 77-3-1,0-116-7-15,-20-75-8 0,20-17-8 0,0-23-6 16,0 40-36-16,0-57 45 31,0 39-221-31,20-114-17 0,-20 37 245 0,0-2-9 16</inkml:trace>
  <inkml:trace contextRef="#ctx0" brushRef="#br3" timeOffset="-51569.66">21437 16639 24 0,'-17'-20'71'0,"17"20"-11"0,0-57 81 0,0 57-84 0,0 0-43 0,0-17 13 0,0 17-2 31,17 0 94-31,-17 0-101 0,17 38 31 16,-17 39-21-16,20-40-15 0,-20 56-3 0,0-72-9 0,20-1 0 0,-20 54 3 15,0 40-2 1,0-20-1 15,20 212-281-31,-3-288 117 0,-17-18 101 0,0 0 7 0,0 0-11 0,0 0 27 63</inkml:trace>
  <inkml:trace contextRef="#ctx0" brushRef="#br3" timeOffset="-51194.37">21836 16601 26 0,'20'-39'244'0,"-20"22"-28"32,0 34-178-32,0 4-3 15,0 15-23 1,0-36-12 46,-20 41 22-62,0 70 5 0,20-71-24 0,-17 91 6 16,34 154-7-16,3-206 0 0,0-60 1 47,74-153 0-47,-71 56 1 0,-23 42-2 0,0-58 0 15,0 36-4-15,0 38 5 0,0 0-3 0,-23 20 2 16,23 0-1-16,0-17 0 0,-20 17-1 47,0 0 0-47,-54 209-149 16,54-115-94-16,20-55 68 0,0-1 140 0,0-1-18 0</inkml:trace>
  <inkml:trace contextRef="#ctx0" brushRef="#br3" timeOffset="-50853.53">22614 17342 51 0,'0'39'453'0,"0"17"-420"0,-17-16-19 0,17 35 1 16,-97 153-89-16,40-171-301 0,57-57 329 16,0 0 17-16,-17 0-13 0</inkml:trace>
  <inkml:trace contextRef="#ctx0" brushRef="#br3" timeOffset="-50432.73">23432 16411 40 0,'0'0'94'0,"20"-20"98"16,-20 20-124-16,0 0-49 0,17-17 82 47,-17 34-17-47,0 3-62 0,-17 57-2 16,17-3-11-16,-20 3-9 0,0-39-1 0,-37 75 4 15,0 97-18 32,-57 17-185-31,114-227 200 31,-17 58-227-47,-3-18 18 15</inkml:trace>
  <inkml:trace contextRef="#ctx0" brushRef="#br3" timeOffset="-50233.49">23526 16962 73 0,'0'0'206'0,"0"57"-68"31,0-37-106-31,0 95 50 16,0-59-65-16,0-39-12 0,0-17-4 15,0 21 5-15,0-21-2 16,0 0-1-16,0-38 5 0,0-1-2 16,0 1-6-16,0-39-2 15,0 40 1-15,0-20-15 16,-20 20 2-16,20-20-33 0,0 57-3 15,0-20 22-15,-17-38-147 0,-3 39-3 16,20 2 148-16,0 17 24 16,-17 0 0-16,17 0 2 0,0 0-20 0</inkml:trace>
  <inkml:trace contextRef="#ctx0" brushRef="#br3" timeOffset="-49966.91">23070 16391 50 0,'0'0'139'0,"0"0"-78"0,0 0 11 0,0 0-32 0,0 20 12 0,0 0-37 16,-20-3 12-16,20 41 7 16,0-38-24-16,0 55 16 0,0-57-19 15,0 40 11 1,20 36 7-16,20-54-5 0,-3-20 2 0,-37-20-17 16,20-41 11-16,-3 22-13 0,6-19 1 0,-23 38-2 0,0-36 2 15,17-1-2-15,-17-40 2 0,0 77-2 16,17-77-2-16,-17 39 0 0,0 18-1 15,0 20-6-15,-17-37-20 0,17 37-3 0,0-20 15 0,0 20-65 16,0 0 56-16,0 0-2 0,17 57-201 16,3-17 81-16,-20-22 120 15,20 2 5-15,-20-1 12 0,0-19-12 0</inkml:trace>
  <inkml:trace contextRef="#ctx0" brushRef="#br3" timeOffset="-49637.59">23868 16771 41 0,'0'0'19'0,"-20"0"48"0,20 0-28 16,0 19 28-16,0 59 40 15,-17-61-87-15,17 23-11 0,0-23 6 0,0 3-2 16,-17 1-2-16,17 15 9 0,0-16-6 0,0-20 5 15,0 17 38 1,0-34-40-16,0-3-12 0,0 1 1 0,0-19 12 0,0 18-12 16,0-17 6-16,0 0-9 0,17-20 7 0,0 17-3 15,3-34-2 1,0 54-6-16,0-18 3 0,-20 38-1 0,17 0-1 0,-17-20-3 0,20 2-9 16,0 18-2-16,-20-18-3 0,17 18-28 15,23-21-227-15,-40 21 209 0,37 0-120 31</inkml:trace>
  <inkml:trace contextRef="#ctx0" brushRef="#br3" timeOffset="-49202.39">24153 16032 40 0,'0'0'66'0,"0"0"-15"0,0 0 2 0,0 0 31 0,-17 0-4 16,17 0-41-16,0 0 25 16,0 0-46-16,0 17-10 0,0-17 0 0,0 40 11 15,0-23-15-15,0-17-2 32,0 171 19-32,0-113-18 0,0 75 0 0,0-56-1 0,0 17 1 0,0-73-1 15,0 16-1-15,0-1-2 0,0 2 4 0,0 2-2 0,0-3 8 0,0-17-6 16,0-20 2-16,0 57 17 15,0-57-18-15,0 17 7 0,0-17-9 0,17 0 1 0,-17-17-1 16,0-3 1-16,0 20-1 0,40-115 2 31,-3 40-2-15,-17 20-2-16,55 14 13 0,-33 82 21 31,-27-4-29-31,-15-19 1 0,20 38 6 0,-20-37-8 0,0 22 0 0,0-41 1 16,-20 37-3-16,20-37 1 0,-15 37 0 0,15-17-1 0,-23-3-3 15,-16 3-13-15,2-20-48 16,19 0-36-16,-2-20 60 0,1-17-85 0,1 17 79 16,18 3-54-16,-17-3 43 0,17 3-49 0,0-43 2 15</inkml:trace>
  <inkml:trace contextRef="#ctx0" brushRef="#br3" timeOffset="-48969.42">24553 16562 42 0,'0'0'53'0,"0"0"60"0,0 0-81 0,0 0-3 16,0 0 22-16,0 0-7 0,0 21 0 15,0 15-1 32,20 99 20-47,-1 111-25 0,1-169-36 0,-20-41-1 0,0 118-1 16,0-2-4-16,0-115-2 0,-20 3-3 15,20-3-17-15,0-37 7 0,-19 37-56 0,19-17 9 16,0 0 26-16,0-20-103 16,-20 0 23-16,20 0 106 0,0-40-19 15</inkml:trace>
  <inkml:trace contextRef="#ctx0" brushRef="#br3" timeOffset="-48752.27">24647 16660 43 0,'0'-41'329'0,"0"41"-270"15,20-18 26-15,-20 18-70 0,0 0-1 0,20 0-2 16,-20 0 8-16,20 0-2 0,-3 0 0 16,23 18-5-16,-1 2-1 15,-4 56-6 48,-52 20-4-63,-40-59-19 0,17 0-64 0,-37-17-192 0,60-20 204 0,-1-20 3 0,-2 20-25 15,1-17 42-15</inkml:trace>
  <inkml:trace contextRef="#ctx0" brushRef="#br4" timeOffset="-20739.03">18261 17780 34 0,'0'0'0'0,"0"0"13"0,0-19-8 0,0 19 5 0,0-19-1 0,0 0-5 0,0 19-3 0,0 0 0 0,-17 0-1 0,17-19-2 0,0 19 0 0,0 0-5 0,0-20-12 0,0 20 11 0,0 0 0 16,0 0-23-16</inkml:trace>
  <inkml:trace contextRef="#ctx0" brushRef="#br4" timeOffset="-19934.29">16839 17971 33 0,'0'0'21'0,"0"0"-6"0,0 0 24 0,0 0-17 0,0-20-1 0,0 20 0 0,0 0 32 0,0 0-38 0,-18 0 12 0,18 0-15 0,0 0 22 0,-22 0 12 0,22 0-19 0,0 0-15 0,0 0-2 16,0 0-5-16,0 0 3 0,0 0 3 16,0 0 6-1,0 0-15-15,0 0-2 63,22 0 10-32,13-18 2-31,307-2 1 0,-342 40-31 16,20-2-22 31,-20 2-162-47,0-20 84 0,20 0 10 0</inkml:trace>
  <inkml:trace contextRef="#ctx0" brushRef="#br4" timeOffset="-18167.43">17198 17799 36 0,'-15'0'164'0,"15"0"-164"31,0 0 115 1,-22-19-65-32,2 19 6 0,-74-19 36 0,57 19-73 0,-60 115 7 0,97-115-26 62,-17 37 5-62,225 114 44 0,-151-168-40 0,-35 17-5 0,-22 0 2 16,15 0-4-16,25 0 6 47,-40 17-4-47,-40 97 2 0,-54 21-86 0,74-117 8 0,3 0 4 15,-3-18-143 48,40-56-9-63</inkml:trace>
  <inkml:trace contextRef="#ctx0" brushRef="#br4" timeOffset="-17835.05">17560 17513 74 0,'-57'20'331'0,"57"-1"-296"0,-20-1-21 0,20-18-7 15,-20 96 19-15,20-78-23 0,0 2-1 0,-17 56 2 16,17 20-2-1,0 92-2-15,0-167 1 0,0 36-1 0,0-21 0 0,0 42 0 16,0-78 0-16,0 37 2 0,0-17 7 16,17-57-4-1,3 17 0-15,0-37-1 0,17 19 0 0,-17 0-1 16,17-21 3-16,3-15-4 0,17-60 3 16,-20 97-4-16,-20-2 3 0,26 1 1 15,-26 38-2-15,-17 0-1 47,-77 191 7-47,57-153-9 0,-37 76-22 47,0 18-206-47,57-93 16 0,40-39 131 0,-23 0 56 0</inkml:trace>
  <inkml:trace contextRef="#ctx0" brushRef="#br4" timeOffset="-17284.07">18056 17913 40 0,'0'0'0'0,"0"0"45"0,0 0 82 15,-20 0-64-15,20 0-11 16,-20 0-35-16,20 0-10 0,-20 20 7 16,20-20-11-16,0 0-1 0,-14 18 0 0,14-18-1 0,0 20 0 0,-23-20 0 15,23 76 4-15,-20-59-5 0,20 4 0 0,0-21 1 16,0 38 2-16,0 0-2 0,0-21 4 0,20 4 3 15,-20-3-2-15,0-18 1 0,57 18 50 47,-17-36-31-47,-40 18-22 16,34-56 4-16,29-78 24 0,-63 114-29 0,0 3-2 16,14-2 2-16,-14-1 0 0,0 20-1 0,0-18 1 15,0-2-3-15,0 20 1 0,0 0 4 16,0 20-1-16,-14 18 3 15,14-38-5-15,0 19 1 0,0-19-2 0,0 0 1 0,0 17 1 16,0 3 1-16,0-20-2 0,0 0 3 16,0 20-1-16,0-20-3 0,0 0 1 0,0 0 2 0,0 0-1 15,0 0-3-15,0 0 1 0,0 0 0 32,0 0 0-32,14-20 0 0,-14 20 0 0,0 0 0 0,0 20-1 15,0-20 1-15,20 17-1 0,-20 4 2 0,0 17-3 16,20 17 0-16,-20-34 2 15,0-3 1-15,20 0-3 0,-20 3 1 0,0-21 1 0,17 20 0 16,-17-20-1-16,17 17 1 0,-17 3-1 0,20-20-1 0,-20 0 1 16,20 0 1-16,0 18-2 0,-20-18 0 15,37-18-1 32,57-60-205-47,-74 42-153 0,-20 15 337 0,0 21-1 16</inkml:trace>
  <inkml:trace contextRef="#ctx0" brushRef="#br4" timeOffset="-16705.17">18153 17285 43 0,'0'0'0'0,"0"0"62"0,0 0-20 0,0-18 37 0,-23 18-47 0,23-19 24 0,0-2 25 0,-20 4-52 0,20-2 20 0,0-1-32 0,0 20-7 0,0 0-4 0,0 0 6 0,0 0-9 15,0 0 4-15,0 0-4 0,0 20 2 0,0-1-4 0,-20 96 4 16,20-59-4-16,-17 19-1 16,17 21 2-16,0-38-2 0,0-20 0 0,0-2 0 0,-17 3-1 15,17 37 2-15,0-38 0 0,-20 172 7 16,20-210-6-16,0 17 4 0,0 4-3 15,0-21 5-15,0 19 5 0,0-19-6 0,20 0 4 32,-20-19-7-32,17-19 8 0,0 18-7 0,3-17-1 0,23-2-1 0,-29 1 0 15,26 1 0-15,-20-2 1 16,-3 1-1-16,20 19 0 0,-37 0 1 0,20 0-1 31,37 38 9-31,-77 39-9 0,-17-21 3 47,-134 192-10-31,23-136-205-16,125-110 34 15,46-2 95-15,-9 0-7 0,6 0 23 0,0 19 47 0,0-40 4 16,-3 23-14-16</inkml:trace>
  <inkml:trace contextRef="#ctx0" brushRef="#br4" timeOffset="-16304.94">18589 17819 32 0,'0'0'15'0,"0"-20"80"0,0 20-24 0,17 0-42 16,-17-19 20-16,0 19-28 0,0 0-3 0,0 0 23 15,0-19 19-15,0 19-31 16,0 0-21-16,0 0 4 0,0 0-2 0,-17 0 0 16,-6 19-6-16,23-19-3 0,-37 76 5 15,17-39-6-15,20 21 2 16,0-38-1-16,-17 36-1 0,17-19-1 0,0-16 1 0,0 17 0 15,0 0 1 32,17 0 14-47,3-59 18 0,57-186 10 0,-40 112-36 16,-37 75-5-16,20-37 3 0,-3-19 0 16,-17 76-3-1,0 0 1-15,0 0-3 0,0 170 9 16,-37-56-5-16,17-17-2 0,3-2 1 0,0 55 2 15,17-35-4-15,-23-20-1 16,23-18 1 0,0-58-1-16,0-19 1 0,23 0 1 0,-6 0-2 0,0-19-1 15,3-19-1-15,0-1-9 0,-3 21 4 0,3-21-5 0,-3-17-22 16,3 17 10-16,57-133-186 16,-57 154 146-16,-20-21-12 0,37-16-57 0,-20 17 50 0</inkml:trace>
  <inkml:trace contextRef="#ctx0" brushRef="#br4" timeOffset="-15701.03">20259 17723 30 0,'0'0'21'0,"0"0"24"0,0 0 70 0,0 0-61 0,0 0-29 0,-20-19 40 0,20 19 7 31,-37-20-1-31,20 20-57 0,-6 0-11 0,4 0 6 0,1 0-7 15,18 0 0-15,-57 39 8 0,57-39-9 16,-37 57 2-16,20-38 0 0,17 1-4 16,-23-2 2-16,23 21 3 15,0-22 0-15,0 3-3 0,0 0 6 0,0-20-4 0,0 18 8 16,40 21 17-16,-23-39-16 16,-17 17-7-16,40 3 11 0,-23 0-10 15,3-3 2-15,-2 4-3 0,-18 36 5 16,0-38-9-16,0-2 1 0,0 4-1 15,0 15 3-15,-18-15-4 0,18-1-1 16,-37 17-10-16,37-19 2 0,-20-18-18 0,-34 18-115 16,31-18 59-16,6 0 37 0,-3-36-118 0,0-1 59 15,20 37 73-15,-17-41 6 0,17 23-1 16</inkml:trace>
  <inkml:trace contextRef="#ctx0" brushRef="#br4" timeOffset="-15434.15">20014 17570 46 0,'0'0'28'0,"0"-18"168"15,0 18-82-15,-23-19-80 0,23 19-21 0,0 0 9 0,0 0-14 16,-17 0 20-16,17 0-14 0,0 0-7 0,0 19-2 16,0 19 17-1,0-1-14-15,0 2-2 0,0-39-2 16,0 38 0-1,17 95 11 1,6 229-8-16,-23-285-7 0,0-40 0 0,0-19 1 0,0 39-2 0,0-38 2 0,0 1-3 0,0-1-1 16,0 37-21-16,0-56 15 15,0 57-178-15,0-57 150 16,0 0-48-16,0 0-56 0,0 0 109 0,0-18-14 16</inkml:trace>
  <inkml:trace contextRef="#ctx0" brushRef="#br4" timeOffset="-15048.04">20391 17419 54 0,'0'0'28'0,"0"0"10"0,0 0 43 0,0 0-47 16,0 0 64 0,0 0-65-16,0 18 33 0,0 1-47 0,0-19-11 0,0 21 6 15,0 15 19-15,19 21-6 16,-19-37-24-16,0 17 3 47,20 514 13-47,-20-473-20 15,0-21-4-15,0-21-6 0,0-15 2 0,0 16-51 16,0-17 16-16,0-20 17 0,0 19-2 0,0-19-173 16,0 0 68-1,0-19 95-15</inkml:trace>
  <inkml:trace contextRef="#ctx0" brushRef="#br4" timeOffset="-14633.64">20941 17627 57 0,'0'0'32'0,"0"0"55"0,0 0 4 16,0 0 40 15,0 0-80-31,0 0-45 0,0 0-2 16,-17 0 1 31,-20 57 0-47,-3 58-1 15,-17 93-3-15,0 2 11 0,40-171-6 0,17 36 5 16,0-57-8-16,0 21 5 0,0-39-3 0,0 0 6 15,17 0 1-15,-17-18-6 0,20-3-3 0,0-72 9 16,-20 54-12-16,0-36 1 16,17 56-1-16,-17 0 1 0,0-21 0 0,0 23 0 0,0 17-1 0,0-57 2 15,0 38-3-15,0 19-3 0,0-20-1 16,0 20-2-16,-17 0-1 0,17 20 1 0,0-1-1 16,-20 55-22-16,20-53 20 0,0-2-2 15,0 0-1-15,-20 36-15 0,20-34 10 0,0 15-2 0,0 60-96 16,-17-39-17-16,17-18 55 0,0-2 35 15,0-17 15-15</inkml:trace>
  <inkml:trace contextRef="#ctx0" brushRef="#br4" timeOffset="-14449.29">21058 18161 92 0,'0'188'441'0,"0"-149"-435"0,-20-20-2 0,20 20-2 0,0-1-2 0,-37 19 4 0,37-39-6 0,-60 59-3 0,23-1-28 0,-20-18-101 0,40-40 44 0,-1 1-146 16,-4-19 220-16,22 0-17 0</inkml:trace>
  <inkml:trace contextRef="#ctx0" brushRef="#br4" timeOffset="-13783.99">22312 17951 32 0,'0'0'10'0,"0"0"21"0,0 0-8 0,17 0 27 0,-17 0-26 0,0-18 47 0,0 18-28 0,20 0-8 0,-20-20 1 0,20 0 5 0,-20 20-34 0,0 0 16 0,17 0-2 15,-17 0 16-15,0 0-22 0,0 0-7 16,0 20 4-16,0-20-1 16,0 0-8-16,0 20 1 0,0-20-2 0,0 0 0 15,-37 57 1-15,0-20-2 16,-3 21-3-16,3-20-1 0,20 0 0 0,-3-21-2 0,0 22-14 16,0-21 5-16,6 23-26 0,-29 32-89 15,6-15-16-15,20-38 49 0,17-1 46 0,-20 19 11 16</inkml:trace>
  <inkml:trace contextRef="#ctx0" brushRef="#br4" timeOffset="-13483.61">22500 18199 63 0,'0'0'316'0,"0"0"-296"0,-17 0-3 0,17 0 16 0,0 0-20 15,0 0 20 1,-20 18-10-16,0-18-18 0,20 0-2 0,-17 18 6 0,17-18-8 15,0 0 0-15,0 0 0 0,-17 21-2 0,17-21 1 0,0 0 0 16,0 20 1-16,0-3-1 31,0 3-1-31,0-2 0 0,0-18 1 0,17 39 3 0,20-21-5 0,-17-18 4 16,-3-18-1-16,3 18-1 0,-20-39 0 0,20 21 1 16,-20 18-3-16,17-37-4 0,-17 17-1 0,0-19-13 15,0 0-8-15,0-16-27 0,0 55 35 0,-17-116-138 47,-3 99 121-47,-37-40-138 16,37 17 142-16</inkml:trace>
  <inkml:trace contextRef="#ctx0" brushRef="#br4" timeOffset="-13118.22">22101 17876 35 0,'0'0'48'0,"0"0"-6"0,0 0 38 0,0 0-62 0,-20-20 18 16,20 20 13-16,0-19-34 0,0 19 11 0,0-18 30 15,0 18-22-15,0-20-15 0,0 20-3 0,0 0-1 16,0 0-7-16,0 0 4 0,0 0-7 0,0 0-1 0,0 0 5 16,-17 20-1-16,17 17-1 15,0-37 3-15,0 20-4 0,0-20-3 0,0 17 13 16,0-17-9 0,0-17-3-16,37-79 7 15,-37 96-10-15,0-38 0 0,0 0 1 16,0-18-1-16,0 56-1 0,0-58 2 0,0 58-3 0,0-20 2 15,0 2-1-15,-20 36 0 16,20-18 0-16,-17 40 0 0,17-23 1 16,-17 4-2-16,17 15-2 0,0 3-1 0,-20-39 1 0,20 38-4 15,0 57-77-15,20-38-79 16,-20-37 119-16,17-2-50 0,20 21-26 16,-17-22 70-16,17-17 45 0,-37 0 5 62,0 0-29-62</inkml:trace>
  <inkml:trace contextRef="#ctx0" brushRef="#br4" timeOffset="-12600.99">22956 17876 27 0,'0'0'31'0,"0"0"6"0,0 0-13 0,0 0 21 0,0 0 34 0,0 0-62 0,0 0 16 0,0 17-17 0,0-17 16 0,0 20-17 0,0 18 23 0,0 1-15 0,0-22-9 0,-14 40 10 15,14-57-18-15,-23 40 3 0,23-21-3 16,0 19 4-16,0-21 12 15,0 4-17-15,0-21 6 0,0 0-6 0,0 0 9 16,0 0-11-16,23-21 6 0,-9-15 6 16,-14 36-10-16,20-19 2 0,37-97 4 15,-40 80-9-15,23-42 3 16,-3 41-4-16,-17 0-5 16,0 37-2-16,20 0-49 15,-40 0 39-15,0 18-53 0,17 1 5 16,-17 1 27-16,0-3-141 15,0 3 132-15,0 18-80 32</inkml:trace>
  <inkml:trace contextRef="#ctx0" brushRef="#br4" timeOffset="-12316.02">23412 17799 44 0,'0'0'104'0,"0"-19"74"16,0 19-31-16,0-19-114 0,0 19-19 0,0 0 7 0,0 0-3 15,0 0 11 1,0 0-14-16,0 0-9 0,-17 19-2 0,17-19 1 0,-17 0-3 15,17 19-1-15,-23 1 0 0,6 17 3 47,-3 58-5-47,40-56 0 0,-3-22 1 0,6 3 2 16,31-20 0-16,-34 20-4 16,-3-3 5-1,3 4-3-15,-20-21-1 0,0 0 0 0,0 19 0 16,0 19-18-16,-37-19-36 15,17-2-24-15,0-17-33 0,3 0 71 16,17 0-5-16,0 0-2 0,-17 21-148 16,17-21 166-16</inkml:trace>
  <inkml:trace contextRef="#ctx0" brushRef="#br4" timeOffset="-12116.54">23717 17876 36 0,'0'0'38'0,"0"0"61"0,0 0 7 31,0 0-41-31,0 0-32 0,0 17-6 0,0 3-5 0,0-20-12 0,0 38 5 16,0-38-8-16,0 20-1 0,0 56 8 0,23-38-10 16,-23-19-4-16,14 190-1 15,-14-152 0 1,0 94-19-16,0-131 12 0,-14-2-3 0,14 40-19 0,-23-2-16 15,6 21-121-15,-6-57 10 16,6-20 146-16,0-39-19 0</inkml:trace>
  <inkml:trace contextRef="#ctx0" brushRef="#br4" timeOffset="-11900.2">23660 18064 35 0,'0'0'29'0,"0"-37"33"0,0 37-25 0,40-76 132 31,74 1 44-31,-97 75-200 15,-17 0-9-15,17 0 2 0,-17 17-2 0,20 3 4 0,20 57 0 16,-23 18-1 0,-17-95-6-16,0 19 1 0,0 0 0 0,0 0-1 0,-17 17 1 0,-3-15 0 0,0-3-1 15,-74 58-23 1,74-76-19-16,20 0 15 0,-14 0-43 0,-9 0 30 16,23 0-4-16,-17 0-55 0,-6 0-19 0,6 0 65 0,17-17 15 0,0 17 16 15,-17 0-20 1</inkml:trace>
  <inkml:trace contextRef="#ctx0" brushRef="#br4" timeOffset="20355.47">27973 12912 412 0,'23'19'8'0,"-23"-19"4"0,17 0 2 0,-17 0-9 0,0 0 0 15,17 0 3-15,3-19 1 0,-20 19-4 0,0 0-3 0,20-19 3 0,-20 0-2 16,17-57 6 0,-17 57-8-16,0-19 5 0,0-18-1 15,0 36-1-15,0 20-2 0,0-19 2 0,0 0 2 0,0 19-2 0,0-19-2 16,0 19 10-16,0 0-8 0,0 0 2 15,0 19 1-15,0 0 1 0,0 0-3 0,0 19-1 16,0-19 2-16,0 18-2 0,0-37-4 63,40 134 8-63,111 114-4 0,-113-230-4 15,19 3-90-15,-57-21 37 0,20 0 19 0,-20 0-5 0,19-39-184 16,1 19 125-16,-2 1 75 0,-18 19 11 0,0-20-15 15</inkml:trace>
  <inkml:trace contextRef="#ctx0" brushRef="#br4" timeOffset="21217.34">28735 12685 40 0,'0'0'93'0,"-20"0"-4"0,20 0-74 0,0 0 15 0,0 0-18 0,-17 0 9 0,17 0-13 0,-20 0 5 0,20 0-3 0,0 0 5 15,-18 37 9-15,18-18-16 0,0 57 11 0,0-57-14 0,0 19 0 16,0 0 3-16,0-19-5 0,0 20 2 16,0-1 0-16,0-1-4 31,38 20 51-31,-21-77-40 0,-17-17-2 0,20-115 4 15,-20 18-5-15,0 21-6 16,0 75-2-16,0-76 6 0,0 76-6 0,0-19 2 0,0-77 3 16,0-132 13-1,0 153-7-15,0 93-10 0,0 20 1 16,0-38 2-16,0 38-2 0,0-19 0 0,0 1 8 0,0 18-9 16,0 0 1-16,0 18 6 15,0 39-2 16,0 134 6-15,20 114-10-16,-3-116 0 0,5-94-3 0,-4 38 0 16,-1-76-4-16,-17-19 3 0,0 0-5 0,20-19 3 0,-20 0-2 15,0 1-1-15,0 18-10 16,20 36-60-16,-20-74 55 0,0 20-33 0,17-20 22 0,-17 0-44 16,0 0 33-16,0 0-57 0,20 0-1 0,0-20 42 15,-3 2 17 1</inkml:trace>
  <inkml:trace contextRef="#ctx0" brushRef="#br4" timeOffset="21686.01">29171 12722 39 0,'0'0'46'0,"0"0"-17"0,0 0 0 0,0 0 23 0,0 0-28 0,0 0-3 0,-14 0 51 0,14 0-35 0,0 0-27 0,0 0-2 0,-23 0 5 0,23 0-13 62,0 0 19-62,-20 19 21 0,20 19-18 0,-17 153 24 0,17-116-37 0,0-56-5 0,17 19-2 0,-17-19 1 0,0 1 0 0,20-2-3 16,-20-18 2-16,37 38 15 16,-17-38-12-16,-20 0 2 0,20-38 0 0,0 20 0 15,-20-21-4-15,17-18-1 0,-17 20 2 16,17-59 2-16,-17-18 0 0,20 57-3 0,-20-38 0 0,20-19 2 15,-20 76-4-15,-20-114 6 16,20 57-8-16,0 19 6 0,0 18 2 0,0 39-4 16,0-37 6-1,-20-20 0-15,20 37-1 0,0 39-6 0,0 0 5 16,0 0-1-16,0 0-3 0,0 0-1 0,0 19 2 16,0 1-3-16,0-2 1 0,0 40 6 15,0-20-8-15,0 208 9 16,0-74-6-1,0-20 0-15,0-113-2 0,20 35-1 16,-20 98 2 47,43 94-50-63,-29-210-23 0,6-36-492 0,-20-40 539 0</inkml:trace>
  <inkml:trace contextRef="#ctx0" brushRef="#br4" timeOffset="22208.51">29553 12912 48 0,'0'0'32'0,"0"0"8"0,0 0 4 0,0 0 49 0,-20 0-49 0,20-19 24 0,0 19-43 0,0 0-3 0,-20-19 19 0,20 19-29 0,0 0-8 0,0 19 7 0,0 0-1 0,0 0-2 0,0 0-6 15,0 1-1-15,0 37 8 0,20 18-4 16,-20-56-2-16,20 19-1 0,-3 0 4 15,-17-38-5-15,0 0 4 0,23 0 4 0,-23 0-9 63,17-38 10-47,0-151 9-16,3 112-19 0,-20 1 2 0,20-95 10 0,-3 171-9 15,-17 76 2-15,0-39 4 0,0 21-3 0,20 37 0 16,-20-37-3-16,0-20 1 0,0 207 4 15,0-130-5-15,-20-19-1 0,20-21 0 0,0 21-2 16,-17-21-2-16,17 96 5 16,0-113 11-16,0-21-9 0,0-17-3 15,0 0-1-15,0-3 1 0,0-17-2 0,0 19 2 16,0-19-2-16,0 20-2 0,0-20 2 0,0 0-2 0,0 0 4 16,17-20-1-16,-17 1 0 0,20-18-1 15,0 17-8-15,-3-17 0 0,-17 17 12 16,23-18 2-16,-6 2 0 0,0-3-1 0,40-37 8 31,-37 76-13-31,0-20-2 0,-20 20 4 0,17 0-6 0,-17 0 1 0,20 0-10 16,-20 0 3-16,23 0-20 0,-23 20-14 0,0-20 16 0,14 18-186 15,6-18-51 32,0 0 192-31</inkml:trace>
  <inkml:trace contextRef="#ctx0" brushRef="#br4" timeOffset="22750.28">30730 11999 26 0,'0'0'90'0,"0"-19"7"0,0 19-51 0,0 0-5 0,0-18 26 0,-20 18-13 0,3 0 0 0,-3 0-34 0,20 0-3 16,-20 0-12-16,-17 18 10 16,37 1-11-16,-20 1 2 15,3 18-1-15,17-38-4 0,-17 37 2 0,17-18 0 0,0 1-1 16,0 37-2-16,0-38 3 0,0 0-2 0,0 0 3 15,17 56 5 1,-17-55-6-16,17 37 15 0,3-20-10 0,0-17-5 16,-3 18 6-16,3 0-2 0,0 95 16 15,-20-95-23-15,0-19 3 16,0 18 1-16,0-17 0 0,-20 18-6 0,20-19 2 0,-20-19 0 16,3 38-7-16,-3 0-13 0,-57-19-103 15,60-19 94-15,-3 0-40 0,-17-38-16 16,17 19-15-16,20 1 47 0,-20-40-66 0,0 1 85 15</inkml:trace>
  <inkml:trace contextRef="#ctx0" brushRef="#br4" timeOffset="23035.91">30522 11809 44 0,'0'0'81'0,"0"0"-50"0,0-18 66 0,0-2-40 0,0 1-40 0,0 19-1 16,0-18 25-16,0 18-29 0,0 0-1 0,0 0 8 15,17-19 26 17,23 190 47-32,-23-134-87 0,-17 2-1 0,20 170 15 15,0-133-17-15,-20-38-1 0,17 209 3 16,-17-171-2 0,0 75-5-16,0-93 4 0,0-39-5 0,0 38-5 15,0 0-12-15,0-57 13 0,0 58-81 16,0-58 66-16,0 0 23 62,0-20-180-62,20-37-47 0,-20 0 190 0</inkml:trace>
  <inkml:trace contextRef="#ctx0" brushRef="#br4" timeOffset="23434.86">30958 11619 51 0,'0'0'132'15,"0"0"-96"-15,0 0-18 0,0 19 13 0,0-19 5 0,0 0-28 0,0 19 5 16,0-19-8-16,0 0 4 0,0 19 2 0,0 20 34 15,0-39-38-15,0 19 0 0,0 18 20 16,0-37-19-16,0 20 1 0,0-2 0 0,0-18 0 0,0 19-1 16,0 1-1-16,0 18 11 0,0-19-7 0,0 18-5 0,20-17 4 15,-20-2-6-15,0 78 15 32,0-59-15-1,0 97 10-16,0 512-15-15,0-589-37 16,0 20-128-16,0-77 11 0,20 0 38 16,-20 0 58-1,0-19 23-15</inkml:trace>
  <inkml:trace contextRef="#ctx0" brushRef="#br4" timeOffset="23936.47">31471 11905 48 0,'0'0'108'0,"0"0"-49"0,0 0 43 15,-20 75 68-15,3-36-158 0,17-20 2 0,-20 0-2 16,20 0-8-16,0-19-4 62,-20 37 8-62,-54 496 13 16,74-381-15-16,0-152-6 0,17 38-2 0,6-18 3 0,-6-20 2 47,77-171 13-47,-74 151-11 16,-20-18-3-16,0-19 2 0,0 19-2 0,0 19 2 62,0 0-2-62,-20-1-1 0,-91 249-44 0,111-173 5 0,0-56 13 0,0 39-40 16,-23 19-93-16,23-40 86 0,0 39-85 0,0-57 141 0,23 19-12 47</inkml:trace>
  <inkml:trace contextRef="#ctx0" brushRef="#br4" timeOffset="24243.89">31679 13045 63 0,'-171'513'438'0,"154"-513"-573"0,-23-76-207 31,40 76 318-31</inkml:trace>
  <inkml:trace contextRef="#ctx0" brushRef="#br4" timeOffset="24668.58">32594 11886 83 0,'-19'19'249'0,"19"-19"-230"0,0 37 37 16,-20-37-37-16,20 38 4 0,0 1 3 62,-57 245 70-62,20-113-79 0,-20-57-14 0,57-94-1 0,-40-1-2 0,40 19-2 0,-15-18 3 0,-27 36-3 16,-72 134-239 31,96-151 111-47,1-21-59 0,17-18 159 0</inkml:trace>
  <inkml:trace contextRef="#ctx0" brushRef="#br4" timeOffset="24909.29">32612 12532 80 0,'-57'0'248'0,"57"0"-235"0,-77 114 18 0,60-19-31 0,-3 0-31 0,20-57 19 0,0-38-4 0,0 57-38 16,-18-38 36-16,18 19-59 47,0-18 42-32,38-154-94-15</inkml:trace>
  <inkml:trace contextRef="#ctx0" brushRef="#br4" timeOffset="25200.74">32349 11905 135 0,'-213'512'398'0,"213"-512"-398"47,0 39 12-32,153-192 22-15,-153 153-34 63,75-361 12-47,-90 153-19-16,-45 360-160 0,60 190-250 0</inkml:trace>
  <inkml:trace contextRef="#ctx0" brushRef="#br4" timeOffset="25566.91">32669 12722 34 0,'0'0'30'0,"0"0"-7"0,-17 0 48 16,17 19 45-16,0-19-90 15,0 0-14-15,0 0 16 16,0-19 7 0,54-38 51-16,-34 0-64 15,-20 57-17-15,20-20 9 0,-20 20-14 63,17-56 17-63,5-20 22 0,33 0-8 0,-55 58-22 0,20 18-9 0,-20 0-8 0,0 0-6 15,0 18-24-15,0-18 18 16,0 0-34-16,0 19-27 0,0-19-44 0,0 18-15 0,0-18 61 16,0 19 40-16</inkml:trace>
  <inkml:trace contextRef="#ctx0" brushRef="#br4" timeOffset="25884.27">33031 12228 136 0,'0'0'74'0,"0"0"42"0,-20 19 2 16,0-19-63-16,20 18-23 47,-34 39-22-47,34-37-11 0,-23 37-5 15,23-39 4-15,0 21-6 0,0-21-1 0,0-18 5 0,0 20 1 0,0-1 3 16,0 0 3-16,0 0-1 0,77 95 78 63,-77-76-68-63,0 0-5 0,0-20 0 0,0-18-7 62,0 39 1-62,-94 19-102 0,54-58-159 0,23 0 42 0,-3 0 177 0</inkml:trace>
  <inkml:trace contextRef="#ctx0" brushRef="#br4" timeOffset="27552.97">33296 12265 31 0,'0'0'21'0,"0"0"101"0,0 0-75 0,23 38 129 16,-23-38-161-16,0 19 3 47,34 21 68-47,-34-22-70 0,0 58 13 0,0 19-11 15,0-19-7-15,0 0-5 0,0-38-6 16,0 0 2-16,0 95 3 0,0-18-5 0,0-78-1 15,0 1 3-15,0 40 1 0,0-61-3 0,0 21 0 0,0-20 1 16,0 40-1-16,0-39-1 0,0 57-4 16,0-38-8-16,0-38 4 0,0 20-6 0,0-2-10 0,0-18 8 15,0 0-21-15,-20 0-46 0,20 0-44 16,0-18 74-16,0-2-52 16,-14-56-7-16</inkml:trace>
  <inkml:trace contextRef="#ctx0" brushRef="#br4" timeOffset="27785.82">33353 12417 32 0,'0'-18'70'0,"0"18"-43"16,0-19 0-16,20 1 43 0,-20-2-29 0,0 20-23 16,20-39 52-16,14 21-4 0,-11 36-51 15,-6 1-4 16,40 267 19-31,-57-209-28 0,-37 55 1 16,37-93-2-16,-20-39-2 0,3 56-13 16,-6-37 3-16,6-19-31 0,0 19-29 15,-43-19-203-15,46 0 230 16,14 0 18-16</inkml:trace>
  <inkml:trace contextRef="#ctx0" brushRef="#br3" timeOffset="31685.77">28127 14243 25 0,'18'0'131'0,"-18"0"-111"0,0 19 42 0,0 0-37 0,0-19-5 0,0 0-20 47,0 21 74-47,0 15 72 0,0 1-136 0,0 21 13 15,0-19-23-15,22 246 14 63,-5 56-7-63,-17-284-8 0,0 20 0 0,0-77 1 62,0 77 2-30,18 226-53-32,1-266 0 0,-19-131-380 0,0 94 407 0</inkml:trace>
  <inkml:trace contextRef="#ctx0" brushRef="#br3" timeOffset="31997.36">28336 14281 36 0,'0'0'136'0,"22"-19"-14"0,-22 19-100 0,0 0-4 16,0 0-18 30,35-19 93 1,116 228 61-47,-302-57-179 0,94-113-33 0,19-39 15 0,-1 0-43 16,39 0 86 46,-57-20-288-46,39-17 207-16</inkml:trace>
  <inkml:trace contextRef="#ctx0" brushRef="#br3" timeOffset="32476.44">28906 14567 26 0,'37'-286'490'0,"3"648"-1006"0</inkml:trace>
  <inkml:trace contextRef="#ctx0" brushRef="#br3" timeOffset="32651.08">29077 14528 25 0,'0'0'70'0,"0"0"-70"32,0 627 418-17,0-608-418-15,20 174-30 16,-20-176 13-16,0 2-1 0,0-19 18 62,0 58-43-30,-40 36-362-17</inkml:trace>
  <inkml:trace contextRef="#ctx0" brushRef="#br3" timeOffset="32883.51">29114 14357 37 0,'0'0'22'0,"0"0"58"0,0 0-80 63,20-38 210-16,17 0-61-47,23 76-83 0,-26 133-33 0,-142 249-484 0,108-420 451 62,-43-78-124-15,43 78 102-47</inkml:trace>
  <inkml:trace contextRef="#ctx0" brushRef="#br3" timeOffset="33295.44">29402 14546 40 0,'0'0'175'0,"17"-37"-14"0,-17 18-151 0,0 1 3 0,0-2-2 0,0 1-4 0,0 19-7 62,0 0 2-46,0-38 5-1,17 76 1-15,43 419 26 0,-43-478-15 0,-17 4-14 0,0 17-5 63,20-77 12-32,17-112-6-31,3 19 55 16,-23 187-34-16,-17 231 22 0,-17-154-40 0,17-56-7 0,0-38-2 62,0 0 0 1,0 0 0-1,74 533 62-62,80-741-43 0,-117 187-234 0,-37 21 102 0,0-19-197 0,0 19 234 0,0 0 51 16</inkml:trace>
  <inkml:trace contextRef="#ctx0" brushRef="#br3" timeOffset="34004.28">31203 13976 22 0,'0'0'76'0,"0"0"-76"31,-37 172 515 32,20-133-513-63,-100 149-40 0,100-130 4 0,-20-1-36 15,-3 20-28-15,40-58 54 0,0-19 44 63,-37 75-215-32,17-18 99-31</inkml:trace>
  <inkml:trace contextRef="#ctx0" brushRef="#br3" timeOffset="34268.48">31377 14223 36 0,'0'0'253'0,"0"20"-189"0,0-20-64 63,0 76 73-48,-97 457 20 1,117-495-87-16,17-76-1 0,-14-18-7 0,-23 56 2 63,0 0 0-1,0-21-1-46,17-416-294-16,-74 209 63 0</inkml:trace>
  <inkml:trace contextRef="#ctx0" brushRef="#br3" timeOffset="34557.43">31015 13919 37 0,'-17'-17'238'0,"17"17"-238"47,-20 0 74-47,20 0-45 0,-20-21 28 31,-14 2-13-31,34 19-36 47,-80 40 29-47,80-23-23 0,0 3 4 0,-17 151-3 0,17-151-11 0,0-2-5 0,34-75 44 0,-34 18-34 16,0-17-19-16,20 36 19 0,-20 3-4 16,0-23 7 15,0-17 3-31,0 57-13 0,0 0 2 0,0 0-4 0,0 0-1 15,0 0 5-15,0 0-4 0,0 0-2 16,-20 19 2-16,3 2-4 63,17 36-620-63,0-57 610 0,17 17-8 0</inkml:trace>
  <inkml:trace contextRef="#ctx0" brushRef="#br3" timeOffset="35139.06">31662 14416 26 0,'0'0'123'0,"0"0"-54"0,0 0 30 0,0 0-99 31,0 0 164-31,0 0-130 0,0 17-29 0,0 2 4 0,0 1-3 0,0-2 1 16,-20 20-1-16,20-20-5 0,0 59 6 47,0 75 22-47,20-131 4 0,-20-60-28 0,17 0 5 15,-17-18-8-15,20 39-2 0,-20-21 3 16,0 39-3 31,23-76 2-47,31-57-28 16,-54 133 26 30,37-38-104-14,-19 38-374-32,-18 0 446 0</inkml:trace>
  <inkml:trace contextRef="#ctx0" brushRef="#br3" timeOffset="35543.9">32002 13730 18 0,'0'0'84'0,"0"0"-46"0,0-20 121 62,0-17-46-62,0 17-46 0,0 20-53 0,0 0-5 0,0 0-5 0,0 20 2 0,0-20-6 63,0 75 12-63,0 96 3 0,0 229-10 15,0-229-3-15,20-152-2 0,-20 18 8 0,39-37 3 63,36-208 1-63,-53 172-13 0,-22 15 1 0,17 2 3 0,1 19-1 0,-18 0-2 62,19 0 10-62,1 57 5 0,-40 19 4 0,-94 75-89 0,95-130 18 16,1-21-51-16,-2-21-39 0,20 21 87 0,0-56-129 47,0 56 165-47</inkml:trace>
  <inkml:trace contextRef="#ctx0" brushRef="#br3" timeOffset="35804.39">32327 14416 15 0,'0'0'23'0,"22"-21"16"0,-22 1-17 0,0 20-10 16,0-18 3-16,0 18 1 0,15 0 2 0,-15 0 1 0,0 0-19 62,0-38 114-46,20 21 15-16,-20 17-129 62,0 0 15-62,20 131 92 16,-20-36-99-16,19 229-4 0,-19-38-33 0,-19-78-223 16,19-131 71-16,-20-3 87 0</inkml:trace>
  <inkml:trace contextRef="#ctx0" brushRef="#br3" timeOffset="36068.86">32441 14567 132 0,'57'-95'382'0,"-20"75"-361"0,-37 20-11 0,40-19-4 0,-40 19 1 15,19-17 4-15,-1 17 1 0,-1 0-4 16,23-21 1-16,-40 21-9 15,37 38-1 32,-54 57 2-47,-3-56-15 0,3-2-37 0,-6-18 30 0,23-19-3 0,-35 38-54 16,35-18 46-16,-19-3-32 0,-1-17 29 0,0 20-1 0,5 0-48 0,-27-20 5 16,-13 0-1-16</inkml:trace>
  <inkml:trace contextRef="#ctx0" brushRef="#br1" timeOffset="53361.21">28316 16335 19 0,'0'0'8'0,"0"-19"6"0,0 19-8 0,0 0 10 0,0 0-5 0,0-19 32 0,0 19-27 0,0 0 15 0,-18 0-17 0,18-37 48 0,0 37-51 0,0-20 14 0,0 20-14 0,0-20 22 47,0 3-1-47,0 17 16 16,0 0 11-16,0 0-36 0,0 37-2 0,0-17-18 0,18-20 0 15,-18 17 3-15,0 41-1 16,20-38-3-16,-20 16-2 0,0 41-1 16,0-57 2-16,22 37 0 0,-22-40-2 0,0 22 2 0,0-21 1 15,0 60 3-15,0-60-5 16,0 0 1-16,0-18 3 0,0 0-4 0,0 0 2 0,0 0 0 15,15 0 0-15,-15 0-2 0,0-56 3 0,0-2 1 16,20-93 8-16,-1 57-5 16,1 36-5-16,-2 39 0 0,19-95 4 15,-17 76-4-15,-20 38-2 0,22-19 2 0,-22-1-4 0,15 3 3 16,-15 17 1-16,40-40 0 0,-40 40-2 0,19 0-2 16,-19 0 3-16,18 0-3 0,-18 19 0 0,17 2-5 0,-17-4 1 15,0-17-4-15,0 39-21 0,0-1-16 0,0-18 18 16,0 54-148-16,0-35 55 0,0-39 72 0,0 39-11 0,0-39 49 15,0 19-15-15</inkml:trace>
  <inkml:trace contextRef="#ctx0" brushRef="#br1" timeOffset="53732.82">29057 16220 26 0,'0'0'75'0,"0"0"-21"0,0 20-9 0,0-20-33 0,0 0 26 0,0 20-16 0,0-20-12 16,0 0-2-16,0 17-1 0,0 22 15 15,0-39-19-15,0 19 4 0,0-19-3 0,0 20 4 0,0-1-2 0,0-19-2 16,20 17 2-16,0 3 1 0,-3-20 0 16,-17 20 2-16,43-3 19 15,-29-17-25-15,-14 20 2 0,20-20 10 0,0 0-2 16,-20-20-5-16,0 3-3 0,20-3 4 0,-20 0-4 0,0-16 3 16,0-59 7-1,0 95-13-15,0-40 2 0,-117-112 21 47,43 152-10-47,54 38-9 0,0-18-2 0,-14 37 2 0,11-20-2 16,23-17-2-16,0 0-1 0,-17 55 2 0,17-75-3 62,0 113 7-62,17 22-4 16,80 93-4-16,20-154-268 0,-103-74 90 0,46-37 87 0,-60 20 84 0,17-3 2 0,0-1-15 15</inkml:trace>
  <inkml:trace contextRef="#ctx0" brushRef="#br1" timeOffset="54170.54">29627 15575 40 0,'0'0'43'0,"0"-20"60"0,0 3-47 0,0-4-14 15,0 21-25-15,0-20 1 0,0 1 50 16,0 2-35-16,0 17-11 0,20 0 0 15,-20 17-11-15,0 22 4 0,0-1 0 16,20-18-14-16,-20 73 11 16,0 2-8-16,17 96 3 0,-17-154-8 0,0 21 2 15,0 19 0-15,-17 0 2 0,17-20-3 0,0 18-3 0,0-19 0 16,-20-16-1-16,20 17-6 16,-20 17-10-16,-14 41-44 15,11-21-26-15,6-94 45 0,-3 40-56 16,-37-118-26-16,57 42 119 15,-17-22 8-15,-6-19 5 0,6-17 17 16,0 17 10-16,-3 2 17 0,0 19 9 0,20 36-30 0,0-75 77 16,0 95-90-16,0-19 0 0,0 19-1 15,0 0 8-15,0 0-3 0,57 0 38 16,-17 19-43-16,-40-2-9 0,54 24 12 16,3-4-4-16,-17 0-10 15,-23-37 0-15,23 20-1 0,-3-1-3 0,-17-19 4 16,37 0-15-1,37-19-52-15,-74-18-8 0,-3 37-46 16,-17-40-25-16,20 40 95 0,-20-17 4 16,0-3 29-16,23 20 2 0,-23-21 10 0,0 21 2 0,14-17-24 15</inkml:trace>
  <inkml:trace contextRef="#ctx0" brushRef="#br1" timeOffset="54620.84">30029 16145 16 0,'0'0'0'0,"0"0"9"0,0 0 4 0,17 0 27 0,-17 0-9 16,0 0 1-16,0 0-1 0,17 17 65 15,-17-17-62-15,0 21 43 47,0-21-52-47,0 20 1 0,-17-20 10 0,0 17-24 0,-3-17-5 16,0 40 4-16,20-3-9 0,-20-18 0 0,20 0-1 15,-14 57 2 1,-9 1-1-16,23-39-1 0,0 37-2 0,0-57 2 0,0 2 1 16,0 18-2-16,0-18 0 0,0-2 4 0,0-18-4 0,23 0 2 15,-9 0-1-15,6 0 11 16,20-76 1-16,-23 20-10 0,-17 18-3 0,17-19 2 15,3-96-2-15,0 95 2 0,3-74 4 16,-23 93-2 0,0 22-1-16,0 17-1 0,0 0-3 0,14 17 2 15,-14 3 4-15,0-1-4 0,0 19 1 16,0 19 0-16,0 19 1 0,0-18 0 0,-14 36 1 0,14-56-3 16,-23 39 2-16,3 0-1 0,20-22 0 0,-37 20-2 15,37-17 0-15,-17-21-1 0,-3 61 2 0,-20-4-1 0,26 0-1 16,-46 134-2-1,40-190 3-15,20 2 1 0,0-21-2 0,-20 37 5 0,20-56-2 16,0 18-2-16,0-18-2 0,0 0 2 63,0 0 1-48,77-18 7-15,20-57 2 0,148-346 11 0,-208 365-19 0,3 18 1 16,34-19-6-16,-74 37-11 0,20 20-31 0,-20 0 23 0,0 0-3 0,0 0-79 15,0 0 1-15,-20 20-33 0,0-20-10 0,20 0 128 16,-14 0-2-16</inkml:trace>
  <inkml:trace contextRef="#ctx0" brushRef="#br1" timeOffset="55939.52">21930 5953 14 0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40.95355" units="1/cm"/>
          <inkml:channelProperty channel="Y" name="resolution" value="1176.0382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7T20:17:30.818"/>
    </inkml:context>
    <inkml:brush xml:id="br0">
      <inkml:brushProperty name="width" value="0.05292" units="cm"/>
      <inkml:brushProperty name="height" value="0.05292" units="cm"/>
      <inkml:brushProperty name="color" value="#800080"/>
    </inkml:brush>
  </inkml:definitions>
  <inkml:trace contextRef="#ctx0" brushRef="#br0">9350 7113 348 0,'37'0'7'0,"0"18"1"0,-14-18-4 15,-23 0 0-15,148 37 17 63,120 97-5-63,-97-56-9 0,0-4 1 0,77 60 1 0,-137-57-3 0,-51-60-3 0,-23 23-2 0,77 34 7 15,-57-53-5-15,57 73 5 0,20-17 0 16,20 37 3-16,-120-97-11 0,6 2 0 16,-23 22 1-16,40-3 0 0,0-2 2 0,20 21 2 15,37 0 0-15,-94-36-6 0,34 15 2 16,-34-16-1-16,23 18 2 0,8-18 0 0,-51-3-2 0,60 2-1 15,-43 2 3-15,3-4-2 16,0-17-2-16,-20 0-11 0,17 20-49 16,-34-1-13-1,17-19 41-15,-20 0-51 0,20 0 35 0,-74-19-103 47,74-1 127-47</inkml:trace>
  <inkml:trace contextRef="#ctx0" brushRef="#br0" timeOffset="371.82">9692 6772 39 0,'0'0'22'0,"0"0"-8"0,0 0 32 0,-20 0-30 0,3 0 19 0,-23 0 48 15,-74 17-3-15,114-17-80 63,-456 438 128-48,476-228-119-15,-20-210-9 63,37 36 0-48,137 135 4-15,-3-75-16 0,319 75-452 0</inkml:trace>
  <inkml:trace contextRef="#ctx0" brushRef="#br0" timeOffset="1144.99">12143 8615 44 0,'-37'189'349'0,"263"-303"-184"0,-164 77-174 0,-8 57-196 0,-34-3 114 0,-3 4-69 0,-17-21 160 47,0 0 0 16,0 0 0-1</inkml:trace>
  <inkml:trace contextRef="#ctx0" brushRef="#br0" timeOffset="1982.95">12714 8938 32 0,'94'-77'312'16,"-94"41"-302"-16,-57-156 83 0,57 192-93 47,-186 171 92-16,186-93-88-31,52 170 12 15,-13-193-62-15,-19-16-42 0,18-21-120 16,-38 0 155-16,0-18 5 0,0 0 48 63,0 0 0-1,0 0 0 1,0 0 0-1,0 0 0 1,0 0 0-1,0 0 0 1,0 0 0-1,0 0 0 1,0 0 0-1,0 0 0 1</inkml:trace>
  <inkml:trace contextRef="#ctx0" brushRef="#br0" timeOffset="2011.59">12905 8804 25 0</inkml:trace>
  <inkml:trace contextRef="#ctx0" brushRef="#br0" timeOffset="3533.92">13192 8538 31 0,'15'152'381'0,"253"115"-251"0,-231-363-125 0,-17 60-3 0,-20 36-1 0,37-78-1 0,-37 78 0 62,37-74 2-46,20 74-452-16,-57 17 394 0,20 4 36 0,-20-2-6 0</inkml:trace>
  <inkml:trace contextRef="#ctx0" brushRef="#br0" timeOffset="3836.28">13777 8787 54 0,'0'0'211'0,"0"-20"-189"0,0 0 37 0,0 20-26 0,0 0-6 0,0 0-16 0,0-17 23 31,0 263 5-31,0-226-41 0,0 151-164 32,0-153 127-32,0-18 39 62</inkml:trace>
  <inkml:trace contextRef="#ctx0" brushRef="#br0" timeOffset="3905.08">13800 8253 52 0</inkml:trace>
  <inkml:trace contextRef="#ctx0" brushRef="#br0" timeOffset="4250.06">14119 8804 25 0,'134'-245'389'0,"-151"245"-381"0,17 0-8 63,-97 379 68-48,97-264-90-15,0-115 22 63,0 56-45-16,37 39-327-32,3-132 321-15</inkml:trace>
  <inkml:trace contextRef="#ctx0" brushRef="#br0" timeOffset="4558.77">14384 8633 27 0,'20'78'343'0,"-20"-78"-332"0,0 36 9 0,0-36-20 63,0 78 26-47,23 168-3-1,31-132-46-15,-34-114 19 0,34-267-27 0,-54 231 32 0,0 36-2 0,20-38 2 0,-20-2 4 0,23 40 0 16,-23 0 5-16,17 21 3 0,-17-21-13 62,57 284 68-30,17-18-18-32,-31-360-39 0,48-457-11 0,-54 417 2 0,-37 57-1 15,0 77-1 48,43-75-4-32,11 36-40-31,-54 39 17 0,74 133-456 0</inkml:trace>
  <inkml:trace contextRef="#ctx0" brushRef="#br0" timeOffset="5251.96">16799 8538 38 0,'0'0'102'0,"0"0"-23"0,0 0-25 0,0 0-54 47,-57 58 77-16,-55 228-15-31,244-192 49 0,-55-55-85 16,-77-39-26 47,0 17 19-17,-134 289-243-46,114-306 134 0,-17-78-164 0</inkml:trace>
  <inkml:trace contextRef="#ctx0" brushRef="#br0" timeOffset="5653.23">17121 8996 33 0,'0'0'0'0,"0"0"0"62,0 0 55-46,40 19 108-16,17-58-74 0,-77-207 26 0,-94 320-76 0,97-53-39 16,-3 36 2-16,20-21 1 0,0-16 0 0,0-20-3 62,0 0 0 1,0 0 0-1,-20 58 8-62,97 246-518 16</inkml:trace>
  <inkml:trace contextRef="#ctx0" brushRef="#br0" timeOffset="5801.11">17560 8653 53 0,'-77'151'405'0,"57"-94"-394"0,3 20-2 15,0 56 3-15,17-133-12 63,-40 189-326-16,20-245 162-47</inkml:trace>
  <inkml:trace contextRef="#ctx0" brushRef="#br0" timeOffset="6136">17768 8787 25 0,'0'0'29'0,"23"0"142"16,-23 0-72-16,0 0-79 0,0 0-20 62,-137 343 199-31,137-249-191-31,20-94 5 0,17 0 1 0,-37 0-12 0,0 0-2 63,0 0 0-1,57 0 13-62,20 18-8 0,-211 211-483 0,97-211 382 0,37-18 72 16</inkml:trace>
  <inkml:trace contextRef="#ctx0" brushRef="#br0" timeOffset="6390.93">18110 8918 35 0</inkml:trace>
  <inkml:trace contextRef="#ctx0" brushRef="#br0" timeOffset="6403.36">18187 8482 20 0,'20'-58'174'0,"-20"39"-117"0,0 19 1 0,20 210 37 0,-20-95-165 0,0-41-32 0,0-53 3 0,0 55-34 16</inkml:trace>
  <inkml:trace contextRef="#ctx0" brushRef="#br0" timeOffset="6673.41">18509 8559 50 0,'20'0'89'0,"-40"56"117"16,20-38-169-16,-17 22-8 0,-23 74 11 0,6 17-12 15,-26 175 2 17,60-192-29-32,0-20-7 15,20-94-2-15,-3-94 4 0,-17 74 1 32,40-131-25-32,-23-59-11 0,23 135 29 0,-40-60-2 0,17 78 7 0,-17 20-3 15,0-40-25-15,37 20-63 0,-37 40 37 16,0 17 24-16,43 0-91 15,-43 0 119-15,17 36-1 47,0 41-15-47</inkml:trace>
  <inkml:trace contextRef="#ctx0" brushRef="#br0" timeOffset="6863.1">18680 8918 19 0,'0'97'197'0,"0"-97"-145"0,0 17-17 0,0 4-13 0,0-3-8 0,0-18-8 0,0-18 8 16,20 18-10-16,-20 0-3 0,0-38 3 0,0 38-4 15,17-39 5-15,-17 20-2 0,0-20 2 0,20 39-1 16,-20-57 2-16,20 21-2 0,3-22 3 0,31-56 24 15,-54 94-24-15,37-17 10 0,-37 37-14 16,17-20 11-16,3 20-7 0,-20 0-2 0,20 20 6 0,3-1 0 16,-9 153 17-1,6-41-12-15,-40 136 5 0,20-134-19 0,0-76-1 16,0 57-1-16,0-37-6 0,0-60 0 0,0 24-4 0,0-24-23 16,0 23-36-16,0-40 44 0,0 0-35 15,0 0 21-15,20-20-62 0,-20-17-14 0,0-4 71 16,20 24 16-16,-20-22 15 0,20-56-14 0</inkml:trace>
  <inkml:trace contextRef="#ctx0" brushRef="#br0" timeOffset="9100.34">20547 9242 40 0,'0'18'134'0,"0"3"-106"0,0-2 16 0,0-1 10 0,15 2-9 0,24-1 65 0,-39-38-103 0,20-1-2 0,-2 2 9 0,-1-40 10 15,3 40-18-15,-20-21-1 0,20-16-1 0,0 14 0 0,17-52 0 47,77-442 25-47,-94 498-27 0,34-268 14 0,-54 191-12 16,42-37 3-16,-24 133-6 16,-18-1 2-16,17 19-2 31,3 19 0-16,0 381 9 1,-20-134-9-16,0-209-3 0,17 95 3 0,-17 38 1 0,0 56 22 47,37-226-15-47,-17-57-11 0,0-97-5 16,2 95 9-16,-7-74 3 0,5 56-4 15,0-97-3-15,-20 59 2 0,20 39 0 0,-3-21-1 0,-17 3 2 0,17-4 0 0,3-56 2 16,-20 97-2-16,43-114 1 0,-9-1-4 15,-14 113 4-15,0 21 1 0,-3-2 1 16,0 40-4-16,3 17-2 16,-20 21 5-16,20 56-3 0,-20 208-1 15,0-244 1-15,0 73 0 0,0 134-30 16,0-227 18-16,-20 74-18 0,20-74 11 0,-20 57-29 0,20-60 12 16,-17 60-115-16,17-58 9 15,0-2 6-15,0-55 92 0</inkml:trace>
  <inkml:trace contextRef="#ctx0" brushRef="#br0" timeOffset="9434.39">21739 8787 43 0,'0'0'0'0,"-17"0"61"0,17 0 47 0,-20 17-24 0,20 4-60 0,-17-21 3 0,17 19-20 0,-20-2 2 0,20-17-4 0,-20 21-3 0,20-2 4 15,0 18 3-15,0-18-2 0,-17 0 3 0,17 58 0 16,0 17 3-16,0-74-7 0,0-2 0 16,0 1 9-16,0 19-9 0,0-38 0 0,0 0 1 0,17 39 21 15,-17-39-20-15,20-21 13 16,17-54 7-16,-37 37-23 0,37-56-1 16,-37 17-4-16,20 19 3 0,-20 22-2 0,0-21 4 0,23 19-4 15,-23-2-2-15,0-17-10 16,0 57-34-16,0 0-9 31,0 40-21 0,0 301-314-31</inkml:trace>
  <inkml:trace contextRef="#ctx0" brushRef="#br0" timeOffset="9647.24">21893 9147 33 0,'0'0'24'0,"0"-17"33"0,0 17-20 0,0-21-1 0,0 1 21 15,0 2 7-15,17 0-47 0,-17 18 1 16,0-21 22-16,0 21-30 0,0 0 6 0,0 0-7 0,0 0 8 15,0 0-9-15,20 98 34 16,-20-24-27-16,0-36-7 0,20 1-4 0,-20-2-5 0,0-37 2 16,0 39 4-16,0-21-4 0,23-18 1 31,11-57 28-15,-14-19-27-16,17-57 4 0,20 56-4 0,-34 60 1 15,-23 17-5-15,0 0-1 0,14 17 3 0,-14 4-3 0,20 15-2 16,-20 22-9-16,0-20-15 0,0 1 9 0,0-3-1 15,0 99-162 1,0-41-20-16,0-74 152 0,0-2 34 0,0-18-13 0</inkml:trace>
  <inkml:trace contextRef="#ctx0" brushRef="#br0" timeOffset="10538.44">22349 8976 33 0,'0'-19'216'0,"0"19"-193"0,0 0 15 16,0 0 11-16,0 19-4 0,-20 1-18 15,20 16-16-15,0-36-7 0,0 39 1 0,0-1 1 16,-17 0-5-16,17 19 3 16,0-37 0-16,0 16-5 0,0 4 3 0,0-2-1 0,0-38-3 15,0 19 2-15,0-1 2 0,0-18-1 0,17 0-1 16,-17 0-1-16,20-94 3 0,-20 37 0 0,20-20 0 16,-20 19-3-16,17-93-3 0,-17 95 5 0,23-153 7 0,-23 55 1 15,17 79-5-15,-17-173 21 16,17 190-20-16,-17-55 4 0,0 55-6 0,0-36 5 0,0 57-4 15,20-40 6-15,-20 40-5 0,0 37 1 16,20 0 1-16,-20 18 3 16,0 21-1-16,0-1-5 0,0 18 2 0,0-18-3 0,0 18-2 0,0 230 9 47,-20 57-3-47,20 303-89 0,0-628 60 15,0 3-3-15,0-2-30 0,20-1-63 0,-20-18 88 0,0 0-1 16,17-58-127-16,-17-17 110 15,20 20 32-15,0 14 12 0,-3-33 1 0,23-40 2 16,-3 38-2-16,-37 38-1 0,20 18 2 0,-20 20 0 16,0-37 1-16,17 37 1 0,20-40 12 15,-37 40-6-15,20 0 27 0,-20 0-13 0,0 0 29 16,20 0 2-16,-20 0-26 0,0 0 0 0,0 0-1 0,0 0 19 16,23 21 20-16,-23-21-24 0,0 19-20 15,0-19-3-15,0 0-8 0,0 0 10 0,-23 0 0 16,23 17-6-16,-20 3 0 0,20 17 3 15,-20 3-7-15,3 34 8 0,17-54-9 16,0-1 0-16,-20 39 0 0,20-20-3 16,0-2-3-16,0 5 0 0,0-4 4 0,0-19 1 15,0 1-1-15,0 1 2 32,20-20-4 14,-20 0 3-30,94-286 1-16,-74 59 20 0,0 303-17 0,0 19-11 0,-3 132 19 16,-17-76-16-16,0-36-23 15,0 19-79-15,0-116 75 16,0-18-31-16,0 20 24 0,0-20-48 0,0 0 35 0,0 0-53 16,0-20 10-16,0 2 54 0,0-20-4 0,0 20 28 15,0-78-2-15,0-76 10 16,17 40 6-16,3 94 4 0,23-59 122 15,-43 97-80-15,0-17-22 0,0 17 27 16,14 37 73-16,-14-18-96 0,20 20-12 16,-20-20-14-16,0 19 3 0,20 18-3 0,-20-35-4 15,20 91 1-15,-20-94-2 16,34 97-15-16,-34-95 3 16,20-3-23-16,0 24-42 0,-20-41 43 0,0 0-2 0,20 0-42 0,-20 0 34 15,0 0 0-15,0-21-26 0,17 1 48 0,-17 3 8 16,20-60-2-16,-20 1-14 47</inkml:trace>
  <inkml:trace contextRef="#ctx0" brushRef="#br0" timeOffset="10645.88">23261 8711 29 0,'37'-115'294'15,"-17"115"-232"-15,-20 19-7 0,0-19-43 0,0 58 24 0,0-1-12 0,0-20-15 0,0 21-2 0,0 55 15 0,-57 134 17 0,37-172-31 0,-37 77 7 0,20 40 0 0,0-98-8 0,-3 97 1 0,20-97-6 0,-34 98-2 0,34-98-1 0,-14 59-9 0,34-77 4 16,-43 57-27-16,-11 76-98 15,34-191 68-15,20 22-15 0,-20-40 29 0,20 0-70 0,0 0 65 16,-20 0-19-16,20-40 46 0</inkml:trace>
  <inkml:trace contextRef="#ctx0" brushRef="#br0" timeOffset="11187.4">24630 8502 67 0,'17'17'335'0,"3"23"-282"0,-20 16-23 0,20-18-19 15,-20-18-7-15,0 37 3 47,0-57-7 16,0 95 5-48,0 133 18-15,0-210-20 0,20-18 0 0,302-610 67 0,-265 631-49 0,-40 16-17 0,3 3-2 0,-20 54 3 0,0-57-4 47,0 77-3-31,0 212-186-16,0-271-115 0,20-16 152 0</inkml:trace>
  <inkml:trace contextRef="#ctx0" brushRef="#br0" timeOffset="11399.94">25445 8596 63 0,'0'0'301'0,"0"0"-212"0,0 19-72 0,0-1 11 16,-17 116 7 15,0 17-24-31,17-151-11 62,-20 58-1-46,-20 75-440-16,40-210 339 0</inkml:trace>
  <inkml:trace contextRef="#ctx0" brushRef="#br0" timeOffset="11503.25">25542 8045 35 0</inkml:trace>
  <inkml:trace contextRef="#ctx0" brushRef="#br0" timeOffset="11765.38">25733 8388 87 0,'0'0'61'0,"0"0"65"31,0 17-64-31,-40 116 72 0,3 211-118 0,37-308-18 16,151-416 8 31,-131 303 3-47,-20 21 3 15,0 1-1-15,20 15 8 0,-20 40-9 16,37 78 24 15,-37-42-30-31,0 307 10 16,-37 190 19-16,-3-306-23 0,-34 41-5 0,74-211-5 0,0-57 0 62,-114 266-2-46,0-248-217-16,94-436-211 0</inkml:trace>
  <inkml:trace contextRef="#ctx0" brushRef="#br0" timeOffset="12167.33">26340 7894 62 0,'20'359'471'0,"-97"192"-460"0,77-417 0 0,0-154-10 0,37-111 4 0,-17 55-4 31,171-382 28-31,-174 458-14 0,6 0-12 0,-23 20 0 16,17-3 1-1,20 993-164 17,-17-935-260-32,-20-75 384 15</inkml:trace>
  <inkml:trace contextRef="#ctx0" brushRef="#br0" timeOffset="12496.54">27081 7437 202 0,'0'0'211'0,"0"0"-201"0,0 0-3 0,0 0 12 0,0 0 5 0,0 17-12 0,0 2 8 0,0 19-6 16,0 19-5-16,0 19-1 0,20 174 9 16,-20-194-14-16,0 76-1 15,0 59 2-15,0-59-4 0,-20-76 0 0,0 116-3 47,20-115 1-47,0 0-5 0,-54 211-114 0,14-136-45 0,-17-75-32 0,57-57 188 0,-20 0 1 16,0-57 17-16,20-19 52 47,-17 1 10-47,0-3 3 47,-3-129 32-32,20-60 55-15,191 228-121 0,91 78-85 0,-111-22-469 16</inkml:trace>
  <inkml:trace contextRef="#ctx0" brushRef="#br0" timeOffset="13290.88">19421 10517 90 0,'0'0'159'0,"0"0"-53"0,0 0-86 0,0 0-12 0,20 0 8 0,0 0 11 0,-3-19-15 0,3 19-9 0,17 0 2 0,-17-20 1 0,17 20-1 0,-37 0-2 16,40 0 0-16,-40 0 0 0,74-18-1 0,117 18 4 15,-134 0-2-15,3 0 1 0,14 0-2 16,-37 0 0-16,-19 0-1 0,41 0 6 15,-42 0-6-15,3-19 7 16,-20 19 1-16,20 0 1 0,-20 0-5 0,0 0-3 16,-20 0-2-16,0 76 11 0,-14-39-11 0,11 2-3 15,-185 266 1 1,111-134 4-16,23-19 1 0,54-115-1 0,6 20-2 16,-29 39 2-16,6 16-3 0,20 3 1 15,17-96-1-15,0-19 0 63,-20 77-3-63,57-59-176 15,97-151-173-15,-114 95 327 0</inkml:trace>
  <inkml:trace contextRef="#ctx0" brushRef="#br0" timeOffset="13667.43">20696 10783 54 0,'0'0'84'0,"0"0"37"0,0 0-92 0,0 0 47 0,20 0 12 0,-20 0-64 0,0 0-2 0,17 0-4 0,-17 0-4 0,0 18-5 0,0 0-5 0,0-18-1 0,20 21 1 0,-20-3-2 0,0 1 2 15,0 20-19 1,0-21-11-16,0-18 7 0,0 38-115 0,0-38 20 16,0 0 47-16,0 20 6 0,0-20-49 0</inkml:trace>
  <inkml:trace contextRef="#ctx0" brushRef="#br0" timeOffset="13850.73">20716 11106 230 0,'0'0'87'0,"0"0"-17"0,0 19-39 0,0-19-19 0,0 0 1 0,0 19 9 0,0 37 1 16,0-35-21-16,0-2 2 0,0-1-5 16,0 20-23-16,0-38 8 31,17 38-94-31,-17-20 67 31,0-18-170-31,20 0 126 0</inkml:trace>
  <inkml:trace contextRef="#ctx0" brushRef="#br0" timeOffset="14446.05">21645 10705 39 0,'0'0'149'0,"0"-18"-42"0,0 0-45 0,0-3-32 15,0 21-18-15,0 0 9 0,0 0-13 0,-17 0 23 0,0 0-17 0,17 0-5 0,-23 0-5 0,23 0-1 0,-17 0 0 0,-40 21 10 16,57-3-11-16,-40 20 3 16,3 38-1-16,20-76-2 0,-3 97 5 0,0-61-5 0,0 41 2 15,20-1-1-15,0 114 0 16,40-95-4-16,-3-38 4 0,-20-20-3 16,3-37 0-16,-20 20 1 0,20-20 3 0,0 0-2 15,-3-20 2 32,40-94 12-31,0-551 1-16,-57 665-24 0,0 0-11 0,-17 0 8 0,0 18-31 0,17 2 5 15,0 19-13-15,0-20 16 0,0-1-6 0,0 39-66 0,0-38 42 16,0 2 4-16,0 35-19 0,0-18 33 16</inkml:trace>
  <inkml:trace contextRef="#ctx0" brushRef="#br0" timeOffset="14784.11">22386 10764 268 0,'0'0'102'0,"-17"19"-34"16,-3-1-54-16,20 0-9 0,-20 3 11 0,3-3 7 0,-60 116 17 16,40-39-35-16,-3 0-1 15,26-56-3-15,-9 36 0 0,23-37-1 0,0-20-1 0,-20 22 2 16,20-3-3-16,0 39-4 15,0-38 3-15,0-38 3 63,211-95 23-63,-174-95-10 0,-17-76 10 0,-20 172-11 16,-40-99 26-16,23 157-32 0,17 36-6 0,-20 0-3 0,0 0 1 15,20 18 0-15,-20 0-5 0,3 41-9 0,0-22 1 16,17-19 5-16,0 21-1 0,-20-20-1 0,0 96-30 15,0-20 9-15,-17 114-87 16,37-171 83-16,-20 94-117 0,20-55 53 0,0-39 68 0,-20 57-20 16</inkml:trace>
  <inkml:trace contextRef="#ctx0" brushRef="#br0" timeOffset="15523.42">22996 10801 35 0,'0'0'0'0,"0"0"88"0,0-18-67 0,0 18 19 0,0-19-22 0,0 19 16 0,0 0-18 0,0 0 0 0,0 0 0 0,0-18 29 0,0 18-31 0,0 0-1 0,0 0-1 0,0 0-1 0,0 0-1 0,0 0-1 0,0 0 18 16,0 18-14-16,0 1-2 0,0-1-6 0,0 21 8 16,0-21-10-16,20 116 8 15,-3 18-9-15,0-114-1 31,3 152-2-31,-20-57-31 0,0-57-72 0,-20-57 67 0,20 0-55 0,0-19-9 16,-17 19-16 0</inkml:trace>
  <inkml:trace contextRef="#ctx0" brushRef="#br0" timeOffset="15702.27">22996 10746 39 0,'0'-59'123'0,"0"-16"-31"16,0 38-62-16,20 16-17 0,-20 1 15 0,17-16 3 15,0-2 14-15,3 38-32 0,0-19 8 0,0 0-11 0,-3 19 0 16,63 19 47-16,-46 0-41 0,-34 19-11 15,20-19 1-15,17 39-4 0,3 36-3 0,-40-17 2 16,17-22 0-16,-17 21 0 0,0 1 0 0,-17-39-1 0,17-1 0 16,-57 97-11-16,0-76-2 0,17-2-5 15,-17-18-18-15,20-19-34 16,17-1-9-16,0-18 28 0,20 0-9 0,-34 0-52 0,14-18 18 16</inkml:trace>
  <inkml:trace contextRef="#ctx0" brushRef="#br0" timeOffset="16201.28">23452 11486 81 0,'0'0'0'0,"0"0"91"0,0 0-9 0,0 0-65 0,-20-20 17 0,20 20-4 16,0 0-9-16,-20 0 27 15,40 0-30-15,-20 0-6 0,20 0-5 16,-20 0-1-16,17-18 13 0,20-1-7 0,-37 19-6 0,20-18 1 15,23-41 10 1,-9-16-5-16,-14 19 2 0,17-21-5 0,-20 2-2 0,23 17 0 16,-40 1-4-16,23-39 4 0,-9-16 5 15,6-41 13 1,-20 153-21-16,0-39-3 0,0 39 1 16,20-20 13 15,17 287-23-31,-37-228 8 0,0 75 2 15,17 76-2-15,-17-134-1 0,20 40 3 32,37-134 3-32,-37-76-2 31,151-589 5-31,-151 664-7 0,20-37 3 16,-40 39-3-16,0 37-1 0,35-38 15 0,-35 38-13 15,19 0 4-15,1 0-2 0,17 132 11 16,-19 19-12-16,2 79-1 15,-1-96 1-15,-19-60-1 0,0 117 1 16,0-77-4-16,0-57 2 0,0 38-2 0,0 39-16 16,0-116 7-16,0 39-13 0,0-57 8 0,0 19-23 15,0 0 13-15,0 0-38 0,0-19-24 0,0 20 32 0,23-40-215 16,-23 20 228-16,0-38-10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40.95355" units="1/cm"/>
          <inkml:channelProperty channel="Y" name="resolution" value="1176.0382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7T20:21:13.449"/>
    </inkml:context>
    <inkml:brush xml:id="br0">
      <inkml:brushProperty name="width" value="0.05292" units="cm"/>
      <inkml:brushProperty name="height" value="0.05292" units="cm"/>
      <inkml:brushProperty name="color" value="#800080"/>
    </inkml:brush>
    <inkml:brush xml:id="br1">
      <inkml:brushProperty name="width" value="0.05292" units="cm"/>
      <inkml:brushProperty name="height" value="0.05292" units="cm"/>
      <inkml:brushProperty name="color" value="#008000"/>
    </inkml:brush>
    <inkml:brush xml:id="br2">
      <inkml:brushProperty name="width" value="0.05292" units="cm"/>
      <inkml:brushProperty name="height" value="0.05292" units="cm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6536 8045 16 0,'97'-40'31'0,"-80"23"-7"0,23-4 2 0,-40 4-7 0,17-2 0 0,3 19-13 0,-20-20 13 0,17 20-10 0,-17 0-5 0,20-17 6 15,-20 17-7-15,20-40 9 0,-20 22-5 0,23-1 0 0,-23 19-4 0,0 0-1 16,0 0 1-16,0-21 5 0,0 21-6 0,0-17 6 15,0-22 18 1,-23 39-13-16,23 0-8 0,0 0 3 0,-20-18 9 16,20 18-14-16,0 0 1 0,-20 0-1 0,20 0 4 0,-17-20-5 0,17 20 4 15,-57 0 7 1,57 0-11-16,-20 20 1 0,3-20 0 0,0 0 3 0,-6 0-3 16,-14 0 1-16,37 0-3 0,-20 0 1 0,3 0 0 15,-23 0-1-15,6 0 1 16,-46 0 2-16,43 0-3 0,37 0 0 62,-211 37 10-62,-34 21-5 0,225-58-6 0,3 19 0 0,-23-1 2 0,3-18-1 0,17 19 0 0,-131 19 0 32,94-18 0-32,0-20 0 0,-20 19-1 0,62-19 1 0,-64 17-2 15,39-17 1-15,23 0 0 0,-117 38 2 0,-55 39 2 16,170-77-3-16,-115 77 1 15,77-40-3-15,19-16 2 0,-19 15 0 0,37 1-1 16,-113 61 5-16,95-62-3 0,-56 42 0 16,0-4-4-16,77-54 2 0,-100 37-2 15,-17 20 5-15,77-60-4 0,20 3 2 16,20 0-2-16,-43-20 1 0,46 17 0 0,-29 4 2 16,6-21-3-16,20 19 2 0,17-19-1 0,-40 17 1 15,-17 23-1-15,37-40-2 0,0 17 1 16,20-17 1-16,-54 58 1 15,14-38-2-15,40-1 2 0,-34 19 10 16,11-20-8-16,3 0-2 0,3 23-1 31,-3 33 1 1,154 97 1-32,-114-151-1 0,54 17 2 15,-31-16-4-15,-9-3-1 0,60 0 5 0,40 20-7 16,-77-18 7-16,60-1-3 0,-100-19-1 15,171 38 7 1,-111-38-6-16,151 20-5 0,-94-20 7 0,-40 0 2 16,21 17-3-16,130-17-4 0,100 20 6 47,-234-20-6-47,23 20-1 0,151-20 4 0,-151-20-3 0,-20 0 3 0,0 3 3 0,-54 17-2 15,185-41 1-15,20 24 1 0,-131-2-5 16,37 19 3-1,-40-20-1-15,-17 20 4 0,-37-18-2 0,-20 18 0 0,94-20-3 0,-37 20 3 16,40-36 4-16,-97 36-2 0,245-78 3 16,-242 78-6-16,37-37-1 0,-6 17 1 15,-14-17 1-15,37-2 1 16,58-36-1-16,-135 38-1 0,57 16-2 62,211-112-3-62,-131 95 7 0,-157 18-1 0,0 20 0 0,3 0 0 0,-20-17-2 16,20 17 2-16,-3-19-1 16,-17-2 1-16,-17-36-2 0,17 57 1 15,-40-57 3-15,6 0-3 0,-26-37-2 0,-208-212 6 16,194 212-8-16,-97-97 4 0,74 80-1 16,-74-24 1-16,59 41 0 0,-42 17 0 15,80 40-2-15,-3-3 1 0,-91-34-1 0,88 34 0 0,-11 2-2 16,-160-76 8-16,-148 0 4 0,191 96-10 15,17 18 1-15,-302 114-2 16,359-39-2-16,-17 20 1 0,94-75 4 16,-40 36 4-16,-145 115-17 15,162-113-2-15,-11 57-12 0,68-96 17 0,3-1-3 16,3 22-17-16,-3-40 15 0,20 17 2 31,-17 22-107 0,131-135-142-31</inkml:trace>
  <inkml:trace contextRef="#ctx0" brushRef="#br0" timeOffset="3716.8">12942 5935 50 0,'37'0'272'0,"3"-21"-251"0,-23 21-18 0,-17 0 1 0,40 0 0 0,-23 0 0 0,20 0 2 0,3 0-5 0,-40 0 0 0,77 0 4 0,-3 21 0 0,-32-21-4 0,33 18 3 16,-58-18-3-16,3 0-1 15,-20 0-1-15,17 0 0 0,-17 0 0 0,0 0-8 0,20 0 0 16,-20 0-37-16,0 0 26 0,-37 0-111 16,37 0 78-16,-20 0 10 0,-17 0 7 15,17 0 31-15,0 0-22 0</inkml:trace>
  <inkml:trace contextRef="#ctx0" brushRef="#br0" timeOffset="4149.93">12942 5895 32 0,'0'-18'71'16,"0"18"2"-16,0 0-26 15,0-20 9-15,0 20-5 0,0 0-27 0,0 0-24 63,0 20 41-63,17 169 17 0,-34 192-49 15,-20-134-4-15,17-152-6 0,0-38 1 0,20 0 2 0,0-57-2 16,-18 40 1-16,18-4-1 0,0-17 1 0,0-19-1 16,0 59 2-16,0-42-3 0,0-17 2 15,18 20 1-15,-18-1 0 0,0-19 0 16,0 0-2-16,20 18 2 0,-20-18 1 0,20 0-1 0,-20 20 4 15,17-3-4-15,20 3 6 16,-37-20-5-16,60 20 4 0,-43-1-2 0,23-19 1 16,-23 18-4-16,3-18 0 0,17 21-1 0,-37-21 2 15,20 0-1-15,37 17-3 0,-37 2 0 0,17-19 0 16,-37 0-1-16,17 0-3 0,3 0-24 0,0 0 15 0,2 0-51 16,-7 0-6-16,-15 0 71 62,20 0-153-62,0-36-37 0</inkml:trace>
  <inkml:trace contextRef="#ctx0" brushRef="#br0" timeOffset="4417.24">13834 6048 56 0,'0'0'28'0,"0"0"3"0,0 38 116 0,0 19-79 0,-17-20-44 0,17 1-5 0,0-19-11 0,0 21-3 0,0-22 1 0,0 38 2 0,0-35-4 0,0 110 4 16,0-16-6-16,0-76-2 16,0 17-1-16,0-18-6 0,0 19-15 0,0-57 6 15,0 38-25-15,0-19-14 0,0 0-127 16,0 0 121-16,0-19 32 31</inkml:trace>
  <inkml:trace contextRef="#ctx0" brushRef="#br0" timeOffset="4550.24">13646 6409 87 0,'0'0'41'0,"0"0"36"0,0 0-47 0,0 20 60 16,0 17-45-16,0-37-33 0,0 20-2 0,0-3 4 15,0 23-5-15,0-23-4 0,0 3-4 0,17 1 1 0,-17-4-1 16,57 22 1-16,-57-39-3 0,37 37-18 15,-17-37 6-15,3 0-6 0,-23 0-1 0,17 19-36 0,0-19 21 16,3-19-89-16,0-1 55 0,17-17 7 31</inkml:trace>
  <inkml:trace contextRef="#ctx0" brushRef="#br0" timeOffset="4927.06">14045 6409 20 0,'0'0'159'0,"0"20"-104"0,0-20 10 0,0 18-32 0,0 1-20 0,0-19-2 0,0 37 13 0,0-17-19 16,-20 0 5-16,20-3-6 0,0 3-1 0,0 37 3 15,-20-20-3-15,20 61-2 16,0-62-1-16,0-16-1 16,0 17 0-16,0-37 2 0,20 19-2 0,-20-19 1 15,0 0-1-15,40-19-3 63,57-133-14-63,-83 133 20 0,26-18 21 0,-40 37-15 0,0 56-2 15,0-18-4-15,0-38-1 0,0 21 0 0,0 35 0 32,0 0 1-32,20-37 1 0,-20-19-2 0,0 20 1 0,0-20 0 0,17 0-1 0,-17-20 5 15,20 1-2-15,-20 0-2 0,0 0-1 16,57-76 3-16,-40 38 5 16,3 37 1-16,-20 20-2 0,17-17 0 15,3 17 2-15,3 17 0 0,-23 22-2 16,17-1-3-16,0-17 0 0,-17-4-3 15,0 2-3-15,0 1 0 0,0-2 1 0,0 1 0 0,0 19 0 0,0-18-2 16,0-20-2-16,0 37-3 0,0-18-31 0,0 39-113 16,0-58 104-16,0 20-59 0,0-20-21 15,0 0 77 1</inkml:trace>
  <inkml:trace contextRef="#ctx0" brushRef="#br0" timeOffset="5110.47">14598 6694 49 0,'0'0'172'0,"0"19"-59"0,0-19-95 0,0 19 11 0,0 0-7 0,0 19-15 0,0-19 5 0,0 1-9 0,0 75 5 15,0-58-5-15,0 40 1 0,0-40-3 0,0 20 1 0,0-20-1 0,0 3 0 0,0 18 1 16,0-22-2-16,0 42-1 0,0-41-8 0,-23 0 1 16,23 20-95-1,0-37 69-15,-20 0-77 0,20-20 74 0,0 0 2 0,0 0-19 16,0-20 24-16,0-17 23 0,0 16-11 0</inkml:trace>
  <inkml:trace contextRef="#ctx0" brushRef="#br0" timeOffset="5283.13">14555 6923 28 0,'0'0'8'0,"0"-20"3"0,0 20 6 0,20-19 6 0,-20-37 93 0,0 17-54 31,23 22-46-31,11-61 66 0,-14 58-33 0,0 3-25 0,-20 17-2 0,17 17-12 16,3 3-6-16,-3 18 3 15,3 38 1 1,-94 173-148 15,54-249 47-15,20 0 40-16,-20 0-47 0,20-40 39 0,-17 2 21 0</inkml:trace>
  <inkml:trace contextRef="#ctx0" brushRef="#br0" timeOffset="5585.09">14974 6180 31 0,'0'0'0'0,"0"0"45"0,0 0-19 0,0 0 24 0,0 0-5 15,0 0-10-15,0 0-25 0,0 0-3 0,0 0 11 16,0 0 10-16,20 0-7 0,-20 0-4 15,0 21 24 1,40 35-6-16,-40-18-16 16,17 96 3-1,-17-77-13-15,17 37-2 0,-17 0-5 0,0-74-2 0,0-1-1 0,0 0-4 16,-17 38-30-16,17-38 14 0,0 1-34 16,-17 17-63-16,17-37 72 0,0 19-72 0,0-19 80 15,0 0 7-15</inkml:trace>
  <inkml:trace contextRef="#ctx0" brushRef="#br0" timeOffset="5850.32">14960 6218 50 0,'0'0'56'0,"0"0"-22"0,0 0 0 0,0 0 24 0,0-17-35 0,0 17 27 16,-23 0-28-16,23 0 1 15,0 0-10-15,0 17 12 0,-20 2-14 0,20-19-7 16,0 20 5-16,0 0-8 0,-20-2 2 15,20-18-3 48,0 37-1-47,-17-18-15-1,0 19-246-15,-3-18 162 0,20-20 63 0</inkml:trace>
  <inkml:trace contextRef="#ctx0" brushRef="#br0" timeOffset="6039.91">14863 6828 141 0,'0'0'133'0,"0"0"-85"0,0 0-31 0,0 0 15 15,17 18-6 32,63 1 25-47,-46-19-44 0,100 0 8 0,-117 0-16 0,-17 0 2 0,37 0-9 16,-17-19-27-16,3-19-151 62,11-19-55-62</inkml:trace>
  <inkml:trace contextRef="#ctx0" brushRef="#br0" timeOffset="6772.58">15507 6180 56 0,'0'0'334'0,"0"0"-327"0,0 0 14 0,0 0-14 0,0 0 3 0,17-18-2 0,-17 18-6 0,0 0 5 0,0 0-7 47,63-38 11-32,-63 38-10-15,185-115 13 0,-165 97-12 0,0-1 0 0,0 19-2 0,-3-37 7 0,0 37-6 0,-17 0-1 63,0-21 2-47,40 116 10-16,-20 285-8 0,-20-303-3 0,0 75 1 46,17-38-2-46,40 342 8 0,-57-342 3 0,0-94-8 16,0-2-2-16,-20 1 5 0,20-19-5 0,-17 0 1 16,-3 0 1 31,-228-57 1-47,231 57-7 0,0 0 2 15,17 0-5-15,0 0 4 0,-20 0-5 0,20 0 2 16,20 20-47 15,14-20-62-31,29-20-61 16,28-74-10-16</inkml:trace>
  <inkml:trace contextRef="#ctx0" brushRef="#br0" timeOffset="6985.54">16248 6503 48 0,'0'0'305'0,"20"0"-295"0,-20 0-1 0,0 20 24 0,0-20-26 0,0 20-4 0,0-20-2 0,17 37-11 31,-17-16-181-31,-17-21-24 0</inkml:trace>
  <inkml:trace contextRef="#ctx0" brushRef="#br0" timeOffset="7162">16323 6713 193 0,'0'0'152'0,"-18"0"-142"0,18 0-10 46,-20 59 54 1,20-3-126-47,0-38-265 0</inkml:trace>
  <inkml:trace contextRef="#ctx0" brushRef="#br0" timeOffset="7884.02">16839 6389 37 0,'0'0'299'0,"0"20"-284"0,0-20 32 0,74 38 39 0,5-38-59 0,-24 0-14 0,-18-18-11 0,-17-2-1 0,17 20 0 0,-17-20 1 0,17 20-3 0,3-17 0 0,-3-4-2 0,0 2-15 0,-17 19-4 15,2-17-23-15,-7 17-1 0,-15-20 18 0,0 20-3 16,20 0-43-16,-20 0-13 0,0 0 6 0,0 0 18 15,0 0 33-15</inkml:trace>
  <inkml:trace contextRef="#ctx0" brushRef="#br0" timeOffset="8100.72">16896 6713 57 0,'0'0'65'0,"0"38"139"31,74 0-46-31,-34-38-146 0,-23 0-7 16,3 0-2-16,37 0 1 0,-57 0-3 0,57 0 0 15,0 0-2-15,-37 0-1 16,0 0-6-16,14 0-13 0,28-17-38 0,-27 17-45 16,-15 0 9-16,17 0 44 0,-37 0 3 0,37-21-23 15,40 21 21-15</inkml:trace>
  <inkml:trace contextRef="#ctx0" brushRef="#br0" timeOffset="10774.34">18606 5953 61 0,'0'0'131'0,"0"0"-88"0,0 0-6 16,0-18-6-16,0 18-19 0,111-40 78 0,-48 40-88 0,-29 0 1 16,-14 0-2-16,34 0-3 15,-14 0-2-15,-17 0-4 0,11 0-5 0,-34 0 3 0,40 0-18 16,-40 0 9-16,0 0-2 0,0 0-4 0,17 0-32 0,-17 0-9 16,17 0-51-16,-17 0 76 15</inkml:trace>
  <inkml:trace contextRef="#ctx0" brushRef="#br0" timeOffset="11067.95">18794 5877 42 0,'0'0'67'0,"0"18"-40"0,0-18 27 0,-14 0-5 0,14 0-28 0,0 19-1 0,0-19 15 0,0 21-19 16,0-21-1-16,0 18 12 0,0 1-16 0,-23 57 20 15,23-58-24-15,0 40 0 0,0-2-2 0,-20 59 3 16,0 76 0-16,-17-59-6 15,0-37-2-15,-40 95 2 16,57-114 0-16,3-38 0 0,-3 2 2 0,3-3 0 16,-3-18 0-16,20-1 0 0,-20 2-2 0,20-20 1 0,0 17-1 15,-17 3-1-15,17-20 2 0,0 20-2 32,-17-1 10-1,165-1 15-31,-148-18-24 0,23 0 2 0,11 0-2 0,-14 21 0 0,17-21 0 15,0 0-1-15,26 17 1 0,-49-17 0 16,46 0-4 31,128-75-404-47,-171 55 326 0,-17 0 60 0,20 20-12 16</inkml:trace>
  <inkml:trace contextRef="#ctx0" brushRef="#br0" timeOffset="11457.3">19632 6372 47 0,'0'0'49'0,"0"0"-20"0,0 0 0 0,0 0 23 16,0 0-9-16,0 0-12 0,-20 0-8 0,0 17 9 16,20-17-19-16,-14 0-9 15,14 20-2-15,-23 0 1 0,3-20-2 0,0 57 0 16,3 58 1-1,17-115-2-15,0 17 1 0,0 22 1 0,0-39-1 16,17 17 0-16,-17 3 4 0,0-20-2 0,40 0 21 16,-40 0-17-16,23 0 0 0,-23-20-2 0,14-36 12 15,26-2-4-15,-40 58-13 63,20-74 12-63,34-97 12 0,-34 188 14 0,3 80-24 0,-23 34-2 0,0-17-8 15,0 1 0-15,0-58-2 16,-43 210 3-16,23-153-5 0,20-75-1 0,-54 92 4 0,34-74 0 16,0-17-2-16,6-23-2 0,-9 23 3 0,3-23-2 0,-17 23-7 31,0-40-38-31,17 0 9 0,0-20 11 0,3-37-70 0,17 37 54 0,-17 3-8 16,-6-60-56-16,23-57-14 0,0 19 72 0</inkml:trace>
  <inkml:trace contextRef="#ctx0" brushRef="#br0" timeOffset="12100.04">20143 5743 45 0,'0'0'22'0,"0"0"64"0,0 0-32 15,0 0-2-15,0 0-29 0,19 0 32 0,-19 0-26 0,23 19-18 0,-6-19 7 0,20 39 17 0,-17-19-29 0,-3-20 4 0,3 17-7 0,18-17 3 0,4 19-3 16,-27-19 0-16,24 0 1 0,-19-19 2 16,55-38 3-1,-53 19-4-15,-22 38-4 0,15-19 1 0,5 0 2 0,-20-19 1 16,19 38-1-16,-19-17-2 0,0-3-1 0,20 20 3 0,-20 0-4 62,18-39 9-62,-18 172 2 0,0-19-6 0,0 210-1 0,17-268-2 16,-17 41-1-16,20-61-1 0,-20 22 0 0,0-20 1 16,20-19-1-16,0 58 0 0,-20-19 0 0,17-58 1 15,23 131 5-15,-40-112-5 16,0-19-1-16,0 21 1 0,0-4 2 0,0 2-1 16,0 1-3-16,0-2 2 0,-20 20 2 15,0-19-2-15,3 1 2 0,-23 0-1 16,40-20-1-16,-20 0-1 0,-15 17 3 0,-4-17-2 15,-18 0 0-15,37 0-1 0,-55 0-2 16,55 0 2-16,1 0-1 0,4 0-1 16,-8 0-7-16,23 0 5 0,-19 0 1 0,19 0-6 0,0 19-1 15,0-19-6-15,0 0 6 0,0 38-52 16,42-38-34-16,-42 0 67 0,0 0-1 16,54 20-122-16,-17-40 85 0,-19 1 31 15,22 0 27-15,-40 19-14 16</inkml:trace>
  <inkml:trace contextRef="#ctx0" brushRef="#br0" timeOffset="12423.4">21174 6351 33 0,'0'0'124'0,"0"0"-91"0,0 0 29 0,0 0-6 0,15 21 67 0,-15-21-108 0,0 0 12 0,0 17-15 0,20 3 15 0,0 0-13 0,-20-2 4 16,37 1-9-16,-37-19-7 0,17 0 1 16,3 20 0-16,0-3-3 15,3-17-10-15,-9 0-25 0,6 0-8 16,-20 0-25-16,20 0-30 0,-20-17-26 0,20 17 64 15,-3-20-20 17,0-17 37-17</inkml:trace>
  <inkml:trace contextRef="#ctx0" brushRef="#br0" timeOffset="12867.38">22463 5953 68 0,'-20'0'280'0,"20"0"-271"0,0 0 1 0,0 0 17 0,-17 0 6 0,17 19-23 0,0 0-1 0,0 18 5 0,0-17-9 0,0-2 4 0,0 21-1 0,0 18 2 0,0-39-6 0,17 97 6 31,-17 56-2-31,20-57-4 0,-20-93-4 0,0 15 0 0,0 1 1 0,0-17 0 0,0 18-1 16,0-19 1-16,0 38-2 0,0-37 0 0,0 112-28 16,20-94-17-16,-20-38 0 0,0 19-18 15,0-19 26-15,0 0-151 31,0-38 82-31</inkml:trace>
  <inkml:trace contextRef="#ctx0" brushRef="#br0" timeOffset="13284.07">22540 5838 53 0,'0'0'368'0,"-20"39"-329"0,0 19-13 0,20-21-20 0,-17 39 3 15,-23 0-4-15,6-20-4 0,34-18 0 16,-60 39-2-16,23 17-13 0,-3-54-10 0,20-3 9 16,-14 0-25-16,34-17 18 0,-60 37-43 15,46-36 44-15,-9-4-19 0,-17 2-33 16,23-19 39-16,0 0-14 0,-3 0 33 0,20 0 3 16,-20 0 3-16,20 0 2 0,0 0 6 0,-20 0 3 15,20 0 0 1,0 76 49-16,0-57-37 0,20 95 64 15,0-57-53-15,0 0-5 0,-3 20 10 16,0-40-18-16,-17-17-5 0,20-1 5 16,23 56 13-16,-9-36-1 15,6-39-11-15,-23 18-7 0,-17 3-1 16,114-4 26-16,-77 2-26 0,3-19 4 16,34 0 3-16,23-19-2 0,54-56-7 31,117-116-18-16,-251 172-23-15,0 19 12 0,3-19-39 0,-20 0 25 0,20 19-54 0,0-17 3 16,-20-3 58-16,17 0-28 16</inkml:trace>
  <inkml:trace contextRef="#ctx0" brushRef="#br0" timeOffset="16467.34">13019 7950 25 0,'0'0'17'0,"0"0"-8"0,0 0-9 31,0 0 46-31,-40 0 132 0,40 0-153 16,0 0 12-16,0 0-27 0,0-19-7 0,0 19 0 16,0 0 0-16,0 0 12 15,22 0-5-15,-4-20-1 0,-18 20-8 0,17 0 1 0,3 0 0 16,0 0 0-16,17 0-1 0,-20 0 0 0,23 0 1 15,57 39-4 1,-80-22 3-16,20-17 0 0,5 21-3 0,-27-21 1 0,-15 0 0 16,20 17 0-16,0-17 0 0,0 0-1 0,17 20-5 15,-37-20-2-15,17 0-8 0,3 0 10 0,-20 0-16 16,20 0-10-16,-20 0 12 0,0 0-31 0,0 0 22 0,0 0 0 16,0 0-51-16,0 0 60 0,0 0-8 0,-20 0 22 15,20 0-19-15</inkml:trace>
  <inkml:trace contextRef="#ctx0" brushRef="#br0" timeOffset="16918.29">13076 7836 22 0,'0'0'64'0,"0"0"-7"0,0-19 2 0,0 19-41 0,0 0-18 63,0 0 65-48,17 37 45-15,3 97-96 0,-20-40-9 0,0 97-5 0,0-59 2 0,-20 39-2 16,20-132 1-16,-17 113-1 31,17-115 0-31,-20 116 0 0,0-78 5 0,3 78-2 16,17-38 4-16,0-97-5 15,17-18 1-15,-17 0 4 47,248 20 41-31,-154-20-40-16,-54 0-8 0,-20 0 0 15,-20 0 0-15,54 0 2 47,3 0-40-47,-37 0-378 0,-20 0 368 0</inkml:trace>
  <inkml:trace contextRef="#ctx0" brushRef="#br0" timeOffset="17903.56">14139 8482 39 0,'0'0'64'0,"0"0"34"0,-40 20 69 0,23 16-154 0,17 22 5 0,-17 113 6 16,17-37-17-16,0-117-6 0,17 22-1 15,20 0 24-15,6-97-8 0,-9-36 5 0,-14 54-11 32,-20 3-2-32,0 0-6 0,0 37 3 15,37 57 22 17,0 57-16-32,-17 170 3 15,-40-74-13-15,3-173-1 0,17-16 2 0,-37 53-2 0,-3-18-16 47,-57-397-478-47,97 266 472 16,20-39-18-16</inkml:trace>
  <inkml:trace contextRef="#ctx0" brushRef="#br0" timeOffset="18390.15">14632 7894 74 0,'0'37'335'0,"20"-18"-329"0,0-2 3 0,17 21-1 16,-37-18-6-16,57 20 0 15,-20-23 0-15,40 3 1 16,-60-20-2-16,3 17 1 0,0-17 0 0,3 0-1 0,-9-17 2 0,6 17 3 15,0-20 6-15,0 3-3 16,-20 17-5-16,17 0 2 0,0 0-4 16,-17 0 3-16,20 0-4 0,-20 0 1 0,0 17 3 0,0 3-2 0,20-3 2 15,-20 2-3-15,37 153 12 47,0-38-9-31,6 169 22-16,-43-246-15 0,0-36-6 0,0-2-4 15,-23-2 1-15,23-17-1 0,-20 21 2 0,20-2-3 16,-37-2-2 0,-20 22 7-16,3-20-5 0,14-19 0 15,-17 20-1-15,37-20-1 0,-17 19 2 0,0-19 3 16,-17 17-4-16,54-17-1 0,-43 0 1 16,43 0-1-16,-20 0-4 0,3 0 4 15,17 0-1-15,0 21-11 0,0-21 7 0,57 0-86 31,0 0-26-31,-37-21 81 0,-20 21 1 0,37 0-7 16,20-17-129-16,-57-2 146 0,37-1 1 0,-17 1 4 0</inkml:trace>
  <inkml:trace contextRef="#ctx0" brushRef="#br0" timeOffset="18700.83">15524 8367 23 0,'0'0'6'0,"0"0"41"0,20 0 33 0,-20 0-13 0,0 0-28 0,0 0-22 15,20 0 52-15,-20 0-58 0,23 0 13 16,-23 21-6 0,0-4-23-16,0 2-7 0,0-19-14 0,0 20 7 15,0-3-175-15,0 4 157 0,0-21 5 16,-23 0 8-16,23 20-28 0</inkml:trace>
  <inkml:trace contextRef="#ctx0" brushRef="#br0" timeOffset="18821.31">15621 8711 143 0,'0'56'305'0,"0"-36"-302"0,0-20 2 0,-20 17-4 15,20-17 1-15,0 21-3 0,0-21-4 0,0 19 0 0,0-2-13 16,0 4-78-16,0-21 54 0,0 0-7 0,0 0-60 0,0 0 7 16,0 0 70-16</inkml:trace>
  <inkml:trace contextRef="#ctx0" brushRef="#br0" timeOffset="19668.39">16114 8217 71 0,'0'0'80'0,"0"0"28"0,0 0-82 0,0 0 19 0,0 0-9 0,0 19 27 0,0-19-56 0,0 0 1 0,0 0 14 0,0 17-12 0,37-17 5 0,-37 0-6 0,43 0 2 16,-26 0-8-16,57 0 10 16,-36 0-12-16,-19 0 0 0,78 0-1 62,169 0-154-62,-247 0 103 0,-19 0-19 0,0 0 29 0,18 0-40 16,-18 20 19-16,0-20 28 0,-18 0-2 15</inkml:trace>
  <inkml:trace contextRef="#ctx0" brushRef="#br0" timeOffset="19852.93">16323 8519 62 0,'0'0'33'0,"0"0"43"0,-18 0-18 0,-2 0 10 15,3 19 1-15,17-19-55 0,0 0 1 16,-20 0 12-16,20 21-3 0,0-21-11 0,20 0 24 16,-3 0-30-16,21 17 18 0,-19-17-21 15,39 20 7-15,1-20-10 0,-24 0-3 16,-35 19 2-16,20-19-1 0,37 0-7 0,-37 0-13 16,19 0-15-16,-4-19 11 0,5 19-73 0,-21-20 13 15,36-18-104 1,-35 2 143-16,-20 36 13 0</inkml:trace>
  <inkml:trace contextRef="#ctx0" brushRef="#br0" timeOffset="20351.7">17637 7796 36 0,'0'0'103'0,"0"0"-49"0,17 0 7 0,-17 0-46 0,20 0 47 0,0 0-38 0,-20 0-16 0,17 0-1 0,63 21 28 0,-46-21-25 0,6 0 2 0,-3 0-6 16,-20 0-3-16,23 19 0 15,17-19-20-15,-37 0-2 16,-20 0 7-16,0 0-3 0,20 18-24 0,-20-18 16 0,0 0-62 16,0 0 52-16,-20 0-1 0,20 0-28 0,-40 19-6 15,26-19 60-15,-9 0-16 0</inkml:trace>
  <inkml:trace contextRef="#ctx0" brushRef="#br0" timeOffset="20937.08">17808 7854 22 0,'0'0'0'0,"0"0"10"31,-60 0 250-31,43 19-167 0,17-19-82 0,0 38 22 0,0 1-17 0,0-1-4 16,0-21-7-16,0 43 0 0,0-43-3 0,0 80 2 15,-20 55-2 1,20-59 0-16,0-15-1 0,-17-4-1 0,17-35-1 0,-20 76 1 15,20-98 2-15,0-17-2 63,0 0 0-1,0 0 0 1,0 0 0-1,0 0 0 1,0 0 0-1,-77 229-1-46,60-134 41-16,34-113-37 0,23-3 12 0</inkml:trace>
  <inkml:trace contextRef="#ctx0" brushRef="#br0" timeOffset="20994.98">18529 7950 57 0,'-20'0'357'0,"20"169"-287"0,-17 136-55 0,17-76-44 0,0-115-106 0,-20-37-200 0</inkml:trace>
  <inkml:trace contextRef="#ctx0" brushRef="#br0" timeOffset="21317.86">18227 8310 35 0,'0'0'15'0,"0"0"4"0,0 0 53 16,0 21 9-16,0-21-67 0,0 0-2 0,0 0 1 0,0 0 27 0,0 0 30 47,17 0-2-32,77 0 7-15,-74 0-62 0,40 19 1 0,-60-19-8 0,0 0-6 63,54 0 8-63,97 0 10 0,-111 0-17 15,14-19-119-15,-54-2-29 0,0 21-11 0,0-20 71 0,0 20 47 16,0 0 16 0</inkml:trace>
  <inkml:trace contextRef="#ctx0" brushRef="#br0" timeOffset="21834.08">18814 8310 31 0,'0'0'59'0,"0"0"32"0,0 0-62 0,0 0 23 0,0 0-10 0,0 0 20 0,0 0-51 0,0 0 9 0,0 0 4 0,0 0-5 0,0 21-15 0,0-21 3 0,0 19-3 16,0 19 8-16,0-21-9 0,0 22 1 15,0-1-3-15,-20 56 1 16,20-74-2-16,0-1 1 0,0-19-1 63,77-113 6-63,-60 93-7 31,3-18 5-31,0 38-2 0,-20 17-1 0,0-17 1 15,0 41-3-15,0-24 2 0,0 2 0 0,0 2-2 0,0-4 1 16,23 3 0-16,-23-1 1 0,0 19-2 0,14-18 2 16,-14-3-1-16,0-17 3 0,0 0-2 0,0 0 0 0,20 0 0 15,0-17 1-15,0-23-2 0,-20 22 0 16,34-78 6-16,-14 79-2 0,0-24-2 16,0 4 4-16,-20 18-4 0,17 19 0 0,3 0 3 0,-20-17 1 15,20 17 1-15,-3 0-2 16,-17 17 0-16,23 22-1 0,-23-22-3 0,0 4 3 0,17 16-3 15,-17 3-2-15,0-3-7 0,0 0-7 0,0-17-9 16,0 0 9-16,0-3-2 0,-17 23-57 0,17-40 74 63,0 17-222-63,0-17 37 0</inkml:trace>
  <inkml:trace contextRef="#ctx0" brushRef="#br0" timeOffset="22018.43">19364 8331 29 0,'0'0'36'0,"0"0"17"0,0 0-25 0,0 0 25 0,0 0-30 0,0 0-2 0,0 0 16 0,0 0-7 0,23 19-17 0,-23-19 9 0,0 55 14 0,17-36-20 0,-17 1-10 0,0 18 6 0,0-1-1 0,0-18-7 16,0 39 3-16,0 378 22 31,0-379-27-31,-17 39-6 0,-6 19-28 16,23-58-9-16,0-39-18 0,-20 19-16 0,3-17-136 31,17-40 165-31</inkml:trace>
  <inkml:trace contextRef="#ctx0" brushRef="#br0" timeOffset="22189.75">19421 8538 78 0,'40'-19'348'0,"34"153"-249"0,-74-76-99 0,0-58 1 16,0 36 1-16,0 42-1 0,0-59-2 0,0 19 1 16,-37-2-8-1,-20 3-92-15,57-20 54 0,-37-19-207 16,-3-38 144-16</inkml:trace>
  <inkml:trace contextRef="#ctx0" brushRef="#br0" timeOffset="22669.09">20014 8025 37 0,'0'0'51'16,"0"-20"66"-16,0 20-35 0,0 0-29 16,0 0-37-16,0 0 55 15,0 0-63-15,0 0-2 0,0 0 14 0,0 20 1 16,17 0-5-16,-17 0-9 0,0-20 1 0,0 37 9 16,17-37-10-16,-17 77 10 0,20-20-7 15,0-3-5-15,-3 6-2 0,-17-60-3 63,20 169 2-63,-20 173-384 0,0-342 286 0,0 0 62 0,-20-36-1 15,20 15 28-15,0 21-13 0</inkml:trace>
  <inkml:trace contextRef="#ctx0" brushRef="#br0" timeOffset="22835.02">19954 8045 56 0,'0'0'269'0,"0"0"-194"0,0 151-1 0,0-94-78 0,0 0-30 16,-20-36-9-16,20 36-174 0,-17-57 124 16,17 17 61-16,0 2-19 0</inkml:trace>
  <inkml:trace contextRef="#ctx0" brushRef="#br0" timeOffset="23017.88">19823 8711 146 0,'0'0'111'0,"0"0"-19"62,0 0-57-62,-20 0 15 0,20 0-11 0,0 0-30 0,74 0 31 0,3-21-30 0,94-16-8 0,-153 17-10 0,1 20 2 0,4-18-3 0,-6 18 0 0,0-19-16 16,78-39-135-1,-95 39 79-15,20 19-17 0,-20-37 18 0,0 16 43 16,0 21 16-16</inkml:trace>
  <inkml:trace contextRef="#ctx0" brushRef="#br0" timeOffset="23466.09">20430 7988 74 0,'-20'-21'236'0,"20"21"-212"0,0-36 25 0,0 16-14 16,0 3-24-16,0 17 4 0,0 0-11 0,0 0 8 16,0 0-8-16,20 17 0 0,-20 3 4 0,20-20-5 15,-3 36 1-15,-17-36-4 63,0 21 1-63,58 36 4 0,150 0 9 15,-188-57-12-15,-20 0 0 0,20 0 4 16,-3 0-9-16,-17 17 4 0,0 2 2 16,0 22-2-16,0-41-1 0,0 38 1 0,0-2-1 15,0-16 1-15,0-3-2 0,0 24 1 0,0 16-2 16,0 16 4-16,0 4-1 0,0-56-1 0,0-4 0 0,0 3 0 16,0 95 2-16,0-96-1 0,0 18 4 15,0-17-3-15,0 37 8 16,0-40-1-16,0 4-5 0,0-21 4 0,-17 0-6 15,17 19 0-15,0-19 5 0,0 0-5 0,-20 0 0 16,-17-19-2 0,17 19 1-16,-20 0-1 0,23-21 1 0,17 21 0 0,-38 0-1 0,19 0-3 15,-1 0-4 32,-75 115-205-47,19-38-142 0</inkml:trace>
  <inkml:trace contextRef="#ctx0" brushRef="#br1" timeOffset="37325.11">10299 7188 14 0,'0'0'9'0,"0"0"-8"0,0 0 0 0,-17 0 1 0,17 0-2 16,0-20 7-16,0 20-6 15,0 0 1-15,0-17 5 0,0 17-4 0,0 0 0 0,0 0 4 16,0 0 12-16,0-20-5 0,0 20 27 15,0 0-34-15,0 0 0 0,0 0 0 0,0 0 7 0,0 0 4 16,0 0-8-16,0-18 0 0,0 18-5 31,0 0 13-15,37 0 20-16,0 0-28 0,-37 0-8 0,37 0 4 16,-17 0-1-1,57 38 5-15,-77-21-7 0,37-17 0 0,-37 20-2 0,37 19-2 16,-17-21 2-16,3 20 2 0,-6-38-2 0,0 39 0 15,3-2 1 1,-20-16 1-16,37 53 1 0,-37-55-3 0,20 59 2 0,-20-21-2 16,17-21-1-16,-17-15 1 0,0 54 3 0,0-19-2 15,0-16-1-15,20 189 17 16,-20-156-6-16,0 25-2 0,0-44-5 0,0-13-2 0,0 72 3 62,20 287-3-62,17-191 4 0,57 285 6 0,-94-458-12 0,20 62-1 0,0-3-2 16,-20-59 2-16,0-16 0 0,37 75 3 16,-37-75-3-16,0 37 0 0,20-39 1 0,-20 20 0 0,0-20-1 15,17 58 1-15,6-55-1 0,-23 16 1 16,54 115 2 0,3-94-3-16,-20 37 1 0,-37-78-2 0,43 24 2 15,-43-23-2-15,54 94-3 0,-17-16 4 16,-17-57 1-16,17 19-2 0,-37-40 1 15,40 38 0-15,34 78-3 0,-37-58 4 16,-17-18-1-16,23-21 0 0,11 78 1 16,-34-96-1-16,-3-1-1 0,40 39 2 0,-20-20-2 15,-17 3 1-15,-3-40 1 0,23 37 0 0,-3 20-1 16,-17-57 0-16,37 58 1 16,-20-21 2-16,40 2-2 0,-40-39 0 0,-37 0-1 62,57 18 5-62,571 59 8 0,-551-77-10 0,17 0 6 0,-54 0-7 0,-3 0 0 0,0 0-1 16,20-20 1-16,94 20 3 0,-111-18-4 15,37 18 1-15,-3 0-2 0,40 0 5 0,-74 0-2 16,-3 0-1-16,37 0 2 0,23-20 0 16,17 20 1-16,-17 0 0 0,205 20 13 31,-168-2-14-31,-3-18 0 31,838 210 2-31,-812-192-3 16,48 21 0-16,43-1-1 31,-74 0 0-31,-83-38-1 0,138 76-2 16,-95-39-2-16,-97-17 2 0,79 18 4 0,-4-1-5 15,-33-18 3-15,-24 1 0 0,-35-2-2 16,34 2 3-16,-12-20-2 0,13 19 0 15,19-19-1 48,-265-437-508-63,157 399 484 0</inkml:trace>
  <inkml:trace contextRef="#ctx0" brushRef="#br1" timeOffset="38147.28">10698 6979 25 0,'0'0'3'0,"0"0"3"0,0 0 2 0,0-19 2 0,0 19 2 0,0 0-5 0,0 0 9 0,0 0-7 0,0 0 11 0,0 0 3 0,0 0 15 0,0 0-13 0,0 0-14 0,0 0 1 16,0 0 9-16,0 0-11 0,0 0 8 0,0 0-11 0,0 0-1 0,0 0 8 15,0 0-8-15,0 0 1 0,-57 38 22 16,0 21-13-16,37-59-5 0,3 37-5 0,-3-37-2 0,-17 37 3 15,17-37-4-15,-57 37 4 0,60-17-3 16,-60 19 0-16,77-39-4 63,-77 39 0-63,-17-22 25 0,137 2-19 0,8-19-2 15,9 20-2-15,51 38 1 47,442 512-105-47,-479-532-78 0,-51-38 130 0,-23 17 10 0,17-17 12 16,3 0-17-16</inkml:trace>
  <inkml:trace contextRef="#ctx0" brushRef="#br2" timeOffset="50452.91">18566 12094 30 0,'0'-18'216'0,"0"18"-155"0,-37-19 54 0,37 0-83 0,-20 19-10 0,3-19-10 0,17 19-7 0,0 0-5 32,0 0 0 30,-20 0 13-62,0 19 10 0,20 114-11 0,0-39-11 0,0 77 6 0,20 78-8 16,-20-41 3-16,0-74-2 0,0-134 0 0,20 37-5 0,-20-19-27 0,0-36-157 0,0 18 189 62,0 0 0 1,0 0 0-1,0 0 0 1,0 0 0-1,0-56-158-46,0-78 32-16,0 134 126 62</inkml:trace>
  <inkml:trace contextRef="#ctx0" brushRef="#br2" timeOffset="50501.81">18509 12171 28 0,'57'151'463'0,"-17"-170"-887"0,-23 19 383 0,-17-18 15 0</inkml:trace>
  <inkml:trace contextRef="#ctx0" brushRef="#br2" timeOffset="50669.69">19042 11942 17 0,'0'0'5'15,"0"0"-4"-15,0-19 0 16,0 1-2-16,0 18 1 0,0 0 0 0,0 0 0 0,0-19-1 16,0 19 1-16,0 0 0 0,0 0 0 0,0-20-1 0,0 20 0 0,0 0-19 15</inkml:trace>
  <inkml:trace contextRef="#ctx0" brushRef="#br2" timeOffset="51403.34">19025 11886 15 0,'0'0'6'0,"0"0"-5"16,0-20 5 31,-20 2 123-47,20 18-93 0,0-20-23 0,0 20 12 0,0 0-2 0,0 0-2 15,0 0 7-15,0 0 3 16,0 0 6-16,0 0-32 16,0 0 13-16,0 0-8 0,0 20-6 0,0-20 2 15,0 0-3-15,0 0 1 0,-20 18 1 0,20-18-2 0,0 0 2 0,0 20 3 16,0 17 6-16,0-18-5 16,0 1-3-16,0-2-1 0,0 1-3 0,0 20 4 15,0-20-1-15,0 0-1 0,0-1-2 16,0 1 0-16,20 39 10 15,-20-39-14-15,20 0 4 0,-20-19 2 0,0 0-2 0,17 19-1 16,-17-19 2-16,0 0 1 0,17 0-2 0,3-19 3 0,20 0 3 16,-23-38-5-1,-17 37-1-15,20-36-1 0,-20 56-1 16,0-19 1-16,20-39 4 47,-20 20 2-47,0 19 4 15,0 38 4-15,0 115-5 0,0-77-11 0,0-19-1 16,17 38 0-16,-17-38-8 0,0-1 2 16,0-37 0-16,23 40-3 0,-23-22-55 15,17 1-9-15,0-1 8 0,-17-18 27 16,20 0-98-16,-20-18 61 0,20 18 51 0,-3-37-2 0,-17-3 18 16,20 21 8-16,-3-75 1 15,26-2 3-15,-43 77-1 0,17 1 1 0,0-20 8 16,-17 38 0-16,0-39 25 0,20 20-9 0,-20-19 36 0,20 38-32 0,-20 0-3 15,0-19 19 1,17 1 150 0,-17 36-186-16,0 1 10 0,0 1-3 15,0-2-11-15,-17 40 14 0,17 17-11 0,0-55-7 16,0 18-1-16,0 38-1 0,-20-38-3 0,20-20 2 16,0 41 1-16,0-22 3 0,-20-19-3 0,20 39-3 15,-17-37-1 16,0-1-21-15,-6 0-24 0,-34-171-394-16,57 75 415 0</inkml:trace>
  <inkml:trace contextRef="#ctx0" brushRef="#br2" timeOffset="51703.51">19686 11277 48 0,'0'0'60'0,"0"19"152"0,20 0-185 0,-20 0-1 0,0-1-15 0,0 135 44 0,0-20-29 0,0-95-22 0,0 57 1 15,-20 20-1-15,20-39-2 0,-17 19-2 16,17 19 0 0,0-95 4-16,0-19-1 0,17 0-1 0,-17 0 1 15,0 0-2-15,0-19 1 0,20-1-2 0,0-18 1 0,-20 1 1 16,23-1 1-16,-9-1 1 15,26-37 20 17,-20 76-19-32,91 210 35 15,-54-1-53-15,-57-152-7 0,0-39 7 0,0 21-2 16,23-1-54-16,-23-19 37 0,0 0-6 0,0-19-5 16,17 19-124-16,-17-19 74 0,17 0 22 0</inkml:trace>
  <inkml:trace contextRef="#ctx0" brushRef="#br2" timeOffset="52503.23">20430 11999 56 0,'-20'0'205'0,"20"0"-147"0,-19 0 90 0,4 0-126 0,15 0 1 16,-23 0-8-16,4 20 0 0,19 18-5 0,-20-1-3 0,20 2-6 0,0-1 0 0,0-38 0 0,0 38 0 0,0-19 0 0,0 56-2 0,0-36 1 0,20 18 2 0,-1-39 4 15,-19 1-6-15,23-19 2 0,-23 0 2 0,0 0-5 0,15-19 5 16,4 1-3-16,-19-1 3 0,20-19 2 0,-20 18-4 16,0-17-2-16,20-39 1 15,-3 57 0-15,-17-20 1 0,0 21-2 0,18 18 0 16,-18 0 2-16,0 0-2 0,0 0 3 0,0 18-3 0,0 2 1 0,0 18 2 15,0 247 8-15,0-228-9 16,-18 0 1-16,18 0-2 0,-17 37-2 0,17-36 0 0,0-19 2 16,-20 55 3-16,0-17-3 0,20-40-1 0,0 79 2 15,0-99 0-15,0-17-3 16,20-17 0 0,35-136-26 15,136-380-370-31,-151 456 240 0,-40 40 142 0,17 37 6 0,-17 0-15 31</inkml:trace>
  <inkml:trace contextRef="#ctx0" brushRef="#br2" timeOffset="53281.71">18606 12113 18 0,'0'0'12'0,"-40"0"101"0,40 0-67 0,0 0-33 0,0 0 1 0,0 0 11 0,-20 0-3 0,20 0-12 0,0 0 0 0,0-19 12 0,0 19-11 0,0 0 19 16,0 0 16 0,0 0-37-16,0 0 9 0,0 0 28 0,60 0 24 47,-3 0-46-47,-40 19-13 0,3-19-8 0,17 20 1 0,-37-20-2 0,20 38-4 0,17-19 1 15,-37 0 2-15,20 19 3 0,0 0-2 16,-20 19 4-16,0-37-6 0,-20 17-2 15,20 0 3-15,-34-17-2 0,11-2-11 0,3 2 2 0,-17-1-66 16,17-19 48-16,20 0-5 0,-17 0-5 16,-23-19-199-16,23-1 139 0,17 20 43 0</inkml:trace>
  <inkml:trace contextRef="#ctx0" brushRef="#br2" timeOffset="53930.72">22805 11771 51 0,'0'0'0'0,"0"0"97"0,0 0-13 0,0 0-30 0,0 0-54 31,0 0 29-16,0 0 2 1,0 0 98-16,-34 20-77 0,-66 169-41 0,63-131-13 0,17-20-2 0,-14 37-3 16,-6-17-27-16,20-2-7 15,0-18-17-15,20 1-20 0,-17-39 28 0,-3 75-149 16,20-56 175-16,0-19-14 0</inkml:trace>
  <inkml:trace contextRef="#ctx0" brushRef="#br2" timeOffset="54155.4">22825 12303 99 0,'0'0'52'0,"0"0"47"0,0 19-40 0,0-19-17 0,0 40 6 31,-20-3-10-31,20-19-29 0,-20-18-2 0,20 0-5 0,0 19 0 0,0 1-2 16,0-20 1-16,0 18 2 15,0-18-4-15,0 0-2 47,40-94-138-47,-40 36-7 0,0 21 83 0,0-1 17 16,0 0 24-16,0 0-7 0</inkml:trace>
  <inkml:trace contextRef="#ctx0" brushRef="#br2" timeOffset="54473.2">22500 11752 71 0,'0'0'0'0,"0"0"39"0,0 19 80 0,-17-19-41 16,17 0-57-16,-20 20 34 0,0-20-29 16,-14 18 17-1,11-18-25-15,23 0-14 0,0 0 3 0,0 0-4 0,0 19 3 16,0-19-4-16,0 0 17 16,0 0-10-16,23 0 1 0,-6 0-2 0,-17-19-2 0,17 19 2 0,-17-18-5 15,20-2 2-15,-20 1-2 16,20-95 5-16,-20 57-8 0,0 19 2 15,0 38-1-15,-20-38 0 0,20 19-1 0,0-1 2 16,0 20-3-16,-20 0 1 0,3 0 1 16,17 20-3-16,-17 17-7 15,17 21-15 1,0 95-181 31,54-59-102-47,-34-74 277 0</inkml:trace>
  <inkml:trace contextRef="#ctx0" brushRef="#br2" timeOffset="54770.02">23241 12019 53 0,'0'0'30'0,"0"0"11"0,0 0 39 0,0 19-49 0,0-19-5 0,0 0 18 15,-17 0-24-15,17 19 48 16,0 0-37-16,0-19-8 0,0 0-15 0,0 18 10 0,0-18-9 16,17 0 14-16,3 0 5 15,0-18-23-15,-3-20 7 16,-17 38-9-16,40-39 2 0,-23 20-4 0,6-19 0 16,-6 1-1-16,40-20-67 15,-57 57 20-15,17 0-56 16,-17 0 1-16,20 0-55 31,-20 0 73-31</inkml:trace>
  <inkml:trace contextRef="#ctx0" brushRef="#br2" timeOffset="55103.17">23740 11392 74 0,'0'0'49'0,"-23"-20"195"0,23 0-189 16,0 20-42-16,0-18 18 0,-17 18 2 16,17 0-25-16,0 18 4 0,0 2-5 0,-23 0 2 0,23 54 3 15,0-54-7-15,0 37 3 0,0-19-6 0,0 0-1 16,-17 77-1-16,17-1 2 16,0-57-1 30,40 171 2-46,-23-152 3 0,20-134 3 0,-37 58-9 63,40-94 14-63,-3 94-4 16,-74 56-20-16,-17 21-63 0,14-39-19 0,17-19 5 15,-31-1-228 1,54-18 284-16</inkml:trace>
  <inkml:trace contextRef="#ctx0" brushRef="#br2" timeOffset="55469.88">24268 11999 21 0,'0'-19'9'0,"0"19"-4"0,0 0 33 0,0 0-29 0,0 0 3 0,0 0-6 0,0 0-4 0,0-18-1 0,0 18-3 0,0 0-3 0,0 0 0 0,0 0-8 0,0-20-2 0,0 20-1 0,0 0 4 0,19 0 6 15,-19 0 3-15,0 0 0 0,0 0-20 16</inkml:trace>
  <inkml:trace contextRef="#ctx0" brushRef="#br2" timeOffset="57136.49">24367 11848 66 0,'0'0'92'0,"0"0"-44"0,0 0 48 0,0 0-17 0,0 0-63 0,0 0-2 0,0 0 37 0,0 18-41 0,0-18 6 0,0 0-1 0,0 0-7 0,0 20 3 0,0-1-5 32,-23 114 36-17,23-38-28-15,0-38-8 0,0-38-6 0,-19 134 2 16,19-79-4-16,0 60 3 16,0-58-2-16,0-19-4 0,-20-19 2 0,20 19-7 15,0 38-12-15,0-76 12 0,-18 39-26 16,18-1-49-16,0-39 60 0,0 1-39 15,0-19-121-15,-19 0 87 0,19-37 51 16</inkml:trace>
  <inkml:trace contextRef="#ctx0" brushRef="#br2" timeOffset="57375.49">24367 11828 80 0,'0'0'167'0,"0"0"-88"0,0 0-23 16,0 0-13-16,0 0-24 0,0 0 27 0,15 0-13 16,-15 0-24-16,39 0 9 15,-39 0-13-15,55 38 20 0,-33 1-16 0,-4-2-5 0,4-37-4 16,-22 38 3-16,15 1-1 0,-15-39-1 0,20 38-3 16,-20 56 1-16,0-55-4 15,-20-20-1-15,-17 57-43 0,-3-39-33 16,5-17 7-16,35-20 24 0,-20 20-6 0,-57-20-177 15,58 18 197-15</inkml:trace>
  <inkml:trace contextRef="#ctx0" brushRef="#br2" timeOffset="59120.45">18452 13768 24 0,'0'0'10'0,"0"0"14"0,0 0-6 0,0-20 117 0,0 20-91 0,0 0-5 0,0-18-5 0,0 18-19 0,0 0 27 0,0 0-19 15,0-20-11-15,0 20-2 0,0 0-2 0,0 0-8 63,0 0 0-1,0 0 0 1,0 0 0-1,0 0 0 1,0 0 0-1,20 0 46 1,0 77 34-63,-20-39-78 0,0 170 19 0,0-189-20 0,54 20-3 0,157-457 7 0,-154 570-6 15,-57-75 9-15,0-77-3 0,285 246-523 0,-265-246 433 0</inkml:trace>
  <inkml:trace contextRef="#ctx0" brushRef="#br2" timeOffset="59603.99">19307 13787 48 0,'-37'94'464'0,"0"-16"-426"0,37-61-38 0,-17 155 8 0,17-133-7 0,0-22 0 0,17-17-1 0,-17 19 1 0,17 1 2 0,-17-20-2 0,0 0-4 0,0-20 7 0,20-36 10 0,-20 56-9 0,0-37-3 0,0-21-9 0,20 19 3 0,-20-18 6 0,17-17 4 15,-17-41-4-15,0 76-3 16,0 39 0-16,0 0-4 0,0-18-9 0,0 18-7 0,0 0-20 15,0 0 25-15,0 18-93 16,0 21 80-16,0-1-113 0,20 18 16 16,-20-35 93-16,0-4 23 0,0 3 3 0,0-20 0 15,17 20 6-15,3 17-6 0,-20-17 9 16,0-20 6-16,23-20 16 16,-23 0 15-16,0 20-15 0,17 0 0 0,-17-17-1 0,0 17-23 62,37-97 249-62,-37 80-207 0,0 17-9 0,20 94 44 0,-3-37-63 16,-17 38-3-16,20-76-10 0,-20 38-2 0,0-37 2 0,0-3 2 15,0-17 1-15,0 39-3 0,17-20 1 0,-17 0 2 16,0-19 0-16,0 0-2 0,20 0 2 16,0-58 7-16,-20 39-8 0,23-37-3 0,-23 38 2 0,0-40-6 0,14 19-1 15,-14-18 0-15,20 0 11 0,0-37-14 16,-20 56 3-16,37-19-127 15,-37 57 111-15,0 0-2 0,0 0-63 16,0 0 52-16,17 18-3 0,-17-18-46 0,0 20 40 0,0-20 43 63,0 38-107-48,40 18 67-15</inkml:trace>
  <inkml:trace contextRef="#ctx0" brushRef="#br2" timeOffset="59804.42">19897 13939 19 0,'0'0'8'0,"0"0"-8"31,0 0 0 31,37 37 19-62,3-54-24 0,0-23-14 0,-23 40-1 16</inkml:trace>
  <inkml:trace contextRef="#ctx0" brushRef="#br2" timeOffset="60380.41">20185 13902 24 0,'0'-21'279'0,"0"2"-250"0,0 2-4 0,0 17-15 0,0 0 7 0,0 0 25 63,0 0-32-63,-42 57 85 0,42-20-80 0,0 20-8 0,-18 38 1 0,18-38-5 15,0-38-4-15,0 18 1 47,0 2 2-47,0 20 9 0,0-23-5 0,18-36 4 16,24-57 3-16,-42 38-10 0,0 0-1 0,17-57-5 0,0 0 7 0,-17 1-13 15,0 35 7-15,20 23 1 0,-20 17 1 63,20-78 9-63,-20 78-9 62,17 306 48-46,-74 245-45-16,40-305 14 0,74-340-12 0,-40 56-3 16,-17 18 0-16,38 1 1 0,-38 19-3 46,0-38 0-46,153-114-140 16,-19 172-408-16</inkml:trace>
  <inkml:trace contextRef="#ctx0" brushRef="#br2" timeOffset="61204.95">22557 13502 35 0,'40'-20'344'0,"-40"20"-344"16,17 39 133 15,-282 473-56-31,245-454-86 0,3-19-3 0,-23 18-19 16,40-40 15-16,0-17 16 62,0 0 0 1,0 0 0-1,0 0 0 1,-54 115-521-1</inkml:trace>
  <inkml:trace contextRef="#ctx0" brushRef="#br2" timeOffset="61436.9">22708 13976 95 0,'-17'-37'288'0,"-3"-229"-475"0,-17 132 68 0,17 77 89 0,3 0 10 0,-80 0 30 0,-54 76 143 0,114 0-97 0,37-19-56 62,-40 19 61-62,20 95 9 0,3-18-23 0,111 37 41 0,-74-133-81 0,0-38 4 16,-20 38-11 46,0-38 9-62,57-343 29 16,-57 343-35-16,-77-55 1 0,40 186-22 0,37-72 6 0,0 35-14 16,0 0-15-16,0-37 23 0,0 38-25 0,0-57 14 15,17 57-74-15,23 20-73 0,54 17 58 16</inkml:trace>
  <inkml:trace contextRef="#ctx0" brushRef="#br2" timeOffset="61771.5">23033 13862 29 0,'0'19'177'0,"0"19"-105"0,0-18-53 0,0-20-1 0,0 57 50 0,0-20-30 16,0 2 2-16,0-20-28 0,0-19 41 16,17 0 1-16,3-58-39 15,-20 58-14-15,20-37 0 0,-20 17-2 0,20 3 5 0,-20-3-3 16,17-57 5-16,23-17 0 16,-23 94-7-16,-17-38 0 0,23 0-8 0,-6-1-9 0,0 39 8 15,3-18-39-15,0-1-20 16,-20 19 11-16,17 0 22 0,3 0-157 31,-20 0 143-15,20 0-35-16,-20 0 51 0</inkml:trace>
  <inkml:trace contextRef="#ctx0" brushRef="#br2" timeOffset="62237.16">23660 13464 29 0,'0'0'353'0,"0"0"-341"0,0 0 56 0,0 0-40 0,0 0-7 0,0 0 3 0,0 0-19 16,0 0 11-16,-17 0-7 0,17 0-6 0,-20 0 11 15,0 0-5-15,20 18 1 0,-20-18-9 16,6 39 2-16,14-21 1 0,0 21-2 0,0-21-2 15,0 59 3-15,0-40 0 16,0-17-1-16,14 37 4 16,-14-38 0-16,20 0-4 0,0 1 8 15,0-20-3-15,-3 0-5 0,23 17 11 32,-23-17-4-32,20 19 0 15,-17 39-3-15,-40-58 5 0,6 37-34 16,-26-37-28-16,17 0 23 0,23 20 3 0,-17-20-34 15,17 0 34-15,-17 0-39 0,-43 0-197 32,60-20 233-32,0 20-21 0,0 0 15 0,0 0 34 62,0 0-11-46,20-17-31-1</inkml:trace>
  <inkml:trace contextRef="#ctx0" brushRef="#br2" timeOffset="62553.71">24116 13558 19 0,'0'0'0'0,"0"0"36"0,20 0 160 0,-20 20-134 0,0-2 3 0,17 2-38 0,-17 17 6 16,0 2-16-16,0-39-10 0,0 38 6 15,23 77 8 1,-23 73-2-16,0-130-19 0,0 74 4 31,-23-93-5-31,6 74-29 0,17-93 7 0,0-20 7 0,-20 21-47 16,0-4 12-16,20 2-65 47,-17-76-79-47,17 57 194 0,0-20-3 15,0 20-2-15,0 0-7 16</inkml:trace>
  <inkml:trace contextRef="#ctx0" brushRef="#br2" timeOffset="63058.87">24193 13673 22 0,'0'0'112'0,"0"0"-71"0,0 0 27 0,0 0-21 0,18-20 67 0,-18 20-98 0,0-18 29 0,39-1-1 31,-21-1-23 0,1 2 0-31,96-21 14 0,-96 39-26 0,19 153-1 16,-56-97-10-16,18-36-1 0,-20 18 0 0,20-38-2 0,-19 39 2 16,-1-3-12-16,20-36 4 0,-15 21-7 0,15-4-7 0,-23 3-38 0,4 0 25 15,-19-3-217-15,38-17 205 0,-19 20 11 16,19-20 13-16,-18 0 1 0,18 0 3 0</inkml:trace>
  <inkml:trace contextRef="#ctx0" brushRef="#br2" timeOffset="63289.14">24858 14110 66 0,'0'0'136'0,"0"0"-98"0,0 0 20 0,0 0-6 0,0 0-7 0,0 0-45 62,0 0 35-46,-20 133 41-16,-131 152-318 0,111-246 67 0,40-39 140 0,0 0 14 0,-17 0-12 0</inkml:trace>
  <inkml:trace contextRef="#ctx0" brushRef="#br2" timeOffset="63720.2">25901 13273 95 0,'0'0'117'0,"0"0"-11"0,0 0-83 0,0 0 18 0,20 21 36 16,-20-21-51-16,20 17 4 15,-20-17-22-15,0 19 3 16,0 57 9-16,-20 20-9 0,0-77-9 0,3 56 2 0,-3-18-1 16,-54 58-5-16,34-38 3 0,23-41 1 0,-3 2 2 15,-17 19 3-15,-37 58-18 0,34-76-13 16,20 18-29-16,0-40-6 0,3 2-23 0,17-19 32 0,0 20-123 16,0-1 93-16,0-19 60 0,0 0 8 15,0 0-10-15</inkml:trace>
  <inkml:trace contextRef="#ctx0" brushRef="#br2" timeOffset="64147.59">25485 13521 59 0,'0'0'43'0,"0"0"-1"0,0 0 34 0,0 0-62 0,-20 0-3 0,20-19 12 16,-20 19-11-16,3-20 26 0,0 20 8 16,-23 0-16-16,40 0-11 0,-20 0-6 15,20 20 1-15,0-1-3 0,0-19-5 0,-14 37 0 16,14 1 4-16,0-38-6 0,0 96 11 15,0-78-14-15,14 59 8 0,6-39-2 16,20-18 0-16,-40-20-2 0,34 17 14 16,-14-34-11-16,0 17-3 0,17-77 14 0,-17 39-15 15,-20 38-4 32,37-114 13-47,-54-286 5 0,-23 381-15 0,23 19-17 0,-3 0 2 0,20 38 0 0,-20-20 7 16,20 23-12-16,-20-5-4 0,20 59-46 15,0 1-44-15,20-78 73 0,-20 1-3 0,20 39-50 0,-20-39 45 16,20-1 6-16,-20 2 8 0,57 37-17 0</inkml:trace>
  <inkml:trace contextRef="#ctx0" brushRef="#br2" timeOffset="64470.91">26135 13902 195 0,'0'0'0'0,"0"0"159"0,-23 17-126 0,23 23 20 16,-20 34-16-16,20 3-26 47,0-57-9-47,-20 93 1 15,60 19 16-15,-17-169-6 16,-9-20 4-16,26-57-1 16,14-37-9-16,-54 94-13 0,40 0 14 0,-40 36-5 0,20 2-3 15,-20 2 0-15,17-3-18 0,3 20-1 0,0 0-90 32,-20 0 76-32,17 0-48 0,6 0-21 0,-23 0 50 0,0 20-31 0,0-20 56 0,0 0 10 0,17 0 8 15,-17 17-11-15</inkml:trace>
  <inkml:trace contextRef="#ctx0" brushRef="#br2" timeOffset="64939.21">26702 13064 34 0,'0'0'46'0,"0"0"-15"0,0 0 31 0,0-19-6 15,0 1 31-15,0 18-70 0,0 0 15 16,0-19-8-16,0 19-14 0,0 0 27 31,0 0-28-31,0 37 34 31,0 268-16-31,0-230-24 0,-20 21-2 0,20-59-1 0,0 58-1 0,0-56 1 16,-20 75 0 15,3 132 14-31,17-207-16 0,0-39 0 16,0 0 2-16,17 0 11 0,3-58-8 0,0 21-12 15,40-114 7 1,-46 131 4-16,6 1 0 0,20-57 2 0,14 19-1 16,-54 57 2-16,43-20 0 0,-29 20-1 15,-14 0-4-15,40 57 13 16,-40-19-6-16,0 1-9 0,0-1 3 0,0 18 11 0,-40 2-2 16,-17 19-5-16,57-77-8 15,-37 17-5-15,-20 22-43 0,37-39 24 16,20 0-36-16,-37 0-12 0,37-20-11 0,-20 20 38 15,20-19 3-15,0 2-1 16,-17-23-50 31,54-17 42-47</inkml:trace>
  <inkml:trace contextRef="#ctx0" brushRef="#br2" timeOffset="65156.14">27175 13616 51 0,'0'0'0'0,"0"0"41"0,0 0 6 0,0 0-2 0,0 0 84 0,0 0-111 0,0 0 15 0,0 37-2 0,0-17-23 0,0 17 4 0,0 59 11 16,23 0-3-16,-23-59-17 0,0 0 1 15,0 117 5-15,0-117-10 0,0 77 4 0,0-76-2 0,0 38-3 16,-60 190-27-1,40-209-7-15,20-18 11 0,-37 73-103 0,37-112 87 16,-20 41-45-16,20-41 49 0,-20 17 6 0,20-17-5 16,-17 0 10-16</inkml:trace>
  <inkml:trace contextRef="#ctx0" brushRef="#br2" timeOffset="65360.78">27101 14033 32 0,'0'-17'69'0,"57"-97"59"0,-57 93-102 16,40-35 25-16,-23 37-26 0,-17 0-2 0,17 0 0 0,3-1-2 15,74-55 44-15,-54 55-43 16,-40 20-17-16,37 20 1 0,-37 17-1 0,20-17 1 0,-3 18-4 0,-17 0-2 16,20-38 6-16,-20 75 11 0,-20-17-16 15,-37 55 1 1,23-93-11-16,34 18 5 16,-97 19-105 15,57-20-136-31</inkml:trace>
  <inkml:trace contextRef="#ctx0" brushRef="#br2" timeOffset="66258.02">18737 15003 23 0,'0'0'5'0,"0"0"-3"0,0 0 10 0,0 0 0 16,-20 0 2-16,20 0 15 0,0 0-21 0,-17-36 145 15,17 15-85-15,-20 21-32 47,-37 94 78-47,40-36-110 0,17-39-3 0,0 19 1 16,0-19-1 0,17 59-4-16,3-61 4 0,-20-17 3 0,20 20-3 0,-20-20 2 0,17 0 0 0,3 20 9 15,-3-20-10-15,-17 0 1 0,20-20 1 16,0-17-1-16,3-2 2 0,-9 20-4 0,-14-1 2 15,20-16 0-15,-20 36-2 0,0-40 9 16,0 3 3-16,0 37-11 0,0-21 4 0,0 21 3 16,0 0-6-16,0 0 8 0,0 21-7 15,0-1 0-15,0 73 11 16,0-54-14-16,0 37 0 16,20-19 0-16,0-19-1 0,-3 18-12 0,-17-56 5 15,17 38-30-15,3-19 21 0,-20 1-2 0,20 1-32 0,3-4-22 16,-9-17-72-1,46 20-8-15,-26-40 72 0,-14 20 58 16</inkml:trace>
  <inkml:trace contextRef="#ctx0" brushRef="#br2" timeOffset="66600.91">19307 15269 40 0,'0'-17'322'0,"0"17"-302"0,0 0 13 0,0 0-7 0,-17 17-4 16,17-17-11-16,-20 20 29 15,-17 58-21-15,20-61-11 0,17 22-2 0,-23-39-4 16,23 38 1-16,-17 39-11 0,34 17 7 31,6-58-1-31,-23-14 1 0,17-22 6 0,-17 0-3 0,37 0-2 0,-17-41 5 16,-3 24-2-16,-17-21 3 0,20-18-4 0,40-156 7 15,-26 138-4-15,-34 16-5 16,0 19 3-16,20-35 1 0,0-23-1 0,-20 23 3 16,0 54-2-16,0-38 0 0,0 1-4 0,0-20 14 15,0 77-11-15,0 0-2 16,0 0 1-16,0 0 0 0,0 0-2 0,0 40 3 15,0 18 1-15,-20-2-3 0,20-39-1 0,0 175 7 16,0-115-7-16,0 17-3 0,0 0 1 16,0-53-1-16,0 53-13 0,0-58 4 0,0-16-9 0,0-20 21 62,74 286-529-46,-34-286 501-16,-40 0 4 0</inkml:trace>
  <inkml:trace contextRef="#ctx0" brushRef="#br2" timeOffset="66899.57">19840 15309 56 0,'0'0'0'0,"0"0"79"0,0-20 57 0,0 20-113 0,0-20 73 0,0 3-36 0,0 17-52 16,0 0 16-16,0 0-9 0,0 17-3 15,0 3-6-15,0 37 8 0,-17 0 4 16,17 1-13-16,0-2-12 0,0-35 6 0,0-4 1 16,0 3 2-16,0-1-1 0,0 19-2 0,0-21 2 15,17-17-1-15,-17 0 4 0,17-17 7 16,3-137 3-16,0 43-9 15,-20 53-2-15,0-57 0 0,20-39 3 16,-20 41 7-16,0 38-8 0,0 36 0 0,0 1-1 0,-20 1 0 16,20-78 16-16,0 96-16 0,0 1 1 15,0 18-3-15,0 0-4 0,0 0 7 0,-20 37-1 32,20 1-3-32,20 211 1 15,0-21-6-15,-3-97 9 0,3 40-6 0,17 1-25 16,-37-116 16-16,0 2 1 0,23-21-4 0,-6 61-20 0,40 32-103 15,-57-130 104 1,37 41-65-16,0-5-5 0,-14-36 61 0,-6 0-39 0,20 0 30 16,0 0 14-16</inkml:trace>
  <inkml:trace contextRef="#ctx0" brushRef="#br2" timeOffset="67699.03">22047 14775 99 0,'0'0'109'0,"0"0"-67"0,0 0 62 0,0 0-58 0,0 0 19 0,0 0-23 0,0 0-27 0,-20 21 12 0,0-4-8 15,-14 39 5-15,11-56-20 0,3 21-3 16,20-1-3-16,-20-20 1 0,3 36 1 0,17-15 0 16,-20-4 1-16,20-17-5 0,20 56 4 15,-3-56-1-15,3 0-1 0,23 21 4 16,-29-1-1-16,46 37 8 15,-43-57-7-15,0 36 3 0,-17-16-2 0,40 55 2 32,-40-55-3-32,23 37 1 15,-23 94-10-15,-63 1-10 16,-45-75-180-16,85-94 96 0,3-24-11 0,-17-15 14 0,0-59 34 16,37 79 57-16,-20-22-10 0</inkml:trace>
  <inkml:trace contextRef="#ctx0" brushRef="#br2" timeOffset="67970.89">21930 14738 51 0,'0'0'35'0,"0"0"9"0,0-20 0 0,0 20 23 0,0-20-43 0,0 3 20 16,20-41 40 0,-20 39-29-16,23 1-42 0,-23 18 27 0,14 0-25 15,-14 18-7-15,0 1-3 0,20 19 10 0,0 19-8 16,17 135 9-16,-20-118-16 16,-17-35 6-16,0-1-5 0,20 39 6 0,-20 188-9 15,0-228 2-15,0 1-2 0,0 39-6 16,0-38 2-16,0 76-39 15,0-41-19-15,0-54 8 0,0 16-62 0,0 3-35 16,20-20 46-16,-20-19 87 31</inkml:trace>
  <inkml:trace contextRef="#ctx0" brushRef="#br2" timeOffset="68187.58">22540 14661 61 0,'0'0'171'0,"0"0"-67"0,0 0-63 0,17 20-4 0,-17-20-19 0,0 17-1 16,23 98 64-1,-23-76-73-15,0 19 23 0,0 16-20 0,0-35-5 16,0 132 2-16,0-96 1 0,0-35-8 15,0-3-1-15,0 249-15 16,0-250 13-16,0 5-4 0,-23 13-18 0,23-34 6 0,0 36-57 16,0-56 43-16,0 39-53 0,0-39 33 0,0 19-70 0,0-19 64 15,0 20-57 1</inkml:trace>
  <inkml:trace contextRef="#ctx0" brushRef="#br2" timeOffset="68588.7">23261 15023 51 0,'0'0'37'0,"0"0"61"0,0 0 71 16,0 0-134-16,0 0-19 0,0 0 0 0,0 0 22 15,0 0-30-15,0 0 19 0,0 0-18 0,0 0 6 16,0 17-4-16,-20 4 11 0,3 16 5 16,0-18-21-16,17 2-3 15,-40 15 11-15,20 3-10 0,20 0 1 0,0-22-4 0,-20 23 4 0,3-3-7 0,17-16 2 16,-20-4 1-16,0 77-3 0,0-75 0 16,3 152 0-16,0-130 0 0,17 33-1 0,0 21 3 15,0-76 0-15,0 1 2 0,0-20 0 16,17 0-1-16,-17 18-2 15,17-18 0 1,3-57 5-16,0-75-2 0,0 18 10 31,-20 20-12-31,-20 17-64 16,0 77-14-16,20 0 45 0,0 0-5 0,0 0-48 0,-20 36-61 16,20 5 4-16,20 15 106 15</inkml:trace>
  <inkml:trace contextRef="#ctx0" brushRef="#br2" timeOffset="69023.74">23489 15839 41 0,'0'0'126'0,"0"0"-42"0,17 0-19 0,-17 0 11 0,0 0-56 0,0 22-3 0,0-5 19 0,0-17-20 0,0 39 1 0,0-2-7 0,0 0-9 0,0-37-1 16,-17 58-1-16,-3-18-19 0,20-23-14 0,-17-17 10 15,17 0-7-15,-20 20-6 0,20-20-6 0,-20 19-118 0,3-38 46 16,17-1 72-16</inkml:trace>
  <inkml:trace contextRef="#ctx0" brushRef="#br2" timeOffset="69357.95">24630 15117 75 0,'0'0'301'0,"0"0"-276"0,0 0 15 0,0 0-11 0,0 0-5 16,-18 21 1-16,18-21-9 0,0 17-6 0,-20 2 4 15,20 1-9-15,-54 75 8 16,-25 19-7-16,61-77-6 0,-56 61-5 0,-63 90-20 16,118-131 10-16,-16-37 8 0,12 38-20 15,6-41-8-15,-23 22-43 16,40-21 42-16,-17 1-152 16,17 1 143-16,0-20-48 31,0 0 64-31</inkml:trace>
  <inkml:trace contextRef="#ctx0" brushRef="#br2" timeOffset="69552.13">24538 15478 46 0,'15'-17'262'0,"5"17"-210"0,-20-21-9 16,19 21-7-16,1 0 25 15,-20 0-52-15,0 0 7 0,0 0 0 0,0 0-9 0,0 21 14 16,0-21-22 0,0 17 3-16,0-17-1 0,0 0-1 0,0 0 0 0,0 19-1 15,0-19 0-15,0 0 1 0,0 0-12 16,0 0 7-16,0 0 0 0,0-19 1 0,-20 19-9 0,20-38 3 15,0 38 4-15,0-17-8 0,-19-3 6 0,19 1 0 0,-20-19-36 16,20 1-6-16,-37-20-44 16,37 37 36-16,-40-18-79 15,40 38 110-15,-17-20-10 0,-21 20 0 16</inkml:trace>
  <inkml:trace contextRef="#ctx0" brushRef="#br2" timeOffset="69854.35">24268 15117 76 0,'0'0'43'15,"-18"-19"110"-15,-2-18-116 0,20 16 1 0,-19 4 10 0,1-3-35 0,1 1 26 16,-6 2-21-16,23 17-9 0,-37 0 10 16,0 17 1-16,17 2-15 15,20 1-1-15,-37 74 19 0,37-73-19 0,-17 35 3 16,17-18-3-16,0-18-3 0,0-3 4 0,0 40 3 0,0-57-7 0,17 58 18 15,0-58-14-15,-17 0 0 16,40-17 6-16,-40-4-9 0,17 1-3 0,3 3 4 16,-20-40-1-16,60-97 6 15,-43 23-15-15,1 33-1 16,-18 98 3 0,19-56-55-1,-19 56 41-15,0 0-2 0,0 0-66 16,38 56-293-16,-1-15 338 0</inkml:trace>
  <inkml:trace contextRef="#ctx0" brushRef="#br2" timeOffset="70171.13">25029 15367 66 0,'-20'17'174'0,"20"2"-125"0,0 18 12 15,-17-37-51-15,17 21-3 0,0-21 1 0,0 17 8 0,0 2-7 0,0-19 0 0,-18 20-1 16,18-20-5-16,0 58 30 16,0-39-2-16,0-1-11 0,0-18-4 0,0 0-8 0,0 0-1 15,0 20 5-15,0-20-1 0,18-20-6 0,-18 2 12 16,17-38-12-16,3 56-1 16,-20-60-2-16,20 43-7 0,-20-4-3 0,17 4-8 15,3-3-54-15,-3 1 45 0,-17 19-38 16,40-17-22 31,37-4-234-32</inkml:trace>
  <inkml:trace contextRef="#ctx0" brushRef="#br2" timeOffset="70821.06">25864 14698 43 0,'0'0'436'0,"0"0"-408"0,0 40 28 15,20 35-26-15,-20 2-23 16,0 17-2 0,17 400-4-16,-17-340-13 31,0-96 13-31,0-2-1 15,0-56 0-15,97-134 38 0,-23 19-29 16,3-36-1 31,0 131 11-47,-77 20-19 62,0 58 8-46,-248 207-162 0,154-376-369-16</inkml:trace>
  <inkml:trace contextRef="#ctx0" brushRef="#br2" timeOffset="71038.17">26340 15367 50 0,'0'-21'239'0,"0"21"-115"0,0 0-106 0,0-20 16 0,0 20-34 62,0 20 64-62,20 266-4 0,-20-286-60 63,-77 836-589-63</inkml:trace>
  <inkml:trace contextRef="#ctx0" brushRef="#br2" timeOffset="71201.85">26340 15289 82 0,'0'0'0'0,"0"0"98"0,20 0-51 0,-20 0 29 0,40-37 72 0,-23 37-100 16,114 94 94-16,-108-73-133 0,-6 90-11 0,-17-51-5 0,0-23 8 0,0-18-5 47,-171 304-109-31,114-286-37-16,-20-37-60 0,3 20 93 0,54-20 100 0,-20 0-14 0</inkml:trace>
  <inkml:trace contextRef="#ctx0" brushRef="#br2" timeOffset="71855.39">24821 15384 26 0,'0'0'130'0,"0"0"-110"0,0 0 36 0,0 19-39 0,0-19 15 0,0 0-18 0,0 0-14 31,0 20 52-15,74 189 79-16,-17 76-97 0,-57-248-34 0,0 0-3 15,0-37 3 32,-17 58-36-47,17-39-18 0</inkml:trace>
  <inkml:trace contextRef="#ctx0" brushRef="#br2" timeOffset="72929.84">18871 16545 19 0,'0'0'6'16,"0"0"39"-16,0 0-34 0,0 0 2 0,0 0 15 0,0 0-13 0,0 0 1 0,0 0 37 0,0 0 2 0,0 0-21 0,0-19 19 0,0 19-53 63,0 0 53-48,0-20-22-15,-17 20 0 0,17 0-21 0,-40 0 9 0,6 20-5 0,34-1-13 0,-23-2 0 0,3 60-1 16,20-56 0-16,0-21 1 0,0 17-1 0,0 3 1 0,43-2-3 0,-29 0 2 15,6 3 1-15,0-21 0 0,34 36 6 16,-34-15 4-16,23-21-5 0,-29 20-1 16,6-20-3-16,-20 17 3 0,20-17 0 15,0 57 7-15,-20-20-6 16,-20 4-2-16,0-24-4 0,20-17 0 16,-57 39-4-16,37-22-6 0,20-17 2 0,-20 0-21 15,3 0 9-15,17-17-2 0,0 17-1 0,-17 0-2 0,17 0-4 0,-20-20 0 0,20 1-31 16,-20 2-54-16,20-4 83 0,0 1-29 15,20 3-6-15,17-3 45 32,0 0-1-1</inkml:trace>
  <inkml:trace contextRef="#ctx0" brushRef="#br2" timeOffset="73212.53">19233 16715 52 0,'0'0'21'0,"0"0"3"0,0 0 105 0,0 0-91 0,0 0-20 0,0 0 20 15,0 0-18-15,0 18 0 0,0-18-12 0,0 0 0 16,0 0-1-16,0 21 10 0,0-4-1 15,-17 60-6-15,17-57-9 0,0 37 1 32,17-20 0-17,0 1 11-15,3-55-2 0,0-4-3 0,-3 21-6 16,3-57 4-16,17 0 7 0,-37 57-10 0,23-77 4 16,11 21 12-1,-34 18-15-15,0 38 5 0,20-38 7 31,0 96 17-31,-20-22-27 0,0 2 1 16,0 2-4-16,0 17 1 0,17-40-1 47,-17 40-1-31,57 155-67-16,-37-195-74 0,3-17-54 0,-9-38 34 15,-14-18 115-15</inkml:trace>
  <inkml:trace contextRef="#ctx0" brushRef="#br2" timeOffset="73505.74">19726 16411 49 0,'0'0'115'0,"0"-20"-35"16,0-16 12-16,-20 36-49 0,20-39 1 0,0 39-32 0,0-19 8 15,0 19-12-15,0-20 39 16,0 20-31-16,0 58-4 0,0-19-6 16,20 55-3-16,-20-36-3 0,23 113 1 15,-9 0 1 1,-14-134-2-16,20 41 1 0,-20-22-1 0,40 18-2 15,-40-54 3-15,0 1 0 0,0-4 1 0,17-17-1 0,-17 20 0 16,0-20-1-16,17-37 3 16,-17-4-4-16,0-33 2 0,20 54-1 0,-20-16 2 0,20-22 1 15,-20 38-2-15,0-17 1 0,20 17-2 16,-3 3 2 0,-17-3-1-16,0 20-1 0,20 20 2 0,-20 17-1 0,-20 20-10 46,-91 172-262-46,91-229 82 0,20 0 133 0,0 0 27 16,0 0 11-16</inkml:trace>
  <inkml:trace contextRef="#ctx0" brushRef="#br2" timeOffset="73910.82">20219 16790 30 0,'0'0'50'0,"0"0"-18"0,0 0 116 15,0 0-107-15,0 0-24 0,0 0 15 16,0 0-18-16,0 0 56 15,0 0-63-15,0 0 15 0,0 0-12 16,0 0 1-16,0 21-5 31,0 36 1-15,0 58-3-16,0-98-3 0,0 2-2 0,20 18 3 0,-20-16 0 0,0-2-1 16,0-19-1-16,0 0 1 0,37 17 9 15,-37-17-7-15,20-17 5 0,-20-2-1 0,0-2-5 0,18 4 2 16,-18-3-3-1,20-57 8 1,-1 40 7-16,-19 57-10 16,0 74-2-16,0-57-4 0,-19 98 3 0,-1-1 1 15,-18 111 7 1,38-188-7-16,0 0 0 0,0-37-1 16,0-1 0-16,0 19 2 0,0-19-2 0,0-19-1 0,0 0 3 0,38 0 6 31,-38-38-9-31,20-20-4 0,-1 40 2 0,4-38 3 0,-8 16-2 0,4 3 0 0,1-40-1 15,17 40-1-15,-19-20-3 0,44-57-51 16,-27 37-91-16,4 60 27 0,-39-4 48 16,18 1-52-16,39 20 57 0,-20-17 50 0,20-2-6 15,-35 19 5-15</inkml:trace>
  <inkml:trace contextRef="#ctx0" brushRef="#br2" timeOffset="74437.85">22369 16562 26 0,'0'0'5'0,"0"0"14"16,0 0 11-16,0-17 58 0,0-2 7 0,17-1-57 0,-17 2 12 0,0 18-35 0,0 0 0 0,0-20 35 0,0 0-26 0,0 20-12 0,0 0 11 0,0-17-13 0,-17 17 48 15,17 0-52-15,-20 0 1 16,0 17 6-16,3 3-7 0,-3 0-1 0,20-20-3 16,-20 18 1-16,20 2-3 0,-20-20 1 0,20 19 0 0,0-2-2 0,-34 22 5 47,51 75 0-32,0-96-4-15,100 3 16 0,-100-21-12 0,6 0 0 0,-6 17 0 0,0-17-1 16,40 60 8-16,-57-60-9 0,20 54 2 0,-20-34-3 15,0 17-3-15,-20 40 9 0,-37 37-12 16,-57-20-43 0,77-73 5-16,-3-21-12 0,40 0 21 0,-17 0-4 15,-20 0-54-15,-17-94-174 16,-9 17 208-16,46 39 34 0</inkml:trace>
  <inkml:trace contextRef="#ctx0" brushRef="#br2" timeOffset="74657.64">22272 16374 70 0,'0'0'90'16,"0"0"-44"-16,0 0 28 0,0-19 32 16,0 19-29-16,0 0-64 0,0-20-1 0,0 20 9 0,0 0-9 15,20 20 7-15,-20-20-11 0,0 19 5 0,0 18 0 0,20 58 5 16,-3 59 1 31,3 71-7-47,-20-127-10 15,20 356-3-15,-20-358-9 0,0-77-1 0,0 19-22 0,0-18 11 0,0 18-26 16,0-20-92-16,0-18 93 0,0 18-112 16,17-18 111-16,-17-18-15 15,0-21 20-15</inkml:trace>
  <inkml:trace contextRef="#ctx0" brushRef="#br2" timeOffset="74920.84">22748 16335 63 0,'0'-19'278'0,"0"19"-259"0,0-19 41 0,0 19-38 0,0 19-5 0,0 20 2 16,0-20-13-16,0 55 20 15,23 79 1 32,-9 456-55-47,-14-571-24 0,0-1-69 0,0-37 12 0,0 21 50 16,0-21-36-16,0 0 22 0</inkml:trace>
  <inkml:trace contextRef="#ctx0" brushRef="#br2" timeOffset="75298.07">23184 16468 48 0,'0'0'68'0,"0"0"14"0,0 0-19 0,0 0-12 0,0 0-27 15,0 20 38-15,0-2-28 0,0-18-7 16,-17 20-16-16,17-1 8 16,-20 19 12-16,0 18-15 0,3-18-7 0,-3 0-3 0,0 18-1 15,20-56-5 48,-74 514 18-63,74-493-17 0,20 150 16 0,-20-171-14 0,17 0 0 0,0-40-2 15,-17 2 2-15,40-151 8 16,-20 18-5 0,-20 115-8-16,-20 15 2 0,20 41 0 15,0-17-8-15,-20 17-18 0,20 0 16 16,0 0 1-16,0 17-7 0,-20 97-54 15,20-114 55-15,0 40-2 0,0-40-3 0,0 37-27 0,0-16 21 16,0 16-34-16,0-18 25 0,0-2-2 0,0 23-41 16,40-1-25-16,-40-3 83 15,20-36 0-15</inkml:trace>
  <inkml:trace contextRef="#ctx0" brushRef="#br2" timeOffset="75439.85">23378 17000 93 0,'0'0'241'0,"0"19"-220"0,0 1 42 0,0 18-31 15,0 76 17-15,-23-78-40 0,23 43 4 0,-17 14 0 16,17-55-7 31,-191 344-127-31,134-421-298-16</inkml:trace>
  <inkml:trace contextRef="#ctx0" brushRef="#br2" timeOffset="75937.77">24803 16583 38 0,'0'0'78'0,"18"0"8"0,19-21 41 0,-17 21-105 0,-20-17 19 0,0 17-23 0,17 0 11 0,3-19 6 0,0 19 1 15,-20-20-28-15,0 20 8 0,0 0-10 0,0 0 1 0,0 0 4 0,0 0-1 16,0 20-1-16,0-1-7 0,-20 75 7 15,20-73-7-15,-37-4 0 0,37 3 0 0,-20 16-1 0,-17 21 0 16,-3-16-3-16,3 53 0 0,-20-19-4 0,17 2-9 16,23-41 2-16,-1-16-5 0,-21 57-27 0,39-60 20 0,-57 41-71 15,39-18-45-15,-4-23 86 16,5 3-120-16</inkml:trace>
  <inkml:trace contextRef="#ctx0" brushRef="#br2" timeOffset="76189.89">25066 16925 37 0,'0'0'41'0,"0"0"46"0,0 0-60 0,0 0 58 0,0 0-51 16,-17 0-2-16,17 37 7 0,0-37-22 0,-20 21-9 15,0 35 31-15,20-39-24 0,-17 4-10 16,17 35 10-16,-18 21-1 0,18-39-10 15,0-19-3-15,0-1 0 0,0 22 0 16,-22-3 0-16,22 20-3 0,0-20-5 16,0-37-5-16,0 21-3 0,22-21-4 0,-22-21 5 0,0 21-2 15,0-37-59-15,0-20-6 0,0-57-66 32,-22-151 32-32</inkml:trace>
  <inkml:trace contextRef="#ctx0" brushRef="#br2" timeOffset="76434.25">24516 16391 74 0,'0'0'43'0,"0"0"55"0,-18 97 56 16,-4-40-113-16,22-19-23 0,-55 112 28 15,55-112-40-15,-19 39 9 0,19 17 2 16,0-53-12-16,0-24 0 0,0 22 3 0,0-22 7 16,0 4-5-16,19-2-1 0,-19-19-5 0,0 0 0 0,20-19 4 15,-20-2-5-15,18-16 1 0,-1 1 2 0,-17 15-4 0,22-36 1 16,-22 20-2-16,18-212 0 15,-18 175-3-15,0-40-4 0,0 74-2 16,0 23 1-16,0-2-3 0,0-1-33 0,0 20 4 16,0 0-10-1,0 20-102-15,22 36 22 0,-22-36 56 0,15 17 29 0,-15-17 34 16,20-2 3-16,-1 2-15 0</inkml:trace>
  <inkml:trace contextRef="#ctx0" brushRef="#br2" timeOffset="76823.57">25542 16848 42 0,'0'0'0'0,"0"0"65"0,0 37 72 15,0 3-106-15,0-23-10 16,-20 3-7-16,20 18-3 0,0 1-4 0,0-22-4 15,-17 23-2-15,17-40-2 0,0 37 3 0,0 1 8 16,-20-18 15-16,20-20-16 0,0 0 13 16,0-20 19-16,0 20-28 15,0-38 2-15,0 18-12 16,0 3 0-16,20-23 2 0,-20 40-3 0,17-17 0 0,-17-3-1 16,0 20-1-16,20-19 0 15,0 2 0-15,-3-24 0 16,-17 24-2-16,23 17 1 0,-23-20-1 0,17 0 0 0,0 3 1 15,-17 17 2-15,40-57 3 0,17-39-4 32,-57 96 0-1,17-18-3-31,6-19-23 16,11 37-295-16,-14 0 231 0,-20 17 49 0</inkml:trace>
  <inkml:trace contextRef="#ctx0" brushRef="#br2" timeOffset="77522.2">26434 16811 28 0,'0'0'29'0,"0"0"25"0,0 0 10 0,0-21-8 0,0 21-31 0,-17-19 17 0,17 19 12 0,0 0-21 0,-17-17-3 0,17 17 5 0,-23 0-7 0,6-21 2 16,17 21-23-16,0 0-1 0,-20 0 6 31,0 0-5-31,3 38 6 47,-77 153 15-47,74-76-19 0,74-1 14 0,-14-95-10 15,-40-2-9-15,20-17-1 0,-20 0 1 0,17 21 5 16,3-2-9-16,-20 20-2 16,0-20-4-16,0-19-6 0,0 17-11 0,-37-17-36 15,17 0-2-15,20 0-19 0,-20 0 34 16,20 0-6-16,-20-36-121 0</inkml:trace>
  <inkml:trace contextRef="#ctx0" brushRef="#br2" timeOffset="77938.62">26853 16754 45 0,'0'0'0'0,"0"0"66"0,0 0-24 0,0 0 112 0,0-21-60 0,0 21-80 0,0 0 12 0,0 0-14 0,0 0 8 0,0 21-10 0,0-21 8 0,0 17-10 15,0-17 0-15,0 40 12 0,17 17 0 16,-17-20-9-16,20 97 8 0,-20-96-18 0,0 56 5 0,20-55-5 0,-20-1 0 15,0 95 1 32,23-1 1-47,-66 326-103 0,23-365-29 0,3-34-13 0,0-40-29 16,-3-19 112 0</inkml:trace>
  <inkml:trace contextRef="#ctx0" brushRef="#br2" timeOffset="78171.67">26910 16831 116 0,'0'0'165'0,"0"-20"-128"0,23 20 24 16,-23-40-37-16,14 23 45 0,6 17-39 15,-20 0-4-15,40 0-9 0,-23 36 4 0,20 42-10 16,-37-61-9-16,20 40 2 0,0 97 1 16,-20-79-6-16,0-19 2 15,0-16-1-15,-20-22 0 0,20 22 0 0,-20-23-1 0,0 40-4 0,-14-37 1 0,14-2-7 16,0 1 3-16,-37 21-150 15,37-40 109-15,-108-40-303 47</inkml:trace>
  <inkml:trace contextRef="#ctx0" brushRef="#br3" timeOffset="166536.84">14843 5438 28 0,'0'0'16'0,"0"0"0"0,0 0 1 0,20 0-1 0,-20 0-6 0,0 0 8 0,0 0 2 0,0 0-10 0,17 0 36 0,-17 0-24 32,0-37 44-32,0 37-55 31,0 0 30-15,-17-18 15-16,-43-2-26 0,-17 1-26 0,60 19-4 15,-20 0 2-15,17-18-2 0,-57 18 0 0,57 0 0 0,-17-19 0 16,20 19 0-16,-23-21 1 0,-37 21 0 15,23 0-1-15,-40-18 2 16,20 18-2-16,51 0 1 0,-34 0 0 0,20 0 0 16,-60 18 0-16,40-18 0 0,20 0-1 0,17 21 1 15,-111-2 3-15,74-1-3 16,-3 1 1-16,-88 19 7 16,51-18-5-16,23-20-2 0,-1 17-1 0,53-17 0 15,-35 20 2-15,37-20-3 0,3 0-1 16,-3 20 2-16,-17-20 0 0,19 0 1 0,18 0-2 0,-22 19 1 0,2-19-1 15,3 0 1-15,-3 18 2 0,3-18-3 0,-41 20 2 16,41-20-2-16,-42 37-4 31,21-18 3-31,-19 40 6 0,37-42-5 0,3-17-1 16,17 19 2-16,-59 38 0 16,-127 114 3-16,143-94-3 0,-14-2-2 0,20-17 2 15,17-2 1-15,-74 96-2 16,57-95 1-16,37-37-1 0,-57 57 1 0,57-40 0 15,-40 0 3-15,3 21-1 0,37-39-1 16,-20 1 2-16,3-20 0 0,-3 37 5 0,-17 20-3 16,17 0-3-16,20-37-1 0,0-20-1 0,0 75 0 15,0-75-2-15,20 40 3 0,-20-40-1 16,17 36-2-16,3 22 1 16,17-38 0-16,0 36 1 0,-37-38-1 0,20 2-1 15,20 17 4-15,17 2-3 0,-40-39 0 0,3 18 1 0,-3 3-1 16,3-4 1-16,37 40-1 0,-17-38 3 15,15 2-2-15,-16-4 1 0,-2 23-3 16,3-23 0-16,-3 2 0 0,-19 2 1 0,59-4 1 16,-40 3-1-16,22 0 2 62,170 54 3-62,-133-55-2 0,150 59 2 0,-152-78-2 0,-37 18-4 0,-17-18 0 16,54 0 3-16,-40 19-1 0,63-19-2 15,-3 20 1-15,-57-20 2 0,-20 0-2 16,43 0 0-16,-46-20 1 0,-14 20-1 0,0 0 0 0,91-19 2 16,23 1 2-1,-77 18-2-15,3 0 1 0,-26 0 2 0,43 0-2 16,-40 0-3-16,-14 0 1 0,-6 0-1 0,0 0 2 16,23 0 0-16,-23 0-1 0,3 0 0 0,74-20 3 15,-74 20-3-15,0 0-1 0,74 0 4 0,-71 0-4 0,-9 0 2 16,6 0-1-16,20-20 0 0,-6 20 1 0,26 0-2 15,-43-17 2-15,20 17-2 0,-17 0 1 0,114-21 6 16,-97 2-7-16,-14 19 0 0,11 0 1 0,23-17 2 0,20-3 0 16,-40 20-3-16,40-20 2 0,-60 20-2 0,60 0-1 0,-37-17 2 15,111-3 5-15,0 20-2 16,-17 0-3-16,-77 0 1 0,0 20-3 16,40-20 0-16,92 17 3 31,19 3 0-31,-114 0-1 15,23-20-3 17,54 0 2-32,-134 17 1 0,0-17-3 0,5 0 3 0,-27 0-2 0,79 40 0 0,-74-40 1 15,20 17 1-15,-3-17-2 0,0 20 5 0,3-20-1 16,-23 20-2-16,97 17-5 16,-57-37 4-16,20 20 3 0,-20-3-3 0,0 4 1 0,-17-21-1 15,-6 0-2-15,29 19 4 0,28-1-2 16,23-18 1-16,-37 19 0 0,-40-19 0 15,20 0 1-15,20 0-2 0,-40 0-1 0,20 0 2 0,-20 0-1 16,6 0 0-16,11 0 1 0,40 21-1 0,37-4-2 16,-91-17 3-16,77 0-2 0,-100 20 2 15,20-20 0-15,20 19 1 0,3-19 0 0,-6 17-1 0,83-17-2 16,-29 21 2 0,-68-21 0-16,-3 0 0 0,3 0-1 0,-20 17-1 0,54-17 3 15,-17 0-1-15,-37 0-1 0,74 0 0 16,-37 20 1-16,-39-20-1 0,24 0-1 15,49 20 2 1,-14-20 0-16,95 20-1 31,244-40 5-31,-245 20-4 0,-131 0-1 16,74 0 3-16,0 0-1 0,134 20 0 31,171-20 2-31,-288-20-3 0,-91 20-1 0,-6-20 0 16,83 0 0-16,-77 3 0 0,14-4 0 0,63-15 13 15,11-1-11-15,-65 16 0 16,-29 21-2-16,40-37 0 0,-34 37 0 0,17-40 3 0,-17 40-5 0,-6-17 2 16,-14-3-1-16,37 1 3 0,40-19 1 0,-80 38-3 15,40-20 0-15,57-37-2 0,-94 40 3 0,37-3 2 16,-20-17-4-16,6-3 4 16,-9 23-4-16,6-23-1 0,-23 40 2 0,23-57 0 15,-23 19 0-15,20-38-2 0,-17 59 2 0,0-4 0 16,0-36 2 15,-3 0-1-31,40-57-2 31,20-229 4-31,-97 270-1 0,0 52-3 16,-91-112-1-16,14 58 0 0,80 54 3 0,-23 2-1 0,-74-56-1 0,37 19 1 16,40 35-1-16,-97-35 2 0,60 18-1 0,-3 0 1 15,40 38-2-15,-3-39 0 0,-111-35 2 16,3-23-2-16,105 80 0 15,-51-23-3-15,57 21 3 0,-20 0 0 0,-97-38 0 0,40 21 2 0,60 36 1 16,14-39-1-16,-74 19 2 0,-134-56-2 16,134 58-2-16,-17-1 0 0,74-1 1 0,-20 20-1 0,-57-20 1 15,5 3 0-15,50 17-1 0,-129-20-1 0,-97 20 4 16,248 0-1 0,-306-18 1-16,215-2-1 0,-9 20 0 0,83-19-1 15,-117 19-1-15,114-18 1 0,-205-1-5 0,148 19 1 16,-151-21 6-16,228 21-1 15,-208 0-3-15,111 0 2 0,23 21 1 0,-3-21 0 16,77 19-1-16,-20-19-1 0,-114 18-2 63,-681 96 8-63,472-75-6 0,172-39 1 0,94 0-2 0,0 0 2 15,60 0-1-15,17 18 0 0,-114-18 2 16,94 0 1-16,20 20-2 0,-91-20 3 15,68 0-3-15,6 0 0 0,-23 0 1 16,3 0-3-16,17-20 3 0,40 20 1 16,-20-18-3-16,0 18 0 0,37-19 0 0,-57-1-2 15,-17 0 1-15,60 20-2 16,11 0 2-16,-14 0 2 0,17 0-2 0,3 0-3 16,-3 0 3-16,0 0 2 0,-14 0-5 31,-9 20-19-31,43 0 9 0,0-20-5 0,0 0 9 0,0 0-1 0,-17 0-15 15,17 19-3-15,0-19 14 0,17 0-31 0,-17 18-38 16,0-18 58-16,0 20-4 0,0-20-3 0,0 18-93 16,0 1 42-16,-17-19 57 0,17 19 13 0,0 1 1 0,0-1-2 15</inkml:trace>
  <inkml:trace contextRef="#ctx0" brushRef="#br3" timeOffset="167610.79">4295 4070 20 0,'0'0'4'0,"0"0"4"0,0 0-6 0,0 0 1 0,0 20 39 32,-40-2 159-32,40-18-174 0,0 0-14 15,-17 0 5-15,17 0-11 0,0 0-1 0,0 0 0 47,0 0-6 16,-17 0 26-48,-63 19 6-15,43 18-22 0,-97 97 6 0,117-115-14 0,-23 1-2 0,-74 151 13 0,57-39-6 0,20-36-5 16,20-19 1-16,-6-58-2 0,6 36 0 0,17-55-1 62,-77 115 1-62,-37 56 8 0,57-114-31 0,57-57 12 0,-20 19-33 16,3-19-84-16,17 0 88 0,0 0-168 47,-20-19 175-47</inkml:trace>
  <inkml:trace contextRef="#ctx0" brushRef="#br3" timeOffset="167994.05">3380 4603 23 0,'0'58'188'0,"0"-40"-178"0,0-18-10 31,-17 57 40-31,-137 94 56 16,23-17-67-16,131-115-27 0,0-1 0 0,20 39 7 62,305 114 3-62,-325-171-13 0,54 0-22 0,-54 0-3 16,57 0-125 31,-40 0-10-32,3 0 112-15</inkml:trace>
  <inkml:trace contextRef="#ctx0" brushRef="#br3" timeOffset="170377.7">5319 3710 10 0,'0'0'6'0,"0"0"14"0,0 0-7 0,0 0 24 0,0 0-14 0,0 0 21 0,0 0-5 0,-17 0 8 0,17 0-11 0,0 0 0 0,-17 0-29 0,17 0 0 0,0 0 5 15,0 0-2-15,0 0-2 0,-23 0-5 16,6 18 7-16,-3-18 2 0,20 19-10 15,-15-19-2-15,15 0 1 0,0 0 0 0,0 0 0 0,0 0 0 0,-22 20-2 16,22-20 2-16,-20 37 0 16,20-19-2-16,0 1 2 0,20 39 0 31,17-1 3-31,0-20-3 16,-14-16 1-16,-6-21-1 0,-17 0-2 15,17-39 0-15,3 20 2 0,-20 0-1 0,0 19 0 16,0-38 1-16,0 1 0 0,20-21 1 15,-20 58-2-15,0-37 0 0,0 37 0 0,22-20 1 16,-22 20 0-16,0-19 0 0,0 19 1 0,15 0 0 0,-15 0-1 16,0 19 0-16,20 38 5 15,20 153 11 1,-40-134-13-16,-23-2 2 0,6 3-2 0,-3-57-4 16,-57 75 3-1,60-76-4-15,0-1-11 0,-23 2-19 0,20-20-22 0,5-20-23 16,-7 20 28-16,2-56-101 0,20 36 116 0,0-18 5 15,0-19 11 1</inkml:trace>
  <inkml:trace contextRef="#ctx0" brushRef="#br3" timeOffset="171028.38">5738 3120 25 0,'-37'208'295'0,"37"-150"-289"0,0-1-3 0,0-1 0 0,0 2-1 0,0-39 0 0,0 19 0 0,0 0-1 0,0 1 0 0,0 17-1 0,20 19 3 0,-20-35-3 15,0 16 7 1,0-56-5-16,17 0 1 0,-17 0 1 0,0 0-2 0,0-19-1 16,20-58 10-16,-3 59-7 15,3-1 0-15,-20 1-1 0,23-2 2 0,-6 20-4 0,-17-19 1 16,17 19 3-16,-17 0-2 0,0 0 0 0,20 0 2 15,-20 0-5-15,0 0 2 0,0 0 0 0,20 39 8 0,-20-39-9 0,-20 0 0 16,20 37 0-16,-20-19 0 0,3 1-1 0,0 2-3 16,-6-2-8-16,23-19 1 0,-20 0-20 0,3 18-58 15,17-18 56-15,-20-18-86 32,20 18 46-32,0 0 72 62</inkml:trace>
  <inkml:trace contextRef="#ctx0" brushRef="#br3" timeOffset="171510.95">6214 2987 14 0,'0'0'47'0,"0"0"-6"0,0 0 0 0,0 0 12 0,0 0-38 15,0 0 11-15,0 0-15 0,0 0 22 0,0 0-26 16,0 37 34-16,0-18-29 16,0 20 1-16,0-39-6 0,0 38 4 0,0-1 2 15,0-19-9-15,-20 23-1 0,20-23-1 0,0 19 2 0,0-18-1 16,-14 115 6-16,14-77-5 16,-23 38 1-16,23-57-4 0,0-19 1 15,0 39 6-15,-20-21-3 0,20 39 5 16,0-58-7-16,0 22 1 47,-20 54 11-47,20-75-8 0,0-1 4 15,0-18-9-15,0 0-3 0,0 0 2 0,0 0 2 16,0 0-3-16,0 0 3 16,0 0-1-16,0 0-1 15,0 0 0-15,20 0 0 0,-20 0-1 0,0 0 1 0,0 0 0 16,0 0-1-16,0 0 2 0,0 0-2 0,0 21 0 15,0-21 1-15,0 0-2 0,0 19 3 0,0-19-1 16,0 18-2-16,0-18 2 0,0 19-1 0,0-19 1 16,0 20-1-16,0-20 2 0,0 37-3 15,0-37 0-15,0 19 5 0,0-19-2 0,0 0-2 0,0 18-1 0,0-18 2 16,0 0 0-16,0 21-3 0,0-21 0 0,0 0 3 16,0 0-2-16,0 0-5 0,0 0 0 0,0 0-30 15,0 0 18-15,0-21-55 0,0-16 2 0,0 18-22 16,0-38-55-16,0 20 101 0,0-2 36 0</inkml:trace>
  <inkml:trace contextRef="#ctx0" brushRef="#br3" timeOffset="171794.59">6402 3918 18 0,'0'0'12'0,"0"0"86"0,0 0-51 0,0 0-26 0,0 0-1 0,0 0-1 0,0 0 1 0,0 19 28 0,0-19-17 0,20 0-16 0,-20 19 2 0,23-19-12 0,-6 0 11 0,0 0-10 0,3 19 3 15,0-19-8-15,-3 0 0 0,20 0 2 16,6 0-2-16,-43 0-2 0,17 0 0 0,0 0-2 15,3 0-17-15,0 0 10 0,-3 0-11 0,3 0-29 16,-3 0 25-16,-17 0-40 0,20-19-19 16,0 19-10-16,-20-19 82 0,23 19 3 0,-23 0-4 15</inkml:trace>
  <inkml:trace contextRef="#ctx0" brushRef="#br3" timeOffset="172362.28">7297 3596 25 0,'0'0'0'15,"0"0"97"-15,-20 18-6 32,20-18-76-32,0 0 18 15,-17 19 2 1,0 58 28-16,-6-20-41 0,3-2-16 0,20-55-3 0,0 40 0 0,0-3 0 15,0-18-2-15,43 38 13 16,-43-39-8-16,17-18-3 0,20 21 10 31,-37-21-5-31,37-21 8 0,0-35-6 16,-37 37-9-16,20 0 1 0,-20-18 2 0,23 37-4 0,-23-21 1 16,0 2 0-16,17 1 0 0,-17-1 0 0,0 1 0 0,0 18-2 15,17-39 5 1,-17 21-4-16,0 18 3 15,20 0 10-15,0 94 32 0,-20-76-41 0,0 41 4 16,17 150 8 0,3-1-10-16,-20-93-2 0,0-59 0 0,-20 115 1 15,3-132-3-15,-40 37-8 16,17-58-30 0,-17-18-66-16,40-18 21 0,-3-1-29 15,-17-19-19-15,37 1 76 0,-40-40-9 0,40 57 49 16</inkml:trace>
  <inkml:trace contextRef="#ctx0" brushRef="#br3" timeOffset="178252.25">6308 6828 19 0,'0'0'11'0,"0"0"-6"0,0 0 10 0,0 0-8 0,0 0 26 0,0 0-24 0,0 0-9 31,-17 0 17-15,-20 0 85-16,14 0-70 0,-28-20 9 0,51 20-36 0,-23 0 4 16,3-19-3-16,20 19-6 62,-37 0 20-46,-97-38 26-16,-74 0-16 15,114 38-23-15,-251 19 2 0,311-19-9 0,-103 19 3 0,100-19-2 0,-38 0 0 0,36 21 1 0,-36-21-1 0,75 0-1 63,-39 0 0-48,-132 36 7-15,56-16-2 0,39-2-3 0,19 1 3 0,-75 0 4 0,-116 57-1 0,191-57-7 0,-37 19 0 16,57-18 0-16,0 0 1 0,-60 36-6 0,40-1 6 0,57-55-2 63,-305 457 5-17,305-457-5 17,97 115 0-47,339 150-1-16,95-111-3 0,-189-117 2 0,345-37 4 0,-593 0-2 0,-94 0 0 62,0 0 0 1,114-17-4-48,114-3 2-15,245-151 10 0,-131-229 14 0,-265 152-10 0,-77 230-7 0,-57-136 11 0,57 154-16 63,-855-550 4-63,647 569-5 0,208-19 1 62,-320 114-8-31,-158 172-47-31,61 17-260 0,417-303 315 63,-40 19-76-32,40 59 0 0,0-78 76 32</inkml:trace>
  <inkml:trace contextRef="#ctx0" brushRef="#br3" timeOffset="185812.17">6479 6903 20 0,'-17'0'4'0,"17"0"-4"0,0 0 1 0,0 0 6 0,0-19 16 0,0 19-8 0,0 0 15 0,0 0-9 0,0 0-2 0,0 0-10 16,17 0 15-16,-17 0-17 0,0 0 14 0,0 0-14 31,40 0 28-31,-23 0-27 0,-17 0-1 0,20 0-3 0,-3-19 7 0,-17 19-7 16,20 0 2-16,3 0 5 15,68-37 10-15,-54 17-15 0,3 20-1 16,17-36 0-16,17-23 0 16,3 20 0-16,20-17-2 0,-23-2 0 0,-17 41-1 15,77-60 4-15,-74 58-4 0,31-39 0 0,23-16 3 0,43-23-1 16,48-16 6-16,-145 74-8 0,-26 1 1 15,348-209 19 48,189-171 14-63,-212 133-23 0,-262 191-10 0,-3 17 2 16,-57 39-3-16,-14 38-1 0,-6-19 1 15,40-18 1-15,-20-3 1 0,23 3-4 16,-43 37 0-16,0-19 1 0,-17 19 0 0,20-19-1 15,-20 19 0-15,20 0 0 0,-20-19 0 0,0 19-1 0,17 0-3 16,-17 0 0-16,0 0 0 0,0 0-46 16,0 0 14-16,0 0 17 0,-17 0-22 0,-3 0-4 0,0 0-9 15,3 0 23-15,-23 0-42 0,3 0-8 0,17 0 67 16,-17 0-5-16</inkml:trace>
  <inkml:trace contextRef="#ctx0" brushRef="#br3" timeOffset="186312.05">7052 6009 28 0,'0'0'20'0,"0"0"-13"0,0-18 15 0,0 18 1 0,0 0 27 0,0 0-25 0,-23 0-2 0,23 0-2 0,-37 57 19 15,23-19-29-15,-29 38 7 16,6-20-7-16,-20 21 1 0,0 0-1 16,-20 37 1-16,60-97-10 0,-40 40 2 0,40-16-2 0,-6 15 1 15,3-39-3-15,-91 137 29 47,111-136-24-47,-40 20 14 0,63 95 3 0,-6-113-19 0,0 0-1 16,3-3-1-16,37 3 0 0,-20-20-1 0,20 37 1 0,37-17 1 15,-17-20-1-15,-40 17 0 0,3-17-2 16,245-17 0-16,-171-3-16 16,-40-17-12-16,-31 17 8 0,68-56-78 0,-17 21 2 15,-34 15 48-15,185-169-69 16</inkml:trace>
  <inkml:trace contextRef="#ctx0" brushRef="#br3" timeOffset="186879.5">10319 4413 24 0,'0'0'5'0,"0"0"14"0,0 0-16 0,0 0 6 0,0 0-1 0,0 0 7 31,20-20 163-31,-3 20-154 0,20-18 31 0,-37 18-45 0,0 0-1 0,77-19 32 16,-57 19-29-16,0-19-6 0,-20 19-1 0,37-20 8 15,-37 20-10-15,60-19 11 16,14-18-7-16,-74 37-6 0,37-20 0 16,-37 20-1-16,37-19-1 0,-17 19 0 15,3 0-6-15,-23 0 0 0,34-18-87 16,-34-1 34-16,20 19 21 0,-20 0-4 0,0 0-53 0,0-21-1 15,0 21 80-15</inkml:trace>
  <inkml:trace contextRef="#ctx0" brushRef="#br3" timeOffset="188118.76">11325 3747 25 0,'0'-19'40'0,"0"19"-19"0,0-18 17 0,20 18-11 0,-20-19 2 0,0-2-2 0,17 3 17 0,-17 18-16 0,20-19-1 16,3 0 5-16,-6 1-13 0,0-2-8 0,3 1 3 47,-20 19-9-47,57-38 10 0,57 18 5 0,-74 78-17 0,-23-19-2 0,20 35-1 0,-37-53 1 15,0 55-1-15,0-2 1 0,-54 78-2 16,34-131 2-16,-34 35 3 0,31-36-3 0,3-20 1 0,0 37 1 16,3-37-3-16,-3 19 3 0,3-1-2 0,-3-18 2 0,-17 0-1 15,20 0 1 1,-26-18 1-16,26 18-5 0,17-19 3 0,0 0 3 15,0 1 2-15,60-21 14 16,-26 39-18-16,23 19 9 16,-20 1-8-16,-17-20-3 0,37 37 0 0,-17 0-1 15,-3-16-1-15,0 16 1 0,-17-37 0 0,3 39-5 16,11-21-3-16,23 20-26 0,-57-38 21 16,37 20-37-16,-37-20 29 0,0 0-4 0,20 0-70 0,-20 0 59 15,20 0-1-15,-20-39-32 0,0 39 41 16,17-94-30-16,20-77 49 15,-37 131-11-15</inkml:trace>
  <inkml:trace contextRef="#ctx0" brushRef="#br3" timeOffset="188545.64">12237 3386 17 0,'0'0'8'0,"0"0"-5"0,0 0 3 0,0 0 13 16,0-19-2-16,0 19-7 0,0 0 11 0,0 0 3 31,0 19 2-16,-34 94 37-15,34-93-53 0,0 0-5 0,0 17 13 0,0-37-11 16,-23 57 18-16,23-38-18 0,0-1 9 16,-20 22 8-16,20-3 7 15,0-37-23-15,0 0 0 0,0 20 6 0,0-2-2 0,0-18-7 0,0 0 1 16,0 19 4-16,60-1 20 16,-23-18-25-1,-37 0-4-15,20 0 1 0,-3 0-1 0,-17 0-1 0,20 0 3 0,-2 0-1 16,-18 19 0-16,19-19-2 0,1 0-1 0,3 0 0 0,-23 0 2 0,74 0 2 31,-74 0-3-31,35 0 0 16,-15-19 0-16,-1 19-12 47,4 0-30-47,-23 0-51 0,0 0 32 0,0 0-48 0,0 0 89 0,0 0 2 0,0 0 1 15,0 0-40-15,0 0 46 16,0-18 11-16,0 18 0 0,0-19 1 15,0 19-1-15,0 0 0 0,0 0 0 0,0-18-3 16,0 18 3-16,0-20 0 0,0 20-1 16,0 0 0-16,0-19 0 0,0 19-22 15</inkml:trace>
  <inkml:trace contextRef="#ctx0" brushRef="#br3" timeOffset="188897.25">12408 3290 26 0,'0'0'30'0,"0"0"31"0,0-19-9 0,0 19-15 0,0 0 0 16,0 0-4-16,20 0 20 16,-20 0-53 46,0 76 66-62,0 399 6 0,-20-322-76 0,6 76 2 16,-9-77-399-16,23-152 379 0,0 19 3 0,0-19 0 0</inkml:trace>
  <inkml:trace contextRef="#ctx0" brushRef="#br3" timeOffset="191276.83">8968 4146 22 0,'0'0'12'0,"-17"0"-3"0,-3 18 102 0,20-18-81 0,0 0 47 0,20 21-57 0,-3 16 13 0,-17 2-21 0,20-2 3 0,208-265 41 0,-228 228-185 0,20 0-118 0,-20-19 226 0</inkml:trace>
  <inkml:trace contextRef="#ctx0" brushRef="#br3" timeOffset="191529.21">9578 3557 36 0,'0'0'13'0,"0"-18"-5"0,17-2 47 0,-17 20-17 0,0 0-20 0,0 0 105 0,-17 0-98 0,17 0-21 0,0 0-1 0,0 20 0 15,0-20 2 1,-20 37 3-16,20 1-4 0,0-19-3 0,0 18 0 0,0 3-1 16,0-40 1-16,0 37-2 0,0 1 1 0,0-19 0 0,0-1 1 0,0 22-1 15,0-3 0-15,0 1 1 0,0 39 4 16,0-40 2-16,0-18-3 0,0 1-2 0,0-20 1 0,0 18-1 0,0-18 1 15,0 19-1-15,0-19 4 0,0 0 1 0,20 19-3 16,-20-19-2-16,0-19 13 16,0 0-12 31,17 1 9-47,26-2 5 0,-43 58-15 0,0-19-2 0,0-19 0 15,0 19 1-15,0-19-2 0,0 0 1 0,0 18-4 0,-23 3 0 0,23-21 0 16,0 19-8-16,-37-1-36 0,37-18-40 15,-20 19 29 1,20-19-7-16,-17 0-35 0,17 20 79 0,0-2 15 0,17-18-21 16</inkml:trace>
  <inkml:trace contextRef="#ctx0" brushRef="#br3" timeOffset="192439.22">9863 3862 27 0,'-20'0'16'0,"20"0"29"0,-17 37 27 0,17 1-49 0,0-38-6 0,0 19 1 0,0 39 17 0,17 18 13 0,-17-20-34 15,20-17-7-15,-20-2-1 0,20 20 0 0,-3-19-2 16,3 20 1-16,-3 17 0 15,3 21-3-15,-20-58-1 0,20 18 0 0,-20 2-3 16,0-20 1-16,0-1 0 0,0 22-17 16,0-22-64-1,-20-37-5-15,0 0 31 0,20 0 34 0,-17-19 4 0,17 1-3 0,-20-22 15 16,20 40 2-16,-17-19 2 0,17-37 0 0,-20 37 1 0,-17-95 1 16,37 76 0-16,-17-39 1 15,17 40 0-15,0-2 0 0,0 21 0 0,0-40 3 16,0-37 1 31,128-134 34-47,-88 192-14 0,-3-1-4 15,-17 19 1-15,117-18 95 0,-137 56-107 16,0-19-6-16,14 18 3 0,-14-18-4 0,0 19 5 0,-14 19-1 16,-9-1 3-16,-17 21 6 15,23-39-14-15,0 1 0 0,-23 17 2 0,20-37-4 16,-17 37 2-16,37-16-3 0,-20-21 1 0,-17 37-4 15,17-18 3-15,-17 1-3 0,37-2 0 0,-20 1-8 0,20-19 3 16,-34 39-64-16,34-20 54 0,-23 0-43 16,23-19 41-16,0 0-16 0,0 18-1 0,0-18 30 15,0 20 1-15,40-1-5 0,-23-19 10 16,-17 0 0-16,20 18-23 0</inkml:trace>
  <inkml:trace contextRef="#ctx0" brushRef="#br3" timeOffset="197763.07">16248 3710 463 0,'-54'75'23'0,"31"-19"-17"16,3-16-5-16,3-22-2 0,17 58 1 0,-20-58 0 15,20 22 1-15,-17-3 2 0,17 1-2 0,-20-19-1 0,0 95 1 16,20-57-2-16,-17 1 2 0,0-1 0 15,-6 38 0-15,3 0-1 0,20-58 0 16,-17 21 0-16,-3-1 0 0,3 1-1 16,-3 16 2-16,0-54-1 0,20-1 0 0,-20 18 0 0,20-16 1 15,-17 35-3-15,0-56 1 0,17 18 1 0,0 2 0 0,-20-1 0 0,20-19 0 16,-20 18-3-16,0-18-2 16,20 20-6-16,-14-20-2 0,14 0-4 0,0 0-5 15,-23 0 8-15,23 0-38 0,0 0 8 16,0 0 18-16,-20-20-63 0,0 2-50 15,20 18 113-15,0 0 21 0,0 0 2 0,-17 0 0 0,17-19-2 16,0 19-16-16</inkml:trace>
  <inkml:trace contextRef="#ctx0" brushRef="#br3" timeOffset="198145.9">15695 4564 37 0,'0'0'49'0,"0"0"60"0,0 20-93 0,0-20 31 0,0 37 6 0,0-18-20 0,0 2-25 15,0 73 23-15,0-76-25 0,-17 59 9 0,0 57 1 0,17-97-14 0,-20 57 7 16,20-17-5-16,-20-39 4 0,20 18-1 15,-20-16 7-15,20-22-12 0,0 1 10 16,0 1-3-16,0-20-6 0,0 0-1 0,0 0 4 16,0 0-3-16,0 0 6 0,0 0-7 0,0 0 1 0,20-20 0 15,20 1 0-15,-40 1-2 0,97-22 5 16,-83 22-4-16,46-1 1 0,34-57-3 16,77 18-35-1,-134 40-8-15,23-1-26 16,14-19-298 31,-74 19 348-47</inkml:trace>
  <inkml:trace contextRef="#ctx0" brushRef="#br3" timeOffset="199213.74">16839 3082 27 0,'0'0'49'0,"0"0"-35"0,0 0-1 0,0 0 14 0,0 0 39 16,0 0-48-16,0 19-1 0,0-19 17 0,0 0-15 0,0 0-2 0,0 0 14 0,0 0-25 0,0 0 6 15,-18 0 8-15,18 19-10 0,0-19-7 16,0 0 1-16,0 0 4 16,0 19-5-16,0-1 4 0,0 0-5 0,0-18 1 0,0 41 0 15,0 14-2 1,0-36-1-16,18 38 6 0,-18-37-5 0,0-1 1 0,0 0 4 0,0 0 0 16,0 0 3-16,0 19 15 15,0-38-18-15,17 0 5 31,-17 0 13-31,40-114-9 16,14-37-11 0,-34 110-5-16,2 41 1 0,-4-36-2 31,19-2-31 0,-17 38 11-31,-3-19-67 0,20 57-117 0,-17-19 61 0,-20-1 115 0</inkml:trace>
  <inkml:trace contextRef="#ctx0" brushRef="#br3" timeOffset="199796.85">17389 2720 39 0,'0'0'0'0,"0"0"37"0,0-19 103 0,0 19-121 0,0 0-19 31,0 0 20-31,0 0-20 62,-20 0 118-62,5 58-59 0,-27 246-35 0,42-151-21 0,0-135 0 16,20 76 13-16,2-94-12 0,-22 0-1 0,15-18 1 16,25-2 11-1,14 1 2 17,-34 95-8-17,-20-76-9 32,-20 39 3-16,-168 56-487-31,188-133 435 0</inkml:trace>
  <inkml:trace contextRef="#ctx0" brushRef="#br3" timeOffset="200265.07">17694 3175 34 0,'-20'41'393'0,"0"-23"-378"0,20 76 6 0,0 59-9 32,-17 284-12-32,0-151-69 0,17-229-7 15,0-39 46-15,0 20-83 0,-23-18-25 47,23-59 89-31</inkml:trace>
  <inkml:trace contextRef="#ctx0" brushRef="#br3" timeOffset="200503.22">17791 3216 54 0,'0'0'166'0,"0"-20"-33"16,0 20-120-16,0 0-13 62,17 0 46-30,-17 20-44-32,17 111 19 0,3 3-18 0,-134-1-333 0,114-133 294 46,-20 0-36-46</inkml:trace>
  <inkml:trace contextRef="#ctx0" brushRef="#br3" timeOffset="201251.53">18452 3216 42 0,'-34'-20'357'0,"34"20"-351"0,0 0 11 0,0 0 0 0,0 0-12 0,17 0 16 0,0 0-17 0,3 0 1 0,-20 0-3 0,20 0-1 0,-3 0 1 0,-17 0-1 0,20 20 0 0,17-20 2 0,-14 0-3 16,31 18-1-1,-54-18 1-15,20 0-6 0,-3 0-11 0,3 19 4 0,-20-19-5 0,17 0-26 0,3 0-22 16,-20 0 24-16,20 0-158 15,3 0 156-15,-9 0 11 0</inkml:trace>
  <inkml:trace contextRef="#ctx0" brushRef="#br3" timeOffset="202064.83">19042 2930 30 0,'-17'0'326'0,"17"0"-305"0,0 0 13 0,0 0-21 16,0 0-7-16,0 0 0 0,0 0 9 0,0 0-10 0,0 0-2 15,0 0 4-15,0 0-3 0,0 0 3 16,0 0 3-16,17 0-9 0,-17 0 0 0,0 0 4 0,17 0-4 0,-17 0 1 15,0 0-1-15,20 0-1 0,-20 0 1 0,20 0 0 0,-20 0 2 16,20 19-1 0,-3-19-2-16,3 19 4 0,0 0-3 0,-20-19 0 15,0 18-2-15,17 20 3 0,-17-18-3 0,0-1 2 16,-17 19 2-16,17-38-3 16,0 19 0-16,-20-1 1 0,20 0-2 15,-20 3 1-15,3-1 0 0,-3-20 1 0,0 18-1 16,20-18 0-16,-20 0 0 0,-14 19 1 0,34-19-1 15,0 0 0-15,0 0 0 63,-40 114 4-63,40-114-2 16,0 0 0-16,-20 0 0 0,20 0-1 0,0 0 0 0,0 0 0 15,0 0 1-15,0 0-2 0,0 0 1 0,0 0 0 0,0 0-1 0,0 0 0 16,0 0 0-16,0 0 0 0,0 0 1 15,0 0-1-15,0 0 0 0,0 0 0 16,0 0-1-16,0 0 3 0,0 0-1 0,0 0-1 16,0 0 0-16,0 0 2 15,0 0-1-15,0 0 0 0,0 0-2 0,0 0 1 16,0 0 1-16,0 0 1 0,0 0 0 16,0 0-2-1,0 0 1-15,0 0 0 0,0 0 1 0,0 0-2 16,0 0 1-16,0 0 1 0,0 0-2 0,0 0 1 15,0 0-1-15,0 0 0 16,0 0 0-16,0 0 2 0,0 0 1 0,0 0-3 16,0 0 1-16,0 0-1 0,0 19 3 47,0-19 0-47,0 0 1 46,20 19-3-46,-20-19-2 0,0 0-1 0,0 0-1 0,0 0-3 0,0 0-6 16,0 0-33-16,0 0 30 16,0 0-48-16,0 0 0 0,0-19-22 0,0 19-78 0,0 0 121 15,0 0-3-15,0-19 39 0,0 19-13 0</inkml:trace>
  <inkml:trace contextRef="#ctx0" brushRef="#br3" timeOffset="202999.14">19005 3347 27 0,'-20'0'19'0,"20"0"-8"0,0 0-11 32,0 0 67-32,0 0 172 0,0 0-211 0,0 0-7 0,0 0-7 15,0 0-7-15,0 0 5 0,0 0-3 0,0 0-3 0,0 0-2 16,20 0 8-16,0 0-7 0,14 20 13 16,-34-20-15-16,20 0 2 0,0 19-1 15,-20-19-3-15,37 0 5 16,-17 19-4-16,0 19 2 0,-3 0-2 15,-17-38-2-15,0 38 2 0,0-18 0 16,0-2 0-16,0 21 0 0,0-21-3 0,-17 1 1 16,-3 0 0-16,-17-1-1 15,-3-18-7-15,20 0-4 0,20 0-2 16,-17 0 5-16,17 0-1 0,-57 0-96 31,37-37-63-31,20 18 87 16,0 1 3-16,20 18 36 15</inkml:trace>
  <inkml:trace contextRef="#ctx0" brushRef="#br3" timeOffset="203630.81">19535 2892 21 0,'0'0'6'0,"0"0"-4"0,0 0 28 0,0 0-7 0,0 0-9 0,0 0 2 0,0 0 16 0,0 0-16 0,0 0 28 0,0 0 84 15,0 0-88 17,0 0 4-32,0 0-21 0,43 0 26 0,-43 0-35 15,14 0-7-15,-14 0-4 0,20 19 1 0,-20 0 1 16,0 19-1-1,20-1-1-15,-20 1-2 0,0-18-1 0,0-20 0 0,0 38 1 0,0 0-1 16,0-38 1-16,0 57 1 0,0-19-1 16,-20-1 0-16,20-18-1 0,0 1 0 15,-34 37 0-15,34-57 0 0,0 19 0 0,-23 0 0 0,3 0-1 16,0-19 2-16,20 0 0 0,-17 0-1 0,-3 0 1 16,3-19 0-16,17 0-1 15,-20 19 1-15,20-19-3 0,0-1 6 0,0 20-2 16,20 0 0-16,-3 0 1 15,3 0-1-15,17 0 7 0,-17 20-7 0,3-20-2 16,-9 19 0-16,-14 0 1 0,20-19 0 0,20 19-1 0,-40-19-1 16,54 19 2-16,-54 0-2 0,20 0-2 15,37-1-33-15,-17-18-24 0,-40 0 32 16,17 0-2-16,-17-18-46 0,17-1-26 0,-17 19 102 62,20-57-197-62,-20 38 167 0</inkml:trace>
  <inkml:trace contextRef="#ctx0" brushRef="#br3" timeOffset="204905.17">10641 3841 23 0,'-17'0'13'0,"17"0"-1"0,0 0-5 0,0 0 10 0,-17 0 6 0,17 0-11 0,0 0 2 0,-23 0 26 0,23 0-27 0,0 0 13 0,0 0-12 0,0 0-2 0,-20 0 12 0,20 0 10 47,-17 21 85-47,17-21-96 0,0 0-3 15,17 0-14-15,-17 0-4 0,0 0 2 0,20 0 2 0,-20 0-4 0,23 0 0 16,11 0 1-16,-14 0 1 15,37 0-1-15,-40 0-3 0,3 0 0 16,0 0 1-16,-20 0 1 0,37 0 0 0,-37 0-1 0,40 0-1 16,-20 0 1-1,-3 0 0-15,0 0 1 0,-17 0 0 0,0 0-3 0,20 0 0 16,-20 0 0-16,0 0 2 0,0 0 0 0,0 0-1 0,0 0 0 16,0 0 0-1,-20 0-1-15,20 0 1 0,-34-21 0 0,34 21 0 0,-60 0 1 16,23 0-1-16,17 0 2 15,-17 0-1-15,-20 0 0 0,20 0 0 16,37 0-1-16,-17 0 0 0,-6 0 0 0,23 0 0 0,-37 0 1 47,17 0 4-47,3 0-2 16,17 0 3-16,0-19-4 0,17 19-2 0,3 0 1 15,-3 0-1-15,-17 0 0 0,43 0 1 0,-43 0-1 16,34 0 0-16,-14 0-1 0,37 19 1 0,-57-19-1 15,17 0 1-15,3 0 0 0,0 21 1 16,17-2-2-16,3-19 3 0,-20 18-3 16,-20-18 1-16,17 0 2 0,-17 0-2 15,0 0-3-15,0 0 2 16,-17 0-1-16,17 0 0 0,-20 0-1 16,-34 0-5-16,11 0-1 15,23 0 6-15,-34 0-5 16,54 0 4-16,-20 0 0 15,-17 0-49-15,20 0 22 16,-6 19-119-16,23 0-26 16,0-19 159-16,0 0 2 0,23 0-10 0</inkml:trace>
  <inkml:trace contextRef="#ctx0" brushRef="#br2" timeOffset="213448.11">25827 3082 30 0,'0'0'18'0,"0"0"18"0,0 0-36 32,0 0 46-32,0 0-22 0,0-19 21 0,-20 19 31 0,20 0-44 0,0-20 23 15,-17-18 107-15,0 20-150 0,17 18-3 16,0 0-8-16,0 0 4 0,0 0-4 0,0 0 1 16,0 0-1-16,0 37 1 15,0-18-2-15,0 20 1 0,0-1-2 16,17-19 1-16,-17 17 0 0,0 5 2 15,0-4-2-15,0-19-1 16,17 39 1-16,-17-18 0 0,20-20 1 0,-20 0-1 16,0-19 0-16,0 19 1 0,0-19 0 0,20 0-2 15,-3 0 4 17,60-153 0-32,-54 116-1 0,-9-1-1 15,26-38-1-15,-20 57 0 0,-20 19 0 16,17-38-1-16,-17 38 1 0,0 0 1 0,17 0-1 15,-17 0 0-15,0 76 1 47,0 95-1-47,0-114 1 0,20-38 5 32,0-38 13-32,17-38-12 0,-17 37-5 0,0-17 0 0,-20 18-1 15,20 1 1-15,-3-23-1 0,0 41-1 0,-17 0 0 0,40-36 3 16,-40 36-2-16,57-19-2 15,-37 38 1-15,-3-1 3 0,-17-18-2 16,23 39-3-16,-6-19 2 0,0-2 0 0,3 58-4 16,-20-39-9-16,0-17-5 15,20-1-13-15,-20-19 12 0,0 38-82 0,17-19-20 16,-17 0 10-16,0-19 54 0,20 0-58 16,-20 0 89-16</inkml:trace>
  <inkml:trace contextRef="#ctx0" brushRef="#br2" timeOffset="213910.53">26796 3139 30 0,'-20'0'19'0,"20"0"74"0,0-19-67 0,-14 19 37 0,14 0-47 0,0 0-1 0,0 0 23 0,0 0-15 0,-23 0-4 0,23 0-5 0,0 0-8 15,0 0 0-15,0 0 5 0,0 0-5 0,-20 0 14 16,20 0-15-16,0 0 10 0,0 0-11 0,0 0 5 0,0 0-6 0,-17 0 3 16,17 19-3-16,0-19-1 0,0 0 5 15,0 18 0-15,0-18-5 0,0 18-1 0,0-18 1 16,-20 21-1-16,20-1 0 0,0-20 0 0,0 18 0 16,0 1 0-16,0-1 0 0,0 1 1 0,0 19 3 15,20-19-5-15,-20-19 1 0,0 0 0 16,0 20 2-16,0-20 2 0,17 19-4 0,-17-19-2 15,20 0 2-15,-20 19-2 0,23-19 3 0,-9 0 2 16,6 0-4-16,-20 0 2 16,20-19 2-16,-20 0-3 0,20-1 0 0,-20-17 1 15,0 37-1-15,0-20-1 0,0 1 1 0,17-18 3 16,-54-210 12 46,37 247-29-62,-20 18-3 0,20 1-9 0,0 0-29 16,0 1 30-16,0 18-107 16,0-19-5-16,0 18 46 0,0-19 79 0,0-18 3 0,0 21-16 0</inkml:trace>
  <inkml:trace contextRef="#ctx0" brushRef="#br2" timeOffset="214278.47">27007 3175 39 0,'-20'0'90'0,"20"-18"-12"0,0 18-20 0,-20-18 23 0,20-1-64 0,0 0 41 31,0 152 19-31,0-57-76 0,0-39-1 16,0-17 0-16,20 56 1 0,-20-38 2 16,20-20 0-16,14 2 5 15,-14-20-3-15,-20 0-2 0,40-38 0 0,-40 19 1 16,17-19-2-16,3 19 1 0,17-39-2 0,-37 1-1 16,77-132 2-1,-57 131-2-15,-20 20 1 0,17 1-1 0,-17 37-1 0,20-19-4 16,0 0-6-16,-20 0-1 0,17 19-27 15,-17 0 26-15,0 19-85 16,0 0 40-16,0 0 23 0,0-19-4 0,0 19-3 0,0-1 0 0,0 1-30 16,0 20 37-16,0-39 27 0,0 38-2 0,0 0-8 0</inkml:trace>
  <inkml:trace contextRef="#ctx0" brushRef="#br2" timeOffset="214723.75">27517 3082 28 0,'0'0'117'0,"0"0"-86"0,0-19 19 0,0 19-12 16,0 0-21-16,0-20 53 0,0 1-24 16,0 19-31-16,0 0 0 0,0 0-9 0,0 0 0 15,0 19 8-15,0-19-10 0,0 39 2 0,-17-39-2 0,17 93 14 16,0-72-16-16,-20 17 2 16,20-1-1-16,0-18-1 0,0 58 0 31,0-1 13-31,20-76 6 0,-20 0-17 0,0 0-1 15,17-19 2-15,-17 0-2 0,20 0-1 0,-20 0-1 0,0-1 1 0,23-17 1 16,-23 37-2-16,14-94 2 0,6 17-3 16,-20 39 3-16,0 19-3 0,0-20 2 15,0 20-2-15,20 19 0 0,-20-19 2 0,0 19-1 0,20 0 1 16,-20 0 1-16,0 38 5 0,0 39 14 16,0-1-12-16,0-38-5 0,0 95 8 15,0-76-10-15,0 0 0 0,-20 38 1 0,0 57 2 16,20-113-4-16,-20 16-3 0,20 60-1 15,-14 170 6 32,68-380-5-47,-34 38-2 0,-3-38 0 0,0 38 3 0,3 1-2 0,0-59-4 16,3 38-2-16,-9 40 1 0,6-20-20 0,20 20-46 16,-6 17-32-1,-34 0 13-15,23 20 41 0,31 0-123 0,-54 0 131 0,40 0-13 16</inkml:trace>
  <inkml:trace contextRef="#ctx0" brushRef="#br2" timeOffset="-213699.34">29248 2322 18 0,'0'0'5'0,"0"0"-3"0,0 0 1 0,0 0-1 16,17 0 5-16,-17-19-3 0,0 19 3 0,0 0 30 0,0 0-26 0,20 0 13 0,-20-21 24 0,0 21-26 31,0-17 128-31,0 17-141 0,0 0 12 0,0 0-9 0,0 0-1 15,0 0-5-15,0 0 7 0,0 0-6 0,0 0-1 0,0-20 10 16,0 20 14-16,0 0-19 16,-20 0-4-16,20 0 5 0,0 0-6 0,0 0-1 0,-17 0 3 15,17 0 1-15,-37 0 2 0,17 0-2 16,-14 0-5-16,-26 20 6 16,20-3-9-16,3 4 4 0,0-2-3 15,20-2 0-15,-6-17-2 0,-51 97 8 16,54-59-6-16,-17-38-3 15,19 75 1-15,18-56 1 0,-39 19-1 0,39 19-1 16,-20-19 3-16,0 20-2 0,20-20 0 0,-37 95 0 16,37-114 0-16,0 0 1 0,20 76 0 15,-20-57-1-15,17 18 2 16,3 3-3-16,0-22 0 0,19 57 2 0,36 2-2 16,-38-58 2-16,-37-20 0 0,0-18-1 62,60 40-1-62,51 54 4 0,77-94-114 0,-168-19 25 0,0 19 9 0,3 0 31 16,-9-18-6-16,26-21-166 15</inkml:trace>
  <inkml:trace contextRef="#ctx0" brushRef="#br2" timeOffset="-212966.72">29798 2853 30 0,'0'0'108'0,"-17"0"-53"0,17 0-31 0,0 0-2 0,0 0-2 0,0 0 16 0,-17 0-6 0,17 0-3 0,-23 0-4 0,23 0-13 0,0 0-2 0,-17 0 14 0,17 0-16 0,-20 0 5 47,-57 58 19-47,43 18-25 0,34-58-4 0,0 1 0 15,0 0 0-15,0 1 0 0,0-1-1 0,0-19 1 0,0 38 1 0,17-19 1 16,0-1 3 15,3-18 6-31,37-37 6 31,3-40-12-31,-43 39-3 0,0 1 0 0,-17 18-1 0,0 19-1 0,20-19 2 16,-20 19 1-16,0 0 0 0,0 0-2 0,0 0 2 0,0 0 4 16,0 19-4-16,0-19-2 0,0 19 2 0,0 0 0 15,0 57 10-15,0 18-5 0,0-35-7 16,0-41-1-16,-20 19-1 0,3 97 1 15,0-96-2-15,-100 210-70 16,80-192-21-16,20-18-56 0,-6-19-35 16,6-19 142-16,-3-19 5 0,20 19 14 15</inkml:trace>
  <inkml:trace contextRef="#ctx0" brushRef="#br2" timeOffset="-212442.55">30180 2282 38 0,'0'0'45'0,"0"21"126"0,-20-21-133 0,20 0-29 0,0 0 0 0,0 19-1 0,0-19-1 0,0 0 6 0,0 0-8 0,0 17 8 16,0-17-10-16,0 38 2 0,0 2 2 31,-20-40-5-31,20 57 3 16,0 18 6-16,-14 58 10 15,-66 228 12-15,63-284-30 0,-3 56 4 0,20-96-4 16,0 1-1-16,-20-38 2 0,20 0-2 0,0 19 3 16,0-19 6-16,0 0-8 15,20-57 2-15,-20 20-3 0,20 0-1 0,-3-4 0 16,20-14 0-16,-37 36 1 0,43-58 5 16,-9 40 7-16,-34 18-9 15,20 19 0-15,-20 19 10 0,20-19-11 0,-20 18 3 16,0 1-4-16,0 0 5 0,0 1-1 0,0 18-4 0,0 0-1 15,-40 19-1 1,20-19-3-16,-37 56-190 31,37-151-167-31,40 57 336 16</inkml:trace>
  <inkml:trace contextRef="#ctx0" brushRef="#br2" timeOffset="-212077.96">30579 2282 35 0,'0'0'16'0,"0"0"78"0,0 0-29 0,0 0 5 15,0 0-51-15,0 0 16 0,0 0-20 0,0 0-2 0,0 0-1 0,0 21 35 0,0-21-42 0,0 0 16 0,0 19-7 0,0-2 0 0,0 3-5 0,0-20-4 0,0 18-1 0,0 1 6 16,0 38 17-16,0-18-23 0,0-21 4 16,0 21-2-16,0 18 1 0,-17 0 1 15,17 57 0-15,-23-57-4 16,23 1-1-16,0 55 0 0,-17-94-2 15,17-19-1 32,-20 247-27-47,0-132-225 0,20-96 27 0,0-19 177 0,0 19 18 0</inkml:trace>
  <inkml:trace contextRef="#ctx0" brushRef="#br2" timeOffset="-211347.28">30901 3328 33 0,'0'0'39'0,"0"0"133"0,0 0-145 0,-20 0 40 0,20 0-31 0,0 0-5 0,0 0 6 0,0 0-17 0,0 0-10 0,0 0 5 0,0 19 19 15,0-19-21-15,0 0-3 0,0 0 5 0,0 0-10 16,43 0 5-16,-43 0-6 0,14 0 0 0,6 0-3 16,20 0 4-1,-23 20-4-15,0-20 1 0,-17 0 0 0,23 0-2 16,14 19-4-16,-37-19 3 0,17 0-7 0,-17 0 1 0,0 0-5 15,0 0-2-15,20 0-116 16,0 0-11-16,-20 0 18 0,0 0 31 0,0 0 58 0,0 0 7 16</inkml:trace>
  <inkml:trace contextRef="#ctx0" brushRef="#br2" timeOffset="-210950.39">31471 3063 57 0,'0'0'221'0,"0"0"-200"0,-20 0 31 0,20-20-26 0,0 20-15 15,0 0 5-15,-17 0-10 0,17-19 8 32,-20 19-13-32,0 0 5 0,20 19-6 0,-17 1 2 0,17-20-2 15,0 57 1-15,0-38 0 0,-17 17 1 16,17-36 1-16,0 21 2 0,0-1 2 0,0-2 1 0,0 1-4 0,0-1 0 15,0-18 1-15,0 19 4 0,0-19 1 0,0 20-5 0,0-20 8 16,0 0-8-16,0 0 0 0,0 0 5 0,17 0-5 16,-17-20 1-16,37-36-1 15,-37 56-5-15,20-38 3 0,-20 38-2 0,0-21-2 16,17 3 4-16,-17 18-3 16,20 0 8-16,-20 0-2 0,0 0-4 0,0 0 2 0,0 18 1 15,20 23 3-15,-20 14-2 0,0-16-1 0,0-2-1 0,-20 21 1 16,-17 133 1 31,-97 94-3-47,57-229-163 0,57-56 123 0,6-19-56 15,-9-18-26-15,6-77-50 0,17 17 133 0</inkml:trace>
  <inkml:trace contextRef="#ctx0" brushRef="#br2" timeOffset="-210594.91">31625 2377 49 0,'0'0'64'0,"0"0"139"0,0-18-168 0,0 18-4 0,0 0-15 0,0 0 9 0,17 0-13 0,-17 0-3 0,0 0 10 0,0 0-3 15,20 0-1-15,17 18 18 16,-37-18-23-16,23 19 0 0,-9-19-3 0,-14 21 3 0,40 15 5 47,15 41 5-47,101 285 14 16,-141-211-26-16,-15-74-3 0,0-1-3 0,-15-38 0 15,15 38-2-15,-23-19 1 16,6-19-1-16,-23 38 1 0,40-38 0 0,-37 39-5 0,20-77 0 0,-23 37-22 15,40-18 10-15,-17-19-3 0,-3 18-28 0,0 3-17 16,-14-2-278-16,11-19 290 0,23 0 18 16,-20 0-11-16</inkml:trace>
  <inkml:trace contextRef="#ctx0" brushRef="#br2" timeOffset="-210280.84">32022 3576 33 0,'0'0'24'0,"0"0"214"15,0 0-215-15,0 20-3 0,0-2 17 0,0-18-6 0,0 38-7 16,0-20-14-16,0-18-2 0,0 40 1 0,-20-22-4 0,20 1-1 16,0 1 1-16,-15 75-5 15,15-76-5-15,-23-1-2 0,23-18-5 0,-17 38-32 0,17-38 11 0,0 38-58 16,-20-38 33-16,20 18-57 0,-20 3 48 0,3-2 54 16,17-19-13-16</inkml:trace>
  <inkml:trace contextRef="#ctx0" brushRef="#br2" timeOffset="-209495.8">32823 2549 42 0,'0'0'43'0,"0"0"17"0,0 0-33 0,0 0-1 0,0-19 19 0,0 19-7 0,0-20 50 16,0 20-76-16,0 0 32 31,-38 39 35-31,16 18-63 0,5 0-5 0,-3-19-7 0,-17 0-1 16,17 20-1-16,-55 37 0 0,56-57-1 0,-1 0 0 0,-57 95-1 15,40-59 0 1,0 4-4-16,-18 36-28 0,33-76 16 0,2 0-31 0,20 18-21 15,-37 2-104-15,37-39 54 0,0-19 81 0,0 20-13 16</inkml:trace>
  <inkml:trace contextRef="#ctx0" brushRef="#br2" timeOffset="-209162.99">32800 3253 85 0,'0'0'200'32,"-54"0"-103"-32,14 0-86 0,23 18-9 0,-3 1-6 15,20 19 5-15,37 1 4 0,-17-20 14 31,17 19 49-31,-15-38-64 0,-22 0 0 0,0 0 2 0,15-38-1 0,-15 19-2 16,0 19-1-16,23-20-2 0,-23 1-3 0,0 19 0 16,0-38-16-1,0 1-16-15,0-20-39 0,0 57 51 0,0-39-52 0,0 21 19 16,-23-1-34-16,23-19 41 0,-15 19 16 16,-24-39 13-1,19 21-8-15</inkml:trace>
  <inkml:trace contextRef="#ctx0" brushRef="#br2" timeOffset="-208889.8">32535 2663 23 0,'-15'0'43'0,"15"0"-17"0,0 0 4 0,0-18-1 15,-22 18 23-15,22-21-11 0,-20 21-6 0,20-18-3 16,-17 18-16-16,-60-38 75 16,0 38-62-16,-18 0 17 31,41 20 0-31,54-2-26 15,17 0-15-15,-17-18 1 0,75 21 15 16,-36-21-13-16,-21-21-4 0,-18 21-3 16,20-18 3-16,2 0 0 0,-22 18-4 0,15-39 1 15,5 20-1-15,-20-1 0 0,0 2 1 0,0-38-6 16,-20 16-28 0,20 40 12-16,-15-19-3 0,15 19 10 0,-22 0-2 0,2 0-23 0,20 19 14 15,0-19 0-15,-18 40-66 0,-1 34-142 16,19-74 201-16,19 39 14 0,-1 0 2 0,-18-39-6 0</inkml:trace>
  <inkml:trace contextRef="#ctx0" brushRef="#br2" timeOffset="-208415.78">33048 3196 20 0,'0'114'275'0,"-17"-57"-152"0,17-57-123 47,0 0 62-47,37-20 19 0,0-74-61 0,80-135-35 0,-80 210-28 16,-37 19-11-1,17 0 30-15,-17 0-168 47,43 19-61-47</inkml:trace>
  <inkml:trace contextRef="#ctx0" brushRef="#br2" timeOffset="-208113.66">33427 3005 33 0,'-17'0'200'0,"17"0"-109"0,0 19-70 0,0-19-1 15,-17 0-2-15,17 0 13 0,-20 19-5 0,-20 58 12 47,3 19-22-47,37-59-16 16,0 0 8-16,0-37-2 0,23-19 2 0,-9 19 0 0,-14-18-5 15,40-78 16 32,-3-18 8-47,-20 76-22 0,-17 38-4 0,23 19 1 16,-23-19-2 46,17 77 1-46,3 189-424-16,-20-266 293 0,0-20 101 0</inkml:trace>
  <inkml:trace contextRef="#ctx0" brushRef="#br2" timeOffset="-207945.31">33524 2949 106 0,'0'0'220'0,"0"56"-97"15,-20 2-79-15,20-58-34 0,0 38-1 0,0 0 9 0,0-38-18 63,0 57 9-63,0 18-4 0,0-75-5 0,20 57-14 15,40 20-462-15,-60-96 422 0</inkml:trace>
  <inkml:trace contextRef="#ctx0" brushRef="#br2" timeOffset="-207760.89">33715 3063 67 0,'0'0'181'0,"0"0"-129"0,0 0-13 0,0 0-9 0,0 0-5 0,0 0-25 62,0 0 62-46,-154 247 37-16,-34 76-476 0,168-286 228 0,0-16 120 0</inkml:trace>
  <inkml:trace contextRef="#ctx0" brushRef="#br2" timeOffset="-206615.46">33487 3310 19 0,'-20'18'15'0,"20"-18"-13"0,0 0 22 32,0 19 281-32,0-19-295 0,0 0 17 0,0 0-12 0,0 0-15 62,0 0 21-62,20 20 29 0,-3-1-29 0,3 19 9 0,-20-38-30 63,74 115 19-48,-34 16-27-15,-40-91-59 16,0-22-14-16,0-18-41 0,0 0 15 0,0 0 55 0,0 0-44 15,0 0 71-15</inkml:trace>
  <inkml:trace contextRef="#ctx0" brushRef="#br2" timeOffset="-203798.43">25901 4564 24 0,'0'0'0'0,"0"0"2"0,0 0 2 0,0 0 17 0,0 0 6 16,0 0 148-16,0 0-149 0,0 0 0 0,0 0-4 0,0 0 0 15,0 0-12-15,0 0 10 0,0 0-4 0,-17 0-2 0,17 0-6 16,0 0 2-16,-20 0 18 16,3 0-15-16,17 0-4 15,-40 20-3-15,40-1-2 0,-17-1-2 0,17-18-1 16,-17 40 0-16,17-22 0 0,0 1 0 15,-23 0 0-15,23-19-1 0,0 19 1 0,0-19 0 0,0 37-2 16,0-18 1-16,23-19 1 0,-23 40 0 0,17-40 0 16,-17 18-1-16,17-18 2 0,-17 19 1 15,20-19 1-15,-20 0-1 0,20-19 5 0,-20 1-6 16,0 18 0-16,0-19 1 0,17-2 1 0,-17-35 8 16,0 37-10-16,0-19 2 0,0 38-3 31,0-152 17-16,0 152-16-15,0-19-2 0,0 19 1 0,0-18 0 16,0 18 1-16,0 0-3 0,0 0 1 0,0 0 0 16,0 0 1-16,20 0 2 47,-20-21-1-47,0 21 4 15,0 0 1-15,0 0-5 0,0 0-3 0,0 0 1 16,0 0 0-16,0 0-1 0,0 21 2 0,0-21-1 15,0 18 2-15,0 1-3 16,0 0 2-16,0-1 1 0,0-18-2 0,17 20 0 0,-17-1-1 16,0-19 1-16,0 18 0 0,0 1 0 0,20 2 2 0,-20-21-3 15,0 18 1-15,0-18 1 0,20 76-2 16,-20-58 1-16,0 1 0 0,23 2 0 0,-23-2 0 16,14-1 0-16,-14 1 0 0,0-1 1 15,20-18-1-15,0 39 1 0,-20-21-2 0,20-18 1 16,-3 0-1-16,-17 0 0 0,17 19-8 15,-17-19 4-15,20 0-2 0,-20 0-15 0,20 0-10 0,-20 0-33 16,23-19-69-16,-23 1-17 16,14-1 29-16,-14 19 75 47</inkml:trace>
  <inkml:trace contextRef="#ctx0" brushRef="#br2" timeOffset="-202861.74">25941 4317 25 0,'0'0'24'0,"0"0"18"0,-20-19 40 0,20 19-34 0,0 0-11 0,-20-19 22 0,20 19-34 0,0 0-14 0,-17-18 14 0,17 18-8 16,0 0-6-16,-20 18 0 0,20-18 0 16,0 38 5-16,-17-18-6 0,17-1-6 0,0 0 5 15,0-1-5-15,0 21 1 0,0-39-4 0,0 37 5 0,0-16-3 16,17 16 5-16,3-37-6 0,-3 57 13 0,-17-20-2 15,40 40 28 1,-17-77-35-16,-23 38-1 47,34 39 30-31,-34-3-8-16,-20-35-24 0,-94 19-101 0,97-79-7 15,-3 2 35-15,20 19 30 0,0-37-48 0,0-1-50 16,0 1 82-16,20 37 44 0,-20-19 6 0,37-21-22 31</inkml:trace>
  <inkml:trace contextRef="#ctx0" brushRef="#br2" timeOffset="-202548.53">26283 4469 37 0,'0'0'103'0,"0"0"-57"0,0-19 30 16,0 19-23-16,0 0-14 0,0 0-22 0,0 0-1 0,-20 0 28 15,20 0-8-15,0 0-27 16,-20 0 7-16,20 0-8 0,-17 19 15 0,17 2-19 15,-17 16 8-15,17 0-6 47,-20 39-3-31,74 97 9-16,-14-173 1 16,-3-96 2-16,3 58-12 0,-40-1 2 0,17 20 1 15,6-18-2 1,11-39 7-16,-34 95-8 0,20-19-3 15,-20 19 0-15,0 19-1 0,0-1 1 0,0 3 0 16,0-22 0-16,20 58-6 0,-20-58 3 0,17 59-38 16,-17-40-14-16,0-17 8 15,0-1 17-15,0-19-4 0,0 18-51 0,20-18-25 0,-20 0 52 16,0 0 7-16,20-94-27 16,-3 76 57-16</inkml:trace>
  <inkml:trace contextRef="#ctx0" brushRef="#br2" timeOffset="-202197.43">26762 4014 26 0,'0'0'0'0,"0"0"59"0,0-39 93 15,-23 20-81-15,23 19-56 0,0-19 13 0,0 19-2 0,0-19 19 47,0 19-33-47,-20 0 10 16,3 246 22-16,17 3-32 0,0-212-11 15,-20 249 6-15,0-249-6 0,20 40 0 16,0-40-1-16,0 20 3 0,0 20 4 16,-17-58 1-16,17-19-4 0,0 18-1 0,0-18 1 15,0-18 6-15,0-20-9 16,17-57 2-16,-17 57-2 0,20-39-1 0,0 21 0 16,-20 18 0-16,17 19 2 0,-17-20-1 0,20-17-1 15,17 36 2-15,-17 20-1 0,-20 0 0 16,0 20-1-16,20 17 1 0,-20-18-1 0,0 2 0 15,0 35-1-15,0-37 1 0,-40 58-12 32,-17 17-479-17,57-94 451-15,0 0 34 0,0 0-18 16</inkml:trace>
  <inkml:trace contextRef="#ctx0" brushRef="#br2" timeOffset="-200811.47">29077 4241 19 0,'0'0'0'0,"0"0"21"0,0 0 53 0,0-19 174 16,0 1-197-16,-20-1-10 0,20 19-21 0,-17 0-3 15,17-21-12-15,0 21 0 0,-20 0 0 0,20 0-1 0,-20 0 0 0,3 0 6 16,0 0-5-16,17 0-2 16,-40 40 1-16,40-22-1 0,-20 1-3 0,20 38 2 47,77 191 32-47,-60-210-24 0,23 18 4 0,-40-56-9 0,37 77 9 15,-17-39-6-15,-3-1-1 0,-17-37-3 0,20 77 5 16,-20-59-7-1,0 39 2-15,0 1-3 0,-20-20-1 0,20-20-1 0,-17 21-2 16,-3-21-5-16,-17 2-12 0,-3 0-29 16,6-20-57-16,-26-40-56 15,40 40 113-15,20-37-1 0,-37-20-83 0,37 38 109 16,-20-76 0-16,20 75 22 0,0-54-20 0</inkml:trace>
  <inkml:trace contextRef="#ctx0" brushRef="#br2" timeOffset="-200545.8">29057 4164 29 0,'0'-113'353'0,"0"95"-336"0,0-1 41 0,0 19-46 15,-17-39 38-15,17 20-36 16,0 0-6-16,-20 19 5 0,20 0-7 0,0-19 2 0,0 19-5 0,0 0 0 16,0 19 13-16,0 0-9 0,0 18 2 15,0 3 5-15,0-3-11 0,0 20 3 0,20-38-3 0,-20 20 0 16,0 37 0-16,0 38 2 15,0 1-4-15,0-21 0 0,0 77 2 16,0-57-3-16,0 1 1 0,0-78-1 0,0 20-1 16,0-20-2-16,0 21-10 0,0-20-11 0,0-19 11 0,0 0-4 15,0 0-24-15,0 20-101 16,0-39 60-16,0 0-76 16,17 0 67-16,-17-39 27 0</inkml:trace>
  <inkml:trace contextRef="#ctx0" brushRef="#br2" timeOffset="-200186.89">29533 4146 48 0,'0'0'0'0,"0"0"69"0,0 0-26 0,0-19 85 0,0 19-106 16,0 0 16-16,0 0-6 0,0 0-17 0,0 0-1 0,0 0-3 16,0 0 29-16,0 0-10 15,0 0-24-15,0 0 4 0,0 0-5 0,0 19 10 32,20 96 25-32,-20-20-27 0,0-38-9 0,0 20 0 15,0-3-1-15,0-35-2 0,0-2 0 0,0 40 1 0,0-39-2 16,0-1-1-16,0 21 1 0,0 55 0 15,-20-55-17-15,20-39 7 0,0 19-40 0,0-1 4 16,0-17-45-16,-20 0 9 31,20-2-26-15,0 20-74-16</inkml:trace>
  <inkml:trace contextRef="#ctx0" brushRef="#br2" timeOffset="-199911.78">29764 5135 47 0,'0'0'85'0,"0"0"19"0,0 0-63 0,0 0-8 16,17 0 64-16,-17 0-62 0,0 20-7 0,0-2-17 0,17 20 16 15,-17-38-20-15,0 19 0 0,0 19 7 0,0-20-12 0,0 40 6 16,-17 19-4-16,17-60-5 0,-17 23-3 16,17-21-14-16,-23 19-24 0,23-20 9 0,-17 1-60 15,-23 39-249 32,40-58 325-47</inkml:trace>
  <inkml:trace contextRef="#ctx0" brushRef="#br2" timeOffset="-199231.52">30938 4393 53 0,'0'0'278'0,"0"0"-255"0,0 0 31 0,0 0-39 0,0 0 12 0,0 0 15 0,-14 39-20 0,14-39-16 0,0 0 0 0,-23 37 2 0,23-16-4 0,-20 16 1 0,20-18-4 0,-20 56 0 0,3-35-1 0,-40 54-20 16,37-57-11-16,6 3-21 15,-9-3-25-15,23-37 29 0,0 18-9 0,-20 2-5 0,3-1-50 0,17-1 58 16,-20 1 42-16,20-19-8 0</inkml:trace>
  <inkml:trace contextRef="#ctx0" brushRef="#br2" timeOffset="-198980.48">30958 4850 63 0,'0'0'293'0,"-20"0"-257"0,20 0 34 0,0 0-45 0,0 0-23 0,0 0-1 0,0 19 0 16,0-19-1-16,0 18 0 0,0-18 1 16,0 20-1-16,0-1-1 31,0-1 4-31,20-36-33 0,-20 18 13 0,0 0-3 15,-20-39-233-15,20 2 127 16,0 37 111-16,-14-18 7 0,14 18-17 0</inkml:trace>
  <inkml:trace contextRef="#ctx0" brushRef="#br2" timeOffset="-198664.83">30616 4375 32 0,'0'0'10'0,"0"0"52"0,0 0-34 0,0 0 26 16,0-19-4-16,0 19-10 0,0 0-8 0,-20 19 75 31,20 19-55-15,0 18 12-16,0-35-58 0,0-21 14 15,20 0-3-15,-20 0-7 16,20-21 5-16,-20-16-9 0,0-2-1 15,0 2-2-15,0 37-1 0,0-39-1 0,0 1-2 0,0 20 2 16,0-21 0-16,0 2-3 16,0 37-1-16,0-21-5 0,-20 21-14 0,20 0-11 15,0 0 1-15,-20 0 14 0,20 21-45 0,0 16 6 16,0-37 22-16,0 95-215 16,20-56 194-16,0-2 18 0</inkml:trace>
  <inkml:trace contextRef="#ctx0" brushRef="#br2" timeOffset="-198348.16">31129 4887 30 0,'0'0'35'0,"0"0"29"16,0 20 3-16,0-1-36 0,0-19-3 0,0 0 0 0,0 18-2 0,-20-18 23 16,20 19 9-16,0-19 7 15,0 0-47-15,0-19-2 0,0 1-2 0,0-1-8 16,20-1 6-16,-20 2-2 0,20-1-6 0,-3-39 6 16,6 21-3-16,31-57-2 15,-34 54-3-15,37 3-15 31,-17 37-70-31,-40 0 55 0,17 0-212 16,0 0 176-16,3 0-67 0,-20 19 105 16</inkml:trace>
  <inkml:trace contextRef="#ctx0" brushRef="#br2" timeOffset="-197811.76">31736 4679 40 0,'-14'0'272'0,"-9"0"-136"15,23 0-121-15,-20 19 24 0,3-19-32 16,-3 19 13-16,20-19-9 0,-17 19-5 0,-3 0 9 16,20-1-8-16,-20 22 13 15,20-21-10-15,0-1-5 0,0 1 6 16,0-1 4-16,0 2-3 0,0-1-2 16,0-1 2-16,20-18-3 0,-20 19-3 0,20-19 3 46,34-56 9-46,-54 36-17 0,20-35 1 0,-20 55-4 16,23-19 3-16,-23-2 1 0,0 21-1 16,14 0-1-16,-14 0 3 15,0 58-2-15,0-58-1 63,0 76 5-63,40 171 14 0,-3-152-12 0,3-56-7 15,-23-20-10-15,3-19-15 16,-20 0 13 15,37-19-84-31,-37-2 41 0,37-35-281 16,1-1 125-16</inkml:trace>
  <inkml:trace contextRef="#ctx0" brushRef="#br2" timeOffset="-197379.08">32079 4773 23 0,'0'0'22'0,"0"0"2"0,0 0 51 0,0 0 39 0,0 0-16 0,0 0-60 0,0 0 41 31,19 0-16-31,41 114 30 0,-43-75-88 15,-17-39-3-15,37 76-1 47,21 152-511-31,-39-209 407-16,-19-38 100 0,0 19 0 0,0-19-15 47</inkml:trace>
  <inkml:trace contextRef="#ctx0" brushRef="#br2" timeOffset="-197228.5">32423 4850 29 0,'0'0'122'0,"0"-18"-37"0,0 18 33 0,0 0-97 0,-19 0 14 0,19 0-21 0,-20 18 37 47,-94 134 7-47,-58 19-39 16,38-18-61-16,134-153 23 0,-37 37-30 0,37-37 49 62,-20 58-192-46,3-41-58-16</inkml:trace>
  <inkml:trace contextRef="#ctx0" brushRef="#br2" timeOffset="-180693.58">27517 4698 26 0,'-17'-19'158'0,"17"19"-158"32,-57-115 286 15,-40 115-253-47,80 0-32 0,-3 134 3 0,20 0-4 15,0-59-1-15,0-56 2 0,0-19-1 63,37 58 5-32,40-40 13-31,74-322-2 0,-91 227-10 0,-60 117-1 0,0-3-3 0,-20 57 5 0,0 1-4 16,20-95-3 46,-20 115 2-31,-37 132 2 16,57-247-4 16,0 152 0-48,-17 133 12-15,473-1045 61 0,-362 666-90 16,-74 94 2-16,-3 0-5 0,-54 454-589 0</inkml:trace>
  <inkml:trace contextRef="#ctx0" brushRef="#br2" timeOffset="-179663.72">25941 5935 32 0,'0'0'130'0,"0"18"15"0,-20 209-80 0,20-206-64 0,0 15 2 0,0 4 0 0,0-22 1 0,20 19-1 0,-20 20 17 0,0 20 2 0,0-77-22 63,37-37 77-47,-37-20-76-16,40-20 1 0,-20-17-2 0,14 55 0 15,-34 39 1-15,0 0-1 0,20-19 0 0,-20 19 0 63,0 0-1-16,57 58 52-47,-57-58-37 0,114-135 25 0,-114 135-39 62,77-75 10 1,74 531 9-63,-151-380-24 0,0 2-11 0,0-5-203 0,0-73 113 0,0-56-189 0</inkml:trace>
  <inkml:trace contextRef="#ctx0" brushRef="#br2" timeOffset="-179346.76">26762 6257 45 0,'0'0'58'0,"0"0"11"0,0 0-41 0,0 0-4 0,0 0-2 0,0 0-2 0,0 0 34 0,0 0-39 0,0 0 22 0,0 0-20 0,0 0-6 0,0 0-6 0,0 0-1 0,0 0 0 0,0 0 5 0,0 58 12 16,0-58-16-1,-23 36 8-15,23 2-1 32,23 210 52-17,-9-211-41-15,-14-37-17 0,0 0 6 0,20 0-2 0,0-37 1 0,-20 1-6 0,20 36-2 16,-20-78 2-16,17 2-1 0,0 58-2 0,3-116 2 16,0 76-9-1,-20 22-5-15,0 36 3 0,0-21-2 0,0 3-32 0,0 18-16 16,0 0-12-16,0 0 12 15,0 56-92-15,0-37 63 16,0 1 16-16,0 18 41 0,0 56-4 16</inkml:trace>
  <inkml:trace contextRef="#ctx0" brushRef="#br2" timeOffset="-179059.19">27041 6332 32 0,'0'0'53'0,"0"0"-15"0,0-17 35 16,0 17-19-16,0 0-31 0,0-20 44 15,0-18 24 17,0 38-80-32,0 58 76 0,0 16-79 0,0-54-6 15,0 37 2-15,0 57 2 32,0-57-5-32,20 95 17 0,-20-152-13 0,20 0 7 0,0-17 2 15,-20-4-10-15,37-36 6 0,-17-19-4 16,20 1-3-16,-6-2-3 0,-34 0 2 15,20 60-1-15,0-23-1 0,-20 3-3 0,17-1-6 0,-17 18-8 16,20 1-10 0,0 2-21-16,-3 17-49 0,-17 0 65 0,0 0-1 0,0 0-4 0,0 17-49 15,0 2 36-15,23 1-47 0,-23 0 64 0,0-2 13 0,0 2 8 16,0-3-12-16</inkml:trace>
  <inkml:trace contextRef="#ctx0" brushRef="#br2" timeOffset="-178613.25">27537 6429 36 0,'0'0'116'0,"0"-20"7"0,0 20-82 0,0 0-22 0,0 0 56 32,0 0-16-32,0 0-40 15,0 20-2-15,-20 54-6 31,20 60-11-31,0-77 4 0,0-57-2 0,0 19-1 16,0-19 2-16,20 19 10 0,-20-19 0 0,23 0-7 16,-23-19-4-16,14-57 6 15,6 40-7-15,-20-5 1 0,20 41-1 16,-20-74 2-16,20 35-2 0,-3 1 3 0,-17 1-2 16,0-3-1-16,0 40 1 15,17-17-1-15,-17 17 3 0,0 0-1 0,0 0 1 0,0 74 13 16,0-54-11-16,0 18 1 0,0 1-1 0,0 18 1 0,0 74 8 15,-34 155 10-15,-6-1-10 16,6-93-8-16,11-135-5 0,23 57 1 0,-20-78-2 0,20 42-2 16,0-41 2-16,-17 40-3 0,17-59 2 0,17 1 4 15,-17-19-3-15,20 0 0 47,188-685-62-47,-188 610 21 0,0 19-19 0,0 36-22 16,-20 0 30-16,34-18-168 0,-11 38 142 0,-23 0 20 0,17-19-10 15</inkml:trace>
  <inkml:trace contextRef="#ctx0" brushRef="#br2" timeOffset="-176613.13">29436 5953 49 0,'-34'19'280'0,"14"18"-204"0,0 2-44 0,0-21-17 0,6 21 5 0,-29 36-7 16,23-18-7-16,20-37-7 0,-17 18 4 16,17-18-1-16,-17 16-2 0,17-15 0 0,-20 16 0 0,20-17 0 15,-20 37-6-15,20-20-29 16,-20 0-41-16,20 77-260 15,20-114 322-15,-20 20-14 16</inkml:trace>
  <inkml:trace contextRef="#ctx0" brushRef="#br2" timeOffset="-176296.05">29476 6543 77 0,'0'0'93'0,"-17"0"-17"0,17 0-12 0,0 0-36 0,0 0-17 15,-23 0 29-15,23 0-33 16,0 0 0-16,0 0-1 0,0 0-5 0,0 0 5 16,0 0-2-16,0 0-4 0,23 0 6 15,-23 0-6 48,0 0 2-48,37 0 10-15,0 37-2 0,0-37-5 0,-37 0-6 0,0 0 1 63,23-20-9-63,-23 20 3 0,0-74-180 0,-23-61-37 0,6 79 193 16</inkml:trace>
  <inkml:trace contextRef="#ctx0" brushRef="#br2" timeOffset="-176029.99">29231 5972 34 0,'0'0'15'0,"0"0"6"0,0 0 37 0,0 0-7 0,-20 19 66 63,-34-1 31-63,54-18-140 0,14-18 58 0,-14 18-60 0,40-19 11 0,-20-39 5 0,-3 39-10 15,0-19-5-15,3-18 6 47,-20-40-4-47,-20 96-12 0,20 0 1 0,-17 19-2 0,-20 19-50 16,37-19 16-1,-20 21-73-15,20-4-143 47,40 21 116-47</inkml:trace>
  <inkml:trace contextRef="#ctx0" brushRef="#br2" timeOffset="-175279.92">29875 6351 27 0,'0'0'296'0,"0"0"-266"0,0 0 5 0,0 21-16 0,0 16 24 31,0 97 5-31,0-97-40 0,0 1 2 0,0-19 0 0,0 1-5 0,0-20 1 15,0 56 27-15,0-56 9 47,80-210-15-47,-80 173-27 0,34-20-6 16,-34 57 1-16,20-37-11 0,0-3-17 0,14-15-60 47,29 15-214-47,-63 40 204 15,0 0 103 48,34 0-76-32</inkml:trace>
  <inkml:trace contextRef="#ctx0" brushRef="#br2" timeOffset="-174875.06">30368 5686 38 0,'0'0'30'0,"0"0"53"0,-17 0-2 0,17 0-21 0,0 0 9 0,0 0-52 0,-20 0 57 47,-17 95-12-47,37-55-55 16,0-4-4-16,0 21 4 0,0-18-4 15,0 36 2 32,0 40 2-47,0 57 6 0,0-40 0 0,0-113-10 0,0 58 5 0,0-77-8 63,37 37 20-48,-17-114-14-15,111-149 5 0,-111 226-8 16,-20 0-2-16,0 0 1 0,20 0 1 0,-20 0 1 0,17 18 1 47,-54 230 20-47,17-211-22 0,-37 40-24 0,23-77-25 16,-26 0-91-16,60-39 59 15,-20-19-203 16,20 21 204-31,0 0 51 0</inkml:trace>
  <inkml:trace contextRef="#ctx0" brushRef="#br2" timeOffset="-174630.52">30693 6315 32 0,'0'36'321'0,"0"22"-268"0,0 246 11 0,0-171-56 0,-20 95-5 0,20-114-3 16,0-75-1-16,-37 151-104 46,-3-96-245-46,40-94 325 0</inkml:trace>
  <inkml:trace contextRef="#ctx0" brushRef="#br2" timeOffset="-174428.32">30787 6389 69 0,'0'0'145'0,"0"0"-105"0,20-38 50 0,0 19-2 46,54-18 32-46,-37 114-103 0,-37-40-15 16,0-17-1-16,0-2-2 0,0 58 1 0,0 19-49 31,-57-19-194-31,37-76 112 0,3 19 74 0,0-19-4 16,17 0 51-16,0 0-10 0</inkml:trace>
  <inkml:trace contextRef="#ctx0" brushRef="#br2" timeOffset="-174037.74">31300 6808 90 0,'0'0'194'0,"0"0"-51"0,0 0-115 0,0 20 2 0,0-2-12 0,0 20-4 0,-20 21-9 0,20-42-5 0,-37 60 3 0,37-57-5 0,-20 17-8 15,-54 114-291 17,74-151 238-32,-20 21 9 0,20-21-21 0,-20 0 55 0</inkml:trace>
  <inkml:trace contextRef="#ctx0" brushRef="#br2" timeOffset="-173613.54">32349 6048 23 0,'0'0'14'0,"0"0"21"0,0 0 81 0,0 0-46 0,0 0-31 16,15 0 16-16,-15 0-20 0,0 0 31 15,0 0-55-15,0 0-1 0,0 18 10 0,0-18-11 16,0 39 14-16,0-20-10 0,0 0-7 16,0 39 14-16,-15-58-15 0,-7 56 7 15,2-18-5-15,2-1-2 47,-173 344-23-47,134-286-53 0,38-38 1 16,-16 1-76-16,35-38 96 0,0-3-56 0,-23 2 27 15,23 0 61-15,0-19 6 0,0 19-12 16</inkml:trace>
  <inkml:trace contextRef="#ctx0" brushRef="#br2" timeOffset="-172963.29">32349 6618 25 0,'0'0'358'0,"0"0"-329"0,0 0-23 0,0 0 6 0,0 0 2 0,0 0-6 0,0 19 10 0,0 1-12 0,-22-20-2 0,22 37 5 0,0 1 4 0,0-19-9 0,0 19 1 16,0 1-1-16,0-21-1 0,0 1 2 0,0 0 3 16,0 0-2-16,0 1 2 0,0 0 0 0,0-20 0 0,22 0 22 31,-7-40-26-31,-15 2-4 0,0 38-3 15,20-37-11-15,-20-2 3 0,0 39-1 0,0-76-41 16,0 0-71-16,0 40-28 0,0-22-12 16,-20 18 102-16</inkml:trace>
  <inkml:trace contextRef="#ctx0" brushRef="#br2" timeOffset="-172659.24">32041 6086 51 0,'-19'0'237'0,"-1"0"-190"0,5 19 16 0,-8 0-30 15,-14 37 7-15,17 1-9 0,3-37-12 16,-3 18-10-16,20-18 0 0,-17 37 11 16,17-40-15-16,0 41 15 15,0-19-2-15,54-78 24 0,-54 1-35 16,40-39 6-1,-23-18-3-15,21-37-4 0,-38 36-2 16,0 59-4-16,0-21 2 0,0 39-2 16,0 1-6-16,0 18 0 0,0 0-5 15,0 18-10-15,0 22-14 16,0-22 20-16,0 1-5 0,0 37-61 0,20 21-45 16,-1-2-73-16,1-18 90 0,-2-17 75 15,1-40 11-15</inkml:trace>
  <inkml:trace contextRef="#ctx0" brushRef="#br2" timeOffset="-172179.96">32594 6447 21 0,'0'19'2'0,"0"-19"1"0,0 0-1 0,0 0 1 0,0 20 4 16,0-20 4-16,0 0-5 0,0 0 0 0,0 0 1 0,0 17 27 15,0-17 15 1,0 40-20-16,0-40-17 0,0 17 1 0,0-17 0 0,0 20 2 0,0 18 44 15,0 1 5 1,0 17-28 0,0-18-15-16,0 19 33 0,0-37-30 0,0-20-12 0,0 18 18 15,0 1-22-15,0-19 1 0,0 0 6 0,0 19 4 32,0-38 12-17,35-74 4-15,-12 34-26 16,14 20 3-16,-20 2-9 0,-17 1-1 0,20 36 1 0,-20-21-5 15,20 1 3-15,-20 20-6 0,39-17-26 16,-39 17 8-16,0 0-9 0,15 17-63 16,-15-17 31-16,0 20-69 15,23-20-43-15,-23 0 100 0,17 21 56 0,-17-21 15 16,0 0-13-16</inkml:trace>
  <inkml:trace contextRef="#ctx0" brushRef="#br2" timeOffset="-171445.59">33011 5857 38 0,'0'0'74'0,"0"0"28"0,0 0-61 0,0 0 47 0,-20 38 137 0,20-38-217 0,0 40 0 16,0-3 3-16,0 0-5 0,0-18-3 0,-17 19 2 0,17 1-2 15,0-20-1-15,0 37 0 0,0-35-1 0,-17-4-1 0,17 22 1 16,0-1-1-16,-23 96 1 16,23-116 1-16,0 38-2 0,-17 21 4 15,17-56 0-15,0-4 1 0,0-17 0 0,0 0-4 0,0 0 8 16,0 0-6-1,17-17 0-15,-17-4-1 0,23 1 0 0,-6 3-2 0,-17-3 1 16,37-17 6-16,-37 37-5 0,20-20 1 16,17 20 11-1,-37 0-9-15,37 0 15 0,-37 0-11 0,20 20 0 0,-20-3-4 16,0 3-1-16,0 0 4 0,0 17-1 0,0-16-2 0,0-4-1 16,0 22 1-16,0-22-5 0,-20 22 1 15,20-20-3-15,-17-19-3 0,-3 19-13 0,20-19 7 0,-20 21-19 31,20-21 11 16,0 0-3-47,-37-78-299 0,37 41 74 0,20-19 154 0</inkml:trace>
  <inkml:trace contextRef="#ctx0" brushRef="#br2" timeOffset="-171213.3">33276 6523 21 0,'0'0'0'0,"0"0"13"0,0 0 3 16,0 0 137-16,0 0-129 0,0 0 17 0,0 20-9 0,0-3-7 16,0 3 13-16,0 1-27 0,0 35 29 15,0 0-10 1,0-37-17-16,0 57 1 0,0-56-6 0,0-2-4 0,20 20 0 16,-20-19-3-16,0 21-1 0,0-23 1 0,23 2 0 15,-23 19-3 1,0-18-9-16,14-20-53 0,-14 0 38 0,20 0-40 0,-20 0-133 15,0-20 154-15,0 20 14 0,20-19-15 32</inkml:trace>
  <inkml:trace contextRef="#ctx0" brushRef="#br2" timeOffset="-171039.47">33524 6580 64 0,'0'0'48'0,"0"0"71"0,0 0-72 15,0 0 15-15,0 0-39 0,0 0 18 0,-20 21-6 16,20-4 27-16,-37 22-19 15,37-2-36-15,-40 1 5 16,-14 38-6-16,14-38-3 0,26 19-1 0,-66 38-6 16,43-36-12-16,-3-3-32 15,26-1 2-15,-9-35 18 0,3 0-41 0,-17 17-23 0,37 1-19 16,-20-19 18-16,-17 19 45 16,37-38 29-1</inkml:trace>
  <inkml:trace contextRef="#ctx0" brushRef="#br2" timeOffset="-169675.72">26263 7759 26 0,'0'0'7'0,"0"0"21"0,0 0 53 0,0 0 17 0,0 0-77 0,0 0 14 0,0 0-6 0,0 0-3 0,0 0-14 0,-20 0 9 0,3 20 53 15,17-20-60-15,0 17-6 0,-17-17-2 0,17 0 11 16,0 0-10-16,-20 0 1 0,20 21 2 0,0-21-4 0,-20 0 7 0,0 37 7 16,6-37-18-16,-9 19 4 47,-51 113 24-47,74-112-29 15,0-20 1-15,0 20 1 0,34-20-1 0,-14 0 1 16,0 0-3-16,3 0 2 0,-9 20 1 15,26-20 2-15,-40 0-4 0,54 37 5 16,-34-1-5-16,0 5 2 0,-20-24-2 0,0 4-1 16,0-2 2-16,0-2-3 0,0 3-11 0,0-3 5 15,0 3-31-15,0 1-30 0,0-21-1 16,0 0 24-16,0 0-8 0,0-41-149 0,0 24 87 0,0-20 85 16</inkml:trace>
  <inkml:trace contextRef="#ctx0" brushRef="#br2" timeOffset="-169329.31">26796 7911 65 0,'0'0'155'0,"0"0"-85"16,-20 0 61-16,-17 20-88 16,37-1-36-16,-20-2-2 0,20 4-2 31,20 93 0-31,-20-97-2 0,23-17-1 0,-23 19 4 15,14-19 3-15,-14 0-3 0,20 0 8 0,0 0 0 0,-20 0-6 16,20-19 3-16,-3-35 12 16,-17 54-17-16,17-40 10 0,3 20-11 0,-20 3 3 0,0-4 2 15,20 4-4-15,-20 17-1 0,0 0 0 0,0-19 8 16,0 19-9-16,23 19 9 16,-23 19-6-16,0-38-3 0,14 57 2 0,-14 0-1 15,0-40-3-15,0 23-1 0,20-3 1 0,-20-37 0 16,20 77-1-16,0 17-16 15,-3-56-14-15,-17-38 14 0,0 19 1 0,17-19-27 16,-17 20-8-16,0-20-61 0,20-39-128 16,-20 22 165-1,20-21 38-15</inkml:trace>
  <inkml:trace contextRef="#ctx0" brushRef="#br2" timeOffset="-168744.71">27232 7380 25 0,'-17'0'96'0,"17"0"34"32,0 37 23-32,0-17-137 0,17 16 6 0,-17 2 2 0,20 2-16 0,-20 34 6 31,37 174 12-15,-17 17-16-16,-20-186-6 0,0-23 0 0,0 21 2 0,0-3 5 15,0-54-7-15,0 18 1 0,0-38 0 0,0 20-4 0,0-20 1 0,0 17 13 16,0-17-7-16,0 0-5 0,0-17-1 0,0-41 4 15,0 19-4-15,20-16 1 16,-3 15 0 0,23-91 2-1,74-43-3-15,-97 174-1 0,-17 0 1 0,20 0-1 0,3 0 0 0,-23 0 0 16,14 40 1-16,-14-20-1 0,0 17 0 0,0 78 1 16,0-96-2-16,0 35-2 15,-14-34 0-15,-9 37-8 0,-14 20-55 0,37-60 10 16,-40 24-99-16,40-41 101 0,-17 17-76 15,17-17 29-15,-20 0 66 0,20 0 11 0</inkml:trace>
  <inkml:trace contextRef="#ctx0" brushRef="#br2" timeOffset="-168332.97">27805 8179 25 0,'0'0'100'0,"0"-20"-17"0,0-20-29 0,0 40-33 0,0 0-3 0,0-37 16 0,0 20-10 15,17-3-7-15,-17-37 5 16,0 19 1-16,0 19-16 0,0 19 2 16,0 0-6-16,0 0 2 0,0 19 3 0,0 19-1 15,0 56 2 1,-17-74-7-16,17 74 6 0,0 77 3 16,0-133-9-16,0 18 1 0,0 2 0 0,0-39 5 15,0 39 33-15,0-39-33 16,17-38 13-16,-17 19-17 0,0-20 2 0,0 3-3 15,17-4 0-15,-17 2 0 0,23-39 4 16,-6 21-4-16,3 1 2 0,-20 15-3 16,0 4 1-16,17 17 17 47,-111 532 52-47,57-284-45 0,17-211-24 0,20 96-1 0,0-76 2 15,0-39-3-15,20 19 2 0,-20-17 0 0,0-20-2 16,20 0-1-16,14-20 3 0,-11-35-6 0,31-42-13 15,3-16-17-15,20-38-8 0,-57 93 29 16,37-19-2-16,-17 20 0 0,34-74-51 0,78-60-208 16,-113 133 180-16,73-93-97 0</inkml:trace>
  <inkml:trace contextRef="#ctx0" brushRef="#br2" timeOffset="-167445.82">29191 7779 32 0,'-34'17'307'0,"34"-17"-274"0,14 21 21 0,-14-2-47 0,0-19 2 0,20 0 9 0,0 0 0 0,0 18 10 0,-3-18-19 15,-17 0 7-15,57 19 16 0,-34-19-17 0,-9 21-8 0,-14-21-5 0,20 17 2 0,-20-17-4 16,20 0 1-16,0 0 1 0,-20 0-1 0,17 20 1 0,-17-20-1 15,0 0 0-15,0 0 0 0,17 19 0 16,6-19-5-16,-6 0-2 0,-17 0 0 0,20 0-29 0,-20 0 0 16,0 0 12-16,0 0-4 0,17 0-42 0,-17 0-23 0,0 0 32 15,0 0-68-15,0 0 38 0,0 0 64 16</inkml:trace>
  <inkml:trace contextRef="#ctx0" brushRef="#br2" timeOffset="-166254.73">28886 7359 23 0,'0'0'0'0,"0"0"3"0,0 0-1 0,0 0 2 0,0 0 5 0,0 0-4 0,0 0-1 0,0 0-4 47,0 0 16-47,0-19 123 0,-37-55 34 0,0 74-141 0,19 0-19 0,-4 0 2 16,22 0-11-16,-17 0 0 0,17 0 2 0,-20 17 1 16,0 22 0-16,20-2-2 15,-17 1-2-15,17-18-1 0,0 17 0 31,74 77-1-15,3-38 6-16,-40-55 0 0,-17-4-1 0,40 41 7 0,-43-58-8 0,-17 19-3 16,37 18 2-16,-37-37-3 0,0 40 1 0,20-40 1 0,-3 37 2 15,-17 21 3-15,0 16-6 0,0-14 2 16,0-23-4-16,-17-20-1 0,17 2 1 0,-40 22-12 16,6-24-25-16,11 4 0 0,-14-21-15 15,-20-21-108-15,37 21 106 0,3-17-1 0,-1-24-28 16,-21 5 54-16,39-1 1 0</inkml:trace>
  <inkml:trace contextRef="#ctx0" brushRef="#br2" timeOffset="-165987.11">28829 6979 80 0,'0'0'137'0,"0"-19"-98"0,0 19 21 0,0-17-33 0,-17-3 19 0,17 0 18 16,0 20-43-16,-18 0 13 15,18 0-19-15,0 0-6 0,-22 0-2 16,22 57 17-16,0 0-8 16,0 57 0-16,22 21-10 0,-22-79-4 0,18-19 2 0,-1 98 2 15,3-61-5-15,0 23 0 0,-20-60-2 0,17 57-1 16,3 4 2-16,-20-61 0 0,37 134-3 16,-37-94-1-16,0-60 3 0,0 60-7 0,23-19-10 15,-23-39-2-15,0 19-4 0,0-21-26 0,0 2 28 16,17-19-56-1,-17 20 12-15,0-20 29 0,0 0-54 0,17 0-38 0,-17 0 107 0,0 0 8 16,0 0 11-16,0 0-19 0</inkml:trace>
  <inkml:trace contextRef="#ctx0" brushRef="#br2" timeOffset="-164179.3">29838 7608 24 0,'0'0'17'0,"0"0"152"0,0 0-152 0,0 0-2 0,0 0 1 0,0 0 11 0,0 0-27 47,0-20 61-47,0 0 27 0,17-17-27 0,-17 37-53 0,20 0-4 16,0 0 3-16,-20 0-7 62,37 0 5-31,60 77 2-31,-23 209 21 0,-131-78-8 0,20-151-18 47,-77 1 10-47,17-116-3 0,80 1-8 16,17 20 9-16,0 37-9 15,17 0 1-15,3 17 11 32,0 3-7-32,-3-3 4 15,97 174-3-15,-94-151-5 0,0-23 0 0,0 4-1 0,-20-4-2 0,0-17 1 63,0 0 0-1,54 39-14-46,3-133-386-16,-37-20 163 16</inkml:trace>
  <inkml:trace contextRef="#ctx0" brushRef="#br2" timeOffset="-163961.91">30294 7740 63 0,'0'0'43'0,"0"0"-43"0,0 0 165 0,-37 154 1 0,131-60-134 0,-54-77-22 0,-26-17-8 16,-14 0 2-16,40 0 4 0,-3 0-6 0,-17 0-2 15,40 0-2 32,-6 0-120-47,-54 0 122 63,57-94-371-48</inkml:trace>
  <inkml:trace contextRef="#ctx0" brushRef="#br2" timeOffset="-163802.25">30579 7511 54 0,'-17'-38'390'0,"-6"76"-315"0,23-18-67 0,0 0-1 47,0-3-2-31,-57 839 39-16,57-798-55 0,0 19-26 15,-17-60-2-15,17 40-54 0,0-57 93 63,0 40-318-47,0-40 233-16</inkml:trace>
  <inkml:trace contextRef="#ctx0" brushRef="#br2" timeOffset="-163595.27">30827 8405 25 0,'0'39'241'0,"0"36"-135"15,0 193 23-15,-20-268-126 0,0 38 2 0,0 19-4 0,20-57-10 16,-37 36-67 31,-57-53-349-47</inkml:trace>
  <inkml:trace contextRef="#ctx0" brushRef="#br2" timeOffset="-163148.37">31756 7759 25 0,'0'0'29'0,"0"0"39"0,20 0-27 0,-20 0-2 16,0 0 58-16,0 0-20 0,20 0-56 0,-20 0-1 15,0 0 34-15,0 0-40 0,0 0 0 0,0 20 9 0,0-20-13 16,0 0 9-16,0 38 10 0,0-19-16 31,-20 39 3-31,0 15-6 47,-94 139-62-47,97-155-42 0,-3-40 59 0,-20 80-355 0,26-80 342 16</inkml:trace>
  <inkml:trace contextRef="#ctx0" brushRef="#br2" timeOffset="-162844.23">31853 8119 59 0,'0'0'203'0,"0"0"-168"0,0 0-12 0,0-17-6 0,0 17-9 15,0 0 10-15,0 0-1 0,-22 0-11 16,22 17-5-16,0-17 3 0,0 19-3 0,0-19 0 0,0 21-1 16,0-1 4-16,0-3-4 0,0 4 2 0,0-21 1 15,0 56 6 17,0-39-4-17,0 60 33-15,0-77-37 0,0 0 1 0,0 0-2 0,0 0 0 16,0-17-8-16,22-2 2 0,-22-2-56 15,0-16-86-15,0 0 47 16,-22-3-4 0,22 23 78-16</inkml:trace>
  <inkml:trace contextRef="#ctx0" brushRef="#br2" timeOffset="-162562.74">31565 7722 87 0,'0'0'180'0,"-14"-40"-52"16,14 40-106-16,-23 0 14 0,23 0-23 0,-20 0-1 15,3 0 20-15,-3 0-15 0,0 0-4 0,20 0-6 16,0 0-2-16,-17 20 1 0,17-20 3 16,-20 38 8-16,20-19-9 0,0-19-5 0,-20 20 2 0,20-3 0 0,0 4-1 15,0-2-2-15,20-19 3 0,0 18-2 0,-20-18 0 16,37 0 2 0,-17 0 4-16,-3-37-2 46,-17-172 6-46,-17 132-12 0,-3 57-5 0,20 20-4 16,0 0-5-16,-20 0-2 0,20 20 7 0,0 0-13 0,0-3 7 0,0 3-2 16,0 17-24-16,0-18 15 0,20 77-110 0,0 0-82 15,17-59 128-15,0 1 37 0</inkml:trace>
  <inkml:trace contextRef="#ctx0" brushRef="#br2" timeOffset="-162228.6">32158 8102 24 0,'0'0'30'0,"0"17"94"16,0 60-29-16,0-56-53 15,0-2-23-15,0-2 17 0,0 3-20 16,0-3 34 15,0 24-6-31,0-41 17 16,17-135-10-16,-17 118-50 0,18-43 3 0,-18 43-2 0,0 17-2 0,19-37 2 16,-19-3-2-16,20 20 4 0,-2 3-3 0,2-4-4 15,-1 4 2 1,-1 17-27-16,-18 0 16 0,0 17-4 0,0-17-2 0,0 0-4 0,0 0-34 15,20 0-24-15,-20 21-27 0,0-21 42 0,22 0-86 16,-22 17 104 0</inkml:trace>
  <inkml:trace contextRef="#ctx0" brushRef="#br2" timeOffset="-161795.95">32555 7397 32 0,'0'0'0'0,"0"0"167"0,0 0-12 47,-35 134 35-47,35-97-178 0,-22 60-2 0,2-3-3 15,20-57-4-15,-17 40-3 0,17-19 0 16,-20 93 2-1,20-95 0-15,0 2-2 0,0-58 5 16,0 0-1-16,0 21-2 0,0-21 1 0,0 0 0 0,0 0-1 16,20-21 0-16,-3 4 4 15,25-60 2-15,-27 77-6 0,-15-37 1 0,59 17 3 16,-59 20-2-16,18-20 4 0,-1 40 3 16,6 0-5-16,-6 74 13 46,-92 57-28-46,36-130-85 16,19-21 32-16,5 0 26 0,-27-58-274 16,42 2 147-1</inkml:trace>
  <inkml:trace contextRef="#ctx0" brushRef="#br2" timeOffset="-161611.79">32726 8025 50 0,'0'0'0'0,"0"0"38"0,0 0 12 0,0 0 91 16,0 20-7 0,0 0-94-16,0 17-1 0,0-20-23 0,20 23-6 15,-20-20-7-15,0-3-1 0,0 40 1 0,0-37-2 0,0-3 0 0,17 24 3 16,20 33-4-16,-37-55 1 16,0 18 1-16,40 40-3 15,-20-77 0-15,-20 0-1 0,0 21 0 0,17-21-3 0,-17 17 1 0,0-17-4 0,20 20-40 16,17-20-80-16,-37-20 37 15,0 3-66-15,23-4 90 16,-23-15 46-16</inkml:trace>
  <inkml:trace contextRef="#ctx0" brushRef="#br2" timeOffset="-161407.28">33088 8159 46 0,'0'0'0'0,"0"0"96"15,0-21 159-15,0 21-160 31,-20 0-43-31,-17 21-2 16,17-1-46-16,-17-3 7 0,-60 23-2 0,60-3-7 0,-18 0 0 0,-4 20-2 0,-15 58-4 16,16-21-6-1,19-55 4-15,19 19-16 0,20-20 7 0,-15-19 1 0,-7 95-50 0,2-114 47 16,20 38-24-16,0-19-6 0,0-2-8 0,0-17 23 0,0 20-4 16,0-20-5-16,0 19-86 0,0-19 95 0,0 0-4 15,20 0 33-15,-20 0-17 0</inkml:trace>
  <inkml:trace contextRef="#ctx0" brushRef="#br2" timeOffset="-154878.97">26303 9661 14 0,'0'0'7'0,"0"0"-7"0,0-20 3 0,-20 20-2 0,20 0-1 31,0-17 2-15,-40-24 3-16,40 41-3 0,-17-17 28 0,0-2 120 0,-3 19-84 0,20 0-54 15,0 0 27-15,-20 0-18 0,20 0 0 0,0 0-5 16,-20 0-2-16,20-20-8 0,0 20 1 0,-14 0 33 16,14-18-35-16,0 18 10 0,0 0-10 15,0-20 6-15,0 20-5 0,0 0 0 0,0 0-1 0,0 0 1 0,0 0 11 16,0 0-14-16,0 0 4 16,0 0 1-16,0 0-4 0,0 0-4 15,0 0 1-15,0 0 4 0,0 0 0 16,14 38-4-16,-14-38-2 0,0 39 2 15,20-22 0-15,0 41-1 16,-20-38-1-16,0 17 2 0,0 2-1 0,0-39 1 0,20 17-1 16,-20 5 0-16,0 34 4 15,17-36 5-15,-17-20-6 0,0 17 2 16,17-17-4-16,-17 0 2 0,0-17 3 0,20-23 3 47,-20 23-5-47,0-2-3 15,20-76 3-15,37-97-2 0,-20 212-4 16,-37-2 1-16,0 38 1 0,23 42 1 0,-23-42-2 16,0-17 3-16,0-3 0 0,17-16-3 15,-17 0 2-15,17-3 2 0,-17-17-2 16,20 0 2-16,-20-17-2 0,37-23 5 0,-17 4-1 16,17-22-3-16,-14 21-1 0,-23 17 0 0,91-132 4 15,-51 75-4-15,-23 57 1 16,3 20-1-16,3-17-1 0,-23 17 1 0,14-20-2 0,-14 20 0 0,40 57 1 15,-20-57-2-15,-20 57 4 0,34 95-5 16,-14-112 3-16,-20 33 1 16,0 5-16-16,0-41 6 0,0 1-16 0,0-18 9 15,0 36-52-15,0-56 2 0,20 21 29 0,-20-21 37 63,0 18-232-63,37-93 51 0</inkml:trace>
  <inkml:trace contextRef="#ctx0" brushRef="#br2" timeOffset="-154606.84">27061 9604 32 0,'20'0'321'0,"-20"0"-279"0,0 0-23 0,-20 0 12 0,20 0-20 0,0 20-2 0,0-20-6 0,-20 0 0 0,20 17 1 0,0 40 8 15,0-18-9-15,0-39-4 0,0 39 2 0,20-20 2 0,-20-2-1 0,0-17-1 0,0 20 2 0,20 0 8 0,-20-20-5 0,0 0 1 16,20 17 20-1,-3-34 2-15,3-3-14 0,-20 0-8 0,20-16 3 0,-20 14-7 0,17 5-1 16,6-116 11-16,-6 112-9 16,-17-73-2-16,0 17-2 15,0 3-27-15,0 74 19 0,0 0-1 16,0-20-19-16,0 20 10 0,-17 0-20 0,17 20-30 16,0 17-65-1,0 0 45-15,0 60-81 0,0-59 151 0,0 39 9 47,17-40-13-47</inkml:trace>
  <inkml:trace contextRef="#ctx0" brushRef="#br2" timeOffset="-154377.75">27252 9681 23 0,'0'-20'75'0,"0"-37"91"0,0 19-82 0,0-1-43 15,0 39-32-15,0-18 5 0,0-2-8 0,0 2 5 16,0 18-4-16,0-18 3 0,20 18 1 0,-20-21 4 16,0 42-1-16,17-3-11 0,-17 0-1 0,0 20 7 15,20 76 1-15,-20-57-8 16,0-18-1-16,0 19 3 0,20-1-1 0,-20-40 0 0,17 3-1 15,-17 18 11-15,40 1 29 16,-40-22-26-16,17-17-9 0,3-36 14 0,17 16-8 16,-37 0-7-16,40-55 7 0,-23-20-3 15,3 76-8-15,-20-18 0 0,37-78-6 16,-17 76 5-16,-20 1-5 0,20 20-1 16,-20-21-10-16,20 19-13 0,-20 20 12 0,17-17-20 0,-17 17 2 15,17 0-26-15,-17 0 33 0,20 37-119 16,-20-37 99-16,0 39-54 0,20-1-2 0,-20 0 82 15,0-19 19-15,0-19-20 0</inkml:trace>
  <inkml:trace contextRef="#ctx0" brushRef="#br2" timeOffset="-153900.02">27936 9624 28 0,'0'0'48'0,"0"0"-17"0,0 0 4 0,0-20 53 0,0-1-65 0,0 21-1 0,20 0 0 0,-20-17 24 16,0-22 45 15,0 1-15-31,0 38-71 0,0-18 7 0,0 18-7 0,0-18 11 0,-20 18-7 16,20 0-3-16,0 0-3 0,-20 36 5 0,20 22-8 16,0-39 2-16,-17 39 2 0,-3 72-2 0,20-89-2 15,0 282 3 16,0-305 4-31,0-18-3 16,20 0 10-16,-20 0-7 0,37-38 13 16,-17-20-9-16,-20 22-6 0,0 15-4 0,17 4 2 0,-17-22 2 47,40-134 2-47,-40 156-7 15,17 92 5-15,-17-18-5 0,0 57 1 0,-17-37-1 0,0 56 0 16,-6-75 1-16,23 17-1 0,-17 97 2 0,-3-136-2 0,0 117-8 15,20-115 7-15,0 77 4 16,0-57-1-16,0-58 0 0,20 36 7 0,0-36-3 0,-20 20-3 16,17-58 7-16,6 20-8 0,-6-40 4 0,-17 19-4 0,37-37 6 15,58-208-1-15,-38 112-11 16,-57 134-1-16,19 0-1 0,1-37-39 0,-2 17-48 16,1 38 51-16,1 2-67 0,-2 0-115 15,39-3 64 1,-37 21 119-16</inkml:trace>
  <inkml:trace contextRef="#ctx0" brushRef="#br2" timeOffset="-152827.16">29610 9185 54 0,'0'0'38'0,"0"-18"189"0,17 18-118 0,-17-20-87 0,0 20-22 47,0 0 10-31,0 113 86-1,-17 22-89-15,0-41-5 0,-80 154-53 0,77-231 31 0,3 41-60 16,17-38 46-16,0-20 34 47,-40 115-333-47,40-79 286 0</inkml:trace>
  <inkml:trace contextRef="#ctx0" brushRef="#br2" timeOffset="-152575">29798 9718 67 0,'0'0'242'0,"0"0"-169"0,0 0-73 62,0 0 60-15,-17 58-41-47,34 35-14 0,23-130-4 0,-40-19-10 0,0 17-24 0,0 0-22 16,0-18-102-16,0 40 113 15,-20-3-38-15,20-1 34 16,-20-15 9 15</inkml:trace>
  <inkml:trace contextRef="#ctx0" brushRef="#br2" timeOffset="-152273.41">29513 9242 39 0,'0'0'64'0,"-37"-38"140"15,-20 1-66-15,57 37-132 0,-17 0 7 0,17 0-1 0,-20 0 0 0,0 18 9 47,20-18-21 16,0 75 33-48,20-75 75-15,-20-18-101 0,0-342-11 16,-20 396-8-16,20 22-7 0,0-58 19 63,0 133-103-48,40 39-188 1,-23-135 187-16</inkml:trace>
  <inkml:trace contextRef="#ctx0" brushRef="#br2" timeOffset="-151777.97">30180 9489 22 0,'-40'58'422'0,"40"-22"-410"0,0-36-12 31,0 78 11-31,0-78-6 0,-14 76 36 16,28-132 87-16,6 36-124 31,20-58 0-15,-23 61-2-16,77-40-87 0,-94 57 67 0,20 0-30 0,-20 18 18 0,20-18-48 0,-20 20-20 16,0-1 41-16,17-19-3 0,-17 17-75 15,0 4 113-15,23-21 2 0</inkml:trace>
  <inkml:trace contextRef="#ctx0" brushRef="#br2" timeOffset="-151409.23">30562 9583 28 0,'0'0'50'0,"0"0"32"0,0 0-43 0,0 0 43 15,0-17-31 1,-23-2-15-16,23 19-14 0,-37-20 31 31,0 20-33-31,37 20-19 16,0-1 3-16,0-19-4 0,-20 17 4 0,20 41 9 15,0-38-7-15,0 17 5 16,20 19 13-16,-20-34-5 16,17-22-11-16,-17 0 9 0,20 0 14 15,0-22-23 17,-3-51 5-32,6 33-9 0,11-112-6 15,-14 152 2-15,-20 0 0 0,0 0 1 0,20 20-4 16,-20-2 3-16,0 2-1 0,0 16 0 0,17-15 0 0,-17-1 1 15,0 54-2-15,0-35 0 0,0-22 2 0,20 24-1 16,-20-24 1-16,20 118-28 16,-20-135 23-16,0 19-1 0,17-19 3 0,-17 17-6 15,20-17-32 1,17-17-121-16,-37 17 127 16,20-39-131-16,0 19 85 0,-20 2 28 0,20-2 43 15,-20 20-5-15</inkml:trace>
  <inkml:trace contextRef="#ctx0" brushRef="#br2" timeOffset="-151141.45">30958 9412 56 0,'20'135'437'0,"-20"-99"-417"0,0 62 26 0,20-81-38 0,-20-17-4 0,0 39 6 0,17 0-4 0,0-20 0 0,-17-2-4 0,23 3-3 16,-23 0 4-16,17-3 2 0,-17-17-5 15,20 38-9-15,-20-38-12 0,17 0 7 16,-17 0-23-16,0 0-12 0,0-18-53 0,0 18 61 16,0-37-45-16,20-20-115 15,-20-1 175-15,0 19 10 16</inkml:trace>
  <inkml:trace contextRef="#ctx0" brushRef="#br2" timeOffset="-150944.84">31223 9489 16 0,'0'0'3'0,"0"0"1"0,0 0 16 0,0-18-7 0,0 18 46 15,0-18 15-15,0 18-60 0,-20 0 36 16,20 0-36 31,-37 18 96-47,0 38-44 0,0-17-42 0,-77 93 17 0,94-76-37 15,-14-15-1-15,11 33-4 0,3-54-1 0,20-2-4 16,-20 22-9-16,3 17-48 16,0-39 17-16,17 0-13 0,0-18 23 15,0 20-112-15,34-20 28 0,-34 0 101 16</inkml:trace>
  <inkml:trace contextRef="#ctx0" brushRef="#br2" timeOffset="-150605.93">31337 9812 29 0,'0'0'98'0,"0"0"-48"16,0 0 72-16,0 0-63 0,0 20 36 15,0 17-55-15,0-17-6 47,-57 303 66-47,0-171-187 0,37-133-39 16,6-38-144-16,-9 1 169 0,23-21 80 0,0 39 21 62,0-18-22-46</inkml:trace>
  <inkml:trace contextRef="#ctx0" brushRef="#br2" timeOffset="-150261.58">32002 9357 31 0,'0'0'14'0,"0"0"9"0,0 0 7 0,0 0 3 0,0 0 0 0,59-39 255 31,-41 21-275-31,-18 18 1 0,39-19 59 32,-39 19-29-32,0 19-28 0,0-19-13 0,0 18 4 15,0 2-1-15,0 17-3 0,0-37-1 0,-20 78 0 16,20-78-2-16,-19 56 0 0,-19 39-4 16,-1-58-12-16,24 3-16 0,-25 33-52 0,40-51 48 15,-40 14-53-15,40-16 38 0,-17 0-7 0,-3 17-68 0,20-19 37 16,-17 2 59-16,17-20 10 15</inkml:trace>
  <inkml:trace contextRef="#ctx0" brushRef="#br2" timeOffset="-149801.28">32079 9852 19 0,'0'0'4'0,"0"0"-3"0,0 0 0 0,0 0 1 0,0 0 4 16,0 0 3-16,0 0-4 0,0 0 38 15,0 0-35-15,0 0 0 0,0 0 15 16,0 0-17-16,0 0 3 0,0 0-5 0,0 0 21 16,0 0-17-16,0 0-1 0,19-20 27 0,-19 20-3 15,0 0-24-15,0 0 29 16,20 0-27-16,-20 0 16 0,0 0-11 0,0 0-1 0,0 0 52 15,0 20-29 1,0-20-26-16,0 0 0 0,0 0-2 0,0 0 6 0,0 0-2 16,0 0 1-16,0 17-7 0,0-17-1 0,0 0 3 0,0 0 3 15,0 0-5 1,0 20 4 31,-20-20-4-47,20 58-2 15,-19 73 4-15,38-55 13 0,1-76-13 0,-20 0-4 0,18 0 3 0,-18 0-5 0,22-36 1 16,-5-42 1 0,1 21-23-16,-18 1-19 0,0 56 20 15,0-20-29-15,0-18-13 0,-18 21 23 0,18 17-6 16,0-20-55-16,-17-17-140 0,17-4 198 16</inkml:trace>
  <inkml:trace contextRef="#ctx0" brushRef="#br2" timeOffset="-149528.43">31813 9375 22 0,'0'0'0'0,"0"0"10"0,0 0 5 0,0 0 72 0,-17-18-28 0,17 18-59 31,-20 0 140-31,0 75 4 0,20-18-89 0,40 58 15 0,-40-115-64 0,17 20 10 16,-17-20-10-16,18 0 13 0,-18 0-16 0,22-20 6 16,-22 20-9-16,0 0 1 0,17-38 1 15,3-1-4-15,-20-17-12 0,0 38-5 0,17-23-35 16,-17 24 0-16,0-3-12 16,0 20-11-16,20 0-19 0,0 0-124 15,-3 20 169-15</inkml:trace>
  <inkml:trace contextRef="#ctx0" brushRef="#br2" timeOffset="-149195.03">32535 9583 27 0,'-15'115'308'0,"15"-18"-247"0,-22-80-37 0,22 23-3 16,-20 55 33-16,3-59-33 15,17-36-10-15,0 21 21 0,-20-3 14 16,20-36-32-16,0-3 0 0,0-15-2 16,0-4-5-16,20-15-4 0,-3-2 0 0,-17 38-1 15,20-39 1-15,2-19 2 0,-7 19-3 16,5 22-2-16,19-22-6 0,-39 58 4 0,0-18-1 15,18 0-16-15,-1-3 0 0,-17 21-1 0,23 0-45 16,-6 0 21-16,-17 39-57 16,20-39 12-16,-20 18-22 0,0 2 55 15,0-20 6-15,0 18-5 0,0-18 25 0</inkml:trace>
  <inkml:trace contextRef="#ctx0" brushRef="#br2" timeOffset="-148944.72">32800 9130 19 0,'0'0'3'0,"0"0"-2"0,0 0 0 0,0 0-1 16,0 0 0 0,0 0 2-16,0 0 1 15,0 0-1-15,0 0 6 0,0 0-3 0,0 0-2 0,0 0 2 16,0 17-1-16,0-17 4 0,0 0-1 0,0 0-5 0,0 0 1 0,0 20-2 15,0-20 4-15,0 0-5 0,0 0-2 16,0 0-3-16,0 0 1 0,0 0-10 0,0 0-3 16,0 0 5-16,0 0 8 0,0 0-3 15,0 0-10-15</inkml:trace>
  <inkml:trace contextRef="#ctx0" brushRef="#br2" timeOffset="-147947.47">32860 9032 22 0,'0'0'0'0,"0"0"12"0,0 0 1 0,0-17 155 0,0 17-111 0,0 0-31 0,0 0-3 0,17 0-1 0,-17 0 18 0,0 0 23 0,0 0-49 0,0 0 14 16,0 0 6-16,0 17 17 0,0 4-46 0,0-3 3 16,0 20-6-16,0 20 2 0,0-1-1 0,0-39-2 15,0 40-1-15,0-40-1 0,0 59-1 0,0 37 1 16,0-76 1-16,0 76 1 15,0-94 0-15,0-3-2 0,0 22 5 0,0-22-1 16,0-17-3-16,0 0 1 0,0 0 0 0,0 0 7 16,0 0-2-16,20-56-4 0,-20 56 1 0,20-17 0 15,37-40 5-15,-40 16-4 0,3 24-3 16,0-2 1-16,-3 19 0 0,-17 0 0 0,20-20 1 0,17 20 6 16,6 0 4-16,-29 0-11 0,6 56 6 15,-20-35-4-15,20-21-2 0,-20 57 5 0,0-37-5 0,0 36 3 0,-20-39-3 16,-14 81 6-1,11-61-9-15,-34 21-10 47,-37-78-327-47,77-38 126 0,34 41 128 0,0-23 44 0,-17 40 37 0,20-17-16 0</inkml:trace>
  <inkml:trace contextRef="#ctx0" brushRef="#br2" timeOffset="-147643.78">33276 9624 15 0,'20'-20'6'0,"-20"20"1"0,0 0 0 0,0 0 4 0,0 0 24 0,0 0 8 0,0 0-2 0,0 0 80 47,0 0-87-47,23 0 35 0,-23 57-9 0,0-37-38 16,14 17-1-16,-14 21 4 0,20 35 4 0,-20-73-21 15,20 18 0-15,-20 1 0 0,20-1-3 0,14 56-2 31,-11-74-7-31,-6-20-3 0,3 18-34 0,-20-18 20 0,17 18-5 0,-17-18-4 0,20 0-89 16,-20 0 119 47,37-247-330-48</inkml:trace>
  <inkml:trace contextRef="#ctx0" brushRef="#br2" timeOffset="-147543.14">33598 9604 24 0,'0'0'378'0,"0"0"-326"0,-14 20-34 0,-9 17 1 0,23-17-10 0,-17 36 6 0,-23 2-6 15,3-21-3-15,-20 38 2 0,40-55-4 0,-23 19 0 0,6 17-1 16,-9-38-1-16,26 20-1 0,-40 20 1 16,57-19-3-16,-54-2-10 0,31 2 1 0,23-39-23 0,-20 18-15 0,20 2-9 15,0-20 24-15,-17 18-7 0,17-18-3 0,0 0-61 16,0 19-39-16,0-19 112 16</inkml:trace>
  <inkml:trace contextRef="#ctx0" brushRef="#br2" timeOffset="-146111.62">31831 8918 25 0,'0'0'0'0,"0"0"8"0,0-17 170 15,-18-2-77-15,18 19-66 16,-17-21-8-16,17 21 12 0,0-17-33 0,-20 17 0 0,0 0 7 0,0 0 10 16,6 0-17-16,-9 17 8 0,3 4-1 15,3-21-9-15,-3 36 1 0,3 3 0 0,-3 0 8 16,0-3-9-16,20-15-1 0,0 15 0 0,-57 99 4 15,37 16 7-15,20-114-12 16,0 40 1-16,0-19-1 0,0 19 0 0,20 53 3 0,3-52 0 16,-23-41-5-16,54 116 4 15,-34-115-4-15,-20-20 0 0,37 58 1 16,0 1 2-16,-14-57-1 0,-23-2-3 16,14 2 1-16,6-2-3 0,-20-18 1 0,97 39-59 15,-80-39 40-15,3 18-29 0,-3-18-13 0,3 0 22 16,0 0-52-16,-3 0-18 0,41 0 7 15,-19 0 73-15</inkml:trace>
  <inkml:trace contextRef="#ctx0" brushRef="#br2" timeOffset="-145395.08">33467 8938 25 0,'0'0'284'0,"-17"0"-249"0,17-20 20 0,0 3-14 0,0-2-21 0,0 19 6 0,0-21-11 0,0 4-8 0,0 17 1 0,17-19 28 15,3-2-24-15,17 21 15 0,-37 0-22 0,20 0-1 0,-3 0 5 16,43 40 12-16,-60-23-16 0,54 40 15 16,-14-37-16-16,-23 38 8 0,40 35 1 15,-37-15-9-15,0-3-3 16,-3 249 2 15,-34-172 0-15,-214 437-40-1,231-570 26-15,-14 1-13 0,-46 36-103 16,40-56 83-16,20 20-11 0,0-1-10 16,0-19 29-16,-17 19-42 0,17-19 34 0,0 38-71 15,-20-38 82-15,20 36 7 16</inkml:trace>
  <inkml:trace contextRef="#ctx0" brushRef="#br3" timeOffset="-125775.31">25445 2396 35 0,'-17'-19'22'0,"17"19"-16"0,-17-18 32 0,17 18-29 0,0-20 44 0,0 20-30 0,0-17-13 0,0 17 1 0,17-19 37 16,0-2-32-16,3 4 19 47,-20 17 18-47,-20 0-41 0,20 17 2 0,-17 4-9 0,-20-2 14 15,-17 55 2-15,31-74-18 16,-34 78 10-16,20-60-10 16,17 20 0-16,-15 20 0 0,13-22-2 15,-18 3 2-15,23 18-1 0,-20-38 0 0,-3 39 0 0,-54 94 4 16,0 0-5 0,94-114-1-16,-57 57 3 0,37-39-2 15,0 1 0-15,3 1 0 0,-23 56-2 0,20 19 4 16,20-75-2-16,0-21 0 0,0 1 0 15,0-38-1 32,20 761 24-31,0-723-22-16,-20-19 0 0,37 228 9 0,-37-153-5 16,20-75-5-16,-20 20 0 0,20-1 0 0,-20-38 0 15,0 75 3-15,17-35-2 0,23 35 3 16,-40 2-2-16,17-21 0 15,3-18 0-15,-20-1-2 0,37 97 4 0,-17-115-6 0,0 1 0 16,-3 55 3-16,40 20 0 0,-37-38-1 31,54 58 3-31,-54-59-3 0,0-56-1 0,2 77 2 16,13-20-3-16,-15-20 4 0,-20-16-2 0,20-4 0 16,-3 60 0-16,0-40 1 0,-17-18-3 15,20 39 2-15,-20-20 1 0,20-19-1 0,-20 18 0 0,0 3 0 16,0-23 0-16,23 3-1 0,-23 18 2 0,0 18-1 0,-23 98 2 15,23-117-2 1,-20 1-1-16,-17 96 6 16,37-114-5-16,-17-3 0 0,-43 60 2 0,23-40-2 15,17 2-3-15,-54 56 5 16,34-58-4-16,40-37 1 62,-57 38 5-62,-37 2-2 16,0-4-2-16,17-15 1 0,-72 53-1 0,109-54 1 0,18 0-2 0,5-3 0 16,17-17 0-16,-18 19 0 0,18-19 2 0,0 21-1 15,0-21 0-15,0 0-1 0,18 0-1 16,21 0 1-16,-21 0 0 0,4-21-1 16,13 21 1-16,4-19 2 0,16 2 0 15,-15 17-2-15,-3-20-1 0,22 0 3 16,-4 3-3-16,-35 17 2 0,17 0-4 15,0 0 1-15,3 17 4 0,-23-17-1 0,-17 0-1 0,40 20-2 16,-23 0 3-16,3-3-1 0,-20-17 0 0,37 40 0 16,-17-3 2-16,-20-37-2 62,37 77-1-62,-17 94 4 0,-20 75-1 0,0-189-2 0,0-57 0 16,-20 37 1-16,20 40-1 15,0-39-1-15,-15-19 2 0,-7 59-1 0,22-61 0 0,0 23 1 0,-40 74 0 16,40-76 0-16,-17 18-2 0,-3 2 0 16,3 55 7-16,-3-55 2 0,20-22-4 15,-20 21-5-15,20-37 2 32,0 18 1-32,0 247 4 0,20-246-7 0,-20 17 1 15,20 0 3-15,-3 42-5 16,3-42 4-16,-20-39-3 0,17 98-2 0,3-37 4 15,0-21 1-15,-20-39-1 0,37 78-4 16,-37-39 4-16,20-39 0 0,0 40 0 16,-20-40-2-16,20 39 1 0,-20-37 0 0,17 36-2 0,20 20 5 15,-17-20-5-15,3-36 1 0,-9 1 1 0,26 35-9 16,-20-39 6-16,14 40 3 0,-34-37 0 0,60 38 3 16,-60-58-2-16,57 36-3 0,-17 3 2 15,14 1 3 32,23 16-2-47,168 115 18 0,-225-152-19 0,0-19-1 16,0 0 1-16,-3 19 3 0,0 0-3 0,-17-19-1 15,0 0 1-15,20 0 0 16,-20 0-4-16,0 0-2 0,0-19-7 0,0 19 5 0,0-38-27 0,0 38 18 0,0 0-3 16,0-19-31-16,0 19 17 0,20-19-107 0,-20 19 76 0,23 0-189 15,-23 19 237-15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40.95355" units="1/cm"/>
          <inkml:channelProperty channel="Y" name="resolution" value="1176.0382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27T20:43:50.7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18452 11962 35 0,'0'0'63'0,"0"0"-13"0,0 0 50 0,0 0-51 0,0 0-35 0,0 0 19 0,0 0 18 16,0 0-44-16,0 0 13 47,20 76 54-47,-20-57-69 0,0-19-1 0,0 0-4 62,0-19 7-62,37-96-2 0,-37 78-2 0,0 37-4 16,0 0 1 46,0 0 0 1,20 113 1-63,-20-113-265 0,0-37 96 0,0 37 138 0,0-39-28 0</inkml:trace>
  <inkml:trace contextRef="#ctx0" brushRef="#br0" timeOffset="893.91">19025 11715 20 0,'0'0'75'0,"0"0"-54"0,-20 37 81 0,0-37-78 0,-14 39 20 0,34-39-37 16,-43 37 46-16,43-37-53 31,0 20 10-31,-20-2 14 0,20-18-24 63,-17 57 34-63,34 19-2 0,3-113-21 0,0 37-12 0,17-153 5 0,-17 96-3 0,-20 39 1 0,20-1-3 15,-20-20 0-15,54-285 5 47,-54 268 0-31,0-19 4-16,0 36-4 0,0 1-1 15,0 19-1 32,0-190 32-47,0 170-14 0,0 20-16 16,0 19-3-16,0-18 6 47,0-39 18-47,0 57-25 47,0-19 7-16,-17 476 1-31,17-363-8 0,57 362 4 0,-37-418-4 0,-20-38 0 62,74 114-6-62,77-75-540 0,-151-39 546 63,20-20-44-63</inkml:trace>
  <inkml:trace contextRef="#ctx0" brushRef="#br0" timeOffset="1246.84">19578 11734 22 0,'-137'-39'397'0,"137"39"-390"0,20-19 11 0,-20 0-9 0,17 0-8 0,-17-19 3 0,0 1-1 0,20-3 2 0,-20 3 2 16,0-1 17 0,-20 56 6-16,20 21-17 15,0-1-7-15,0-38-3 0,0 38 2 0,20 152 14 47,-3-95-16-47,23-19-5 16,-17-56-15-16,-23 17-16 0,14-37 17 0,-14 0-2 15,20 20-93-15,-20-20 72 0,40-20-167 16,-40 1 161-16,17-19-22 0,-17 19 45 0</inkml:trace>
  <inkml:trace contextRef="#ctx0" brushRef="#br0" timeOffset="1457.78">19783 11029 29 0,'0'0'0'0,"0"0"50"0,0-18 19 0,-20 18 30 15,20 0-37 1,0 0-33-16,0 18-10 0,0 22-3 16,0-3-2-16,0 39 12 15,0-18-20-15,0-40-5 0,0 76 1 0,0-74-1 16,20 56 0-16,-20-19-2 0,20-39 1 0,-20 22 0 0,0-22-1 0,0 39-3 16,20 76-83-1,-20-76-47-15,0-37 61 0,0-2 41 16,0 2-13-16,-20-20 17 0,20 0 23 15,0 0-9-15</inkml:trace>
  <inkml:trace contextRef="#ctx0" brushRef="#br0" timeOffset="1626.96">19652 11466 22 0,'0'0'13'0,"-40"-18"81"0,40 18-94 63,-34-56 158-48,108 130-22-15,-57-54-134 0,63 17-4 0,28 21-75 0,-88-58 29 0,0 0 19 0,0 0-3 16,17 19-129-16,-17-19 139 0,-3 0 7 0,-17 0-1 16,40 0 13-16,-40 0-4 0,0 0-6 0</inkml:trace>
  <inkml:trace contextRef="#ctx0" brushRef="#br0" timeOffset="2028.58">20125 11523 20 0,'0'0'17'0,"0"0"52"0,0 0-23 0,0 0 1 0,0 0-26 15,-20 0 15-15,20 0-3 0,0 0-4 0,0 20-16 0,-37-20 32 16,37 20-35-16,0-20-6 0,-20 0 4 15,3 18 1-15,17-18-6 16,-17 19-1-16,17 19 0 16,-23-19 1-1,23 0 0-15,0 0 2 0,23-19-1 0,-23 0-2 0,0 20 3 16,17-20-2-16,0 0 7 16,3-39-5-16,-20 39-5 0,37-76 4 15,-37 76-4-15,0-19 2 0,20 1 3 0,-20-2-3 0,0 0 1 16,0 2 3-1,0 18 2-15,0-19 7 0,0 19-1 0,0 0-2 16,-20 0 6-16,20 19-13 0,0-19-5 63,-17 76 25-48,17 77-1-15,0 18-9 0,17-153-12 0,-17-18-4 0,20 19 3 0,-20-19-1 0,18 0-2 16,-18 0-2-16,19 0 1 0,4-19-5 0,-23 19 3 0,0 0-2 15,34-18-65 1,-14 18 16-16,-20 0 36 0,0-19-29 0,20 19-7 0,-3 0-39 16,-17 0 20-16,20 0 35 0,-20 0 2 0,0 0 6 0,18 19-21 15,-18-19 33-15</inkml:trace>
  <inkml:trace contextRef="#ctx0" brushRef="#br0" timeOffset="5495.94">18700 12874 19 0,'0'0'7'0,"0"0"12"0,0 0-9 0,0 0 14 0,0 0-11 0,0 0 2 0,0 0 32 0,0 0-32 0,0 0 11 0,0 0-12 0,0 0 21 0,0 0 13 0,0 0-35 0,0 0 13 31,-20 0-4-31,20 0-3 0,-17 0-4 16,-3 19-7-1,20-19-7-15,0 19 1 0,0-19 1 0,0 19 0 16,0 0-3-16,0 1 1 0,0 55 4 16,0-38-2-16,0 2-3 47,20 37 2-47,-3-76-1 0,-17 0-1 15,20 0 0-15,-3 0-2 0,-17-17 2 16,20 17 2-16,-20-39-2 0,20 19-1 15,-20 1 0-15,0-1 2 0,0 20 0 0,0-18 1 0,0-1-2 16,0 19 0-16,0-18 0 0,0-1 1 0,0-1-1 0,0-37 3 31,0 38 2-31,0 0-5 0,0 19 1 0,0 0 2 16,0 0 0-16,0 0-2 0,0 0 3 0,0 0 0 0,0 0-3 16,0 0-1-16,0 0 3 15,0 0-1-15,0 0 3 0,0 0 3 0,0 19-5 0,0-19 1 0,0 19 3 16,0 0-1-16,0-19-3 0,0 38 3 0,0 19 7 31,23 19-4-31,-23-56-7 0,0 19 2 0,0 16-2 0,0-17 1 16,-23-17 0-16,3 15 1 15,20 2-4-15,-20 0 0 0,-17 20-1 0,0-40-4 0,37 2 1 16,-20-20-2-16,20 0-1 31,0 0 7 32,-34 19-33-63,-46-38-273 0,100-58 137 0</inkml:trace>
  <inkml:trace contextRef="#ctx0" brushRef="#br0" timeOffset="6005.41">19119 12494 19 0,'0'0'33'0,"0"0"2"0,0 0 2 0,0 0-19 0,0 0 15 0,0 0 39 16,0 94 37-16,0-74-99 0,0 37 2 16,0 37 4-16,0-55-13 0,0 19 2 15,0-21-1-15,0 20-2 0,0-37-2 0,0 55 4 16,0-18-1-16,0-38-1 0,0-19 1 16,0 76 10-16,0-57-6 15,0 0-5-15,0-19 1 0,0 18 3 0,0-18-3 0,0 0-1 0,0 0 0 0,17-37 6 16,-17 37-6-16,20-19-1 0,-20 2 2 15,20-4 2-15,-20 21-2 0,0-18 2 0,17-2 1 16,6 1 2-16,-23-1-1 16,0 20-5-16,0 0 1 0,0 0-1 0,0 20 0 0,0-1 7 15,0 19-7-15,0-38 0 0,-23 21-1 16,23-21-1-16,0 17 0 0,-17-17 1 0,17 19-2 0,-20-19 2 0,20 19-4 0,-20-19 2 0,3 18-6 16,17-18 2-16,-40 0-57 15,20 0 44-15,20 0-1 0,-17 0-50 0,0-18 13 16,17-1-40-16,0 0 62 0,0 2-28 0,0-4 2 15,0 3 50-15,0 18 4 0,17-20-16 47</inkml:trace>
  <inkml:trace contextRef="#ctx0" brushRef="#br0" timeOffset="7241.37">19632 12551 21 0,'0'0'11'0,"0"0"-2"0,0 0 16 0,0 0-10 0,0 0 21 0,0 0-18 0,0 0 71 0,0 0-75 0,0 0 40 0,0 0-32 0,0 0-3 0,0 0 3 15,0 0-16-15,0 19 31 16,20 19-18 0,-20 0 12-16,0 1-17 0,0 35-6 15,0-35-2-15,0 19 6 16,0 17-6-16,0-56-5 0,0 39 3 0,0-2-1 16,0-18-2-16,0 19 1 0,0 0-2 0,0-38-2 15,0 76 5 1,0-57-5-16,0-38 1 0,0 19-35 15,0 0 23-15,0-19-46 0,0 0 32 0,0 0-5 0,0-19-214 16,0 0 215-16,0 1-28 16</inkml:trace>
  <inkml:trace contextRef="#ctx0" brushRef="#br0" timeOffset="7729.48">19991 13350 31 0,'0'0'43'0,"0"0"-14"0,0 0 2 0,0 0 74 0,0 0-65 0,0 0 29 31,40 0 75-31,-23 0-140 0,-17 0-2 0,20 0 4 0,-20 0-5 0,20 0-2 0,-3 0 2 16,3 0 2-16,-20 0-1 0,37 0-3 0,3 0-2 31,-23 0-17-31,3 18-7 0,-20-18-9 0,20 0-16 0,-20 0 19 15,17 0-45-15,-17 0-64 0,20 0 46 16,-20 0 74-16</inkml:trace>
  <inkml:trace contextRef="#ctx0" brushRef="#br0" timeOffset="8135.99">20505 13159 22 0,'-20'0'22'0,"20"0"36"0,0 0-14 0,0 0-22 15,-18 0 37-15,18-18-29 0,-17 18-19 0,17 0 0 0,0 0-3 0,-20 0 12 16,0 18 7 31,1 96 6-47,19-37-17 0,19-59-11 15,21 1 24 17,35-133 6-32,-38 57-12 15,-37 38-7-15,0 2-3 0,0 17-6 16,0-21 3-16,0 21-4 0,0 0 26 16,0 21-21-16,0-4-7 0,0 21 3 0,0-20-4 15,0 23 1-15,0-24-1 0,0 2-3 0,0 38 3 0,0-38-2 16,0 19 4-16,20 0-4 0,-20-18-2 0,0 36 0 15,19 2-32-15,1-58 18 0,-20 19-25 16,18-1-17-16,-1-18-20 0,-17 0-19 0,40-18 43 0,-20 18-54 16,-20-19 64-16,37-1-7 0,-17 2 39 0,-20-2-6 15</inkml:trace>
  <inkml:trace contextRef="#ctx0" brushRef="#br0" timeOffset="8659.26">21323 12817 29 0,'0'0'90'0,"0"-19"-29"0,0 19 10 0,0 0-53 0,0 0 20 0,0 0-22 0,0 0-1 0,0 0 13 0,0 0-16 0,0 0-1 0,0 0-3 0,0 0 6 0,0 0-2 0,0 0-8 0,0 0-2 0,0 0 4 0,0 0-4 0,0 0 3 0,0 0-5 0,0 0 2 16,0 19-35 0,0-19-49-16,0 0 52 15,0 19-39-15,0 1-3 0,0-2 8 0,0-18 38 0,0 19 5 16,0 0 0-16,0-19-5 16</inkml:trace>
  <inkml:trace contextRef="#ctx0" brushRef="#br0" timeOffset="8876.6">21303 13253 36 0,'0'0'77'0,"0"0"-40"16,0 0 34-16,0 0-10 0,0 0-34 0,0 0 60 16,20 0-39-16,-20 0-35 0,0 0 20 15,23 0-20-15,-23 0 0 0,0 0-6 0,14 0-3 16,-14 0 2-16,0 0-5 0,20 0 3 0,-20 0-4 0,0 0-2 15,0 0-16 1,0 20-10-16,0-20-18 0,0 0-29 0,0 0-40 0,0 0-66 16,0 0 149-16,0 0-9 0</inkml:trace>
  <inkml:trace contextRef="#ctx0" brushRef="#br0" timeOffset="14691.8">22597 13180 25 0,'0'0'94'0,"0"0"-26"0,0 0-29 0,0 0-21 0,0 0 13 0,0 0-15 0,0 0 12 15,0 0 37-15,0 0-52 0,17 0 18 0,-17 0-22 0,0 0 0 0,0 0 38 0,0 0-40 16,0 0 12-16,0 0 5 16,0 0-19-16,0 0-2 0,0 0 0 0,0 0 3 15,0 0-5-15,0-21 0 0,0 21-2 0,0 0 2 0,0 0-2 16,0 0-15 0,0 0-4-16,0 0-12 0,0-18 12 0,0 18-81 0,0 0-3 15,0 0-16-15,0 0 7 0,0-20 78 0</inkml:trace>
  <inkml:trace contextRef="#ctx0" brushRef="#br0" timeOffset="15378.87">23070 12912 45 0,'0'0'23'0,"0"0"38"0,0 0-1 15,0 0-15 1,-20 0 39-16,3 0-57 0,17 19-12 0,0-19-1 16,-17 19-1-16,17 1-10 0,0-20 0 0,-20 38 6 31,20 75 8-31,0-93-16 16,0-2-1-16,0 3 2 0,20 15 3 0,-20-36-3 0,0 19-1 15,17-19 1-15,0 18 12 16,3-18-4-16,0-18-5 0,-20 18-3 15,0-19 1-15,20 0 0 0,17-96-1 47,-17-17 4-47,-20 38-3 0,0 55 3 16,0 39-4-16,0-19 13 0,0 19-5 16,0 0-6-16,0 0 4 0,0 19-3 0,0 20 10 15,0-39-9-15,0 75 7 0,0-36-8 0,0-1 0 16,0 113 6-16,-20-113-10 0,0 95 4 15,20-95-5-15,-17 0 0 0,17 0 0 0,0 0 1 0,-20 58 2 0,0-78-3 16,20 78 2-16,-20-58-3 0,20-20 2 0,-17 59 4 16,17-57-4-16,0-20-2 15,0 17 1-15,0-17 0 0,0 0 5 0,0 0-3 16,37-56-4-16,-37 56 1 0,40-58 5 16,-23 20-2-16,3 1 0 0,0 37-1 0,-20-20 0 0,17 2 0 15,23-1-1-15,-40-19-1 0,57-19 3 16,-57 57-3-16,17-19 2 0,3-1-8 15,17 2-34 32,3-2-343-47,-23 20 198 0</inkml:trace>
  <inkml:trace contextRef="#ctx0" brushRef="#br0" timeOffset="15826.34">23526 12856 31 0,'0'0'34'0,"0"0"21"0,0-20 97 0,-20 20-135 0,20 0 15 0,0 0-18 0,0 0 9 0,0 0-15 0,0 20 27 0,0-2-19 0,0-18-9 0,-17 38 6 0,17 58 11 16,0-96-24 47,0 94 12-63,17 39 2 0,-17-115-6 0,63-18 7 15,-49-37-16-15,6 1 3 0,-20 15-1 0,20-17-1 16,-20-19-1-16,0 38 0 0,0 19 1 0,20-18 0 0,-20-21 0 15,0 39 3-15,0-18-2 0,0 18-1 0,0-20 1 0,0 20 3 16,0 0 0-16,17 20 6 16,-17-2-7-16,0 21-2 0,0 16 0 15,0-16 4-15,0-1-4 0,0 0-7 16,17 18-9 0,-17 41-160-16,0-79 80 0,23 1-7 0,-23-19 58 0,0 0-16 15,17 0 28-15,-17-19 17 0</inkml:trace>
  <inkml:trace contextRef="#ctx0" brushRef="#br0" timeOffset="16117.46">23888 12950 22 0,'0'0'0'0,"0"0"40"0,0 0-12 0,0 0 79 0,0 38 43 16,0-18-115-16,-20-1 5 0,20-1-28 16,-20 39 26-16,20-57-34 0,-17 78 5 15,17-23-3 32,17-17-1-47,3-95 0 0,20-38-2 16,-23 19 1-1,-17 58-1-15,0-1 7 0,0-1 0 16,0 2-3-16,0 18 2 0,0 0-5 0,0 38 2 16,0-19-2-16,0-1 4 0,0 39-3 15,0-18 3-15,20-21-5 0,-20 3-3 0,0-4 1 0,0 39 0 16,0-36-3-16,20 1 3 0,-20-4-2 0,0 2-2 0,0 1-10 0,0-2 1 15,17 20-99 1,6-19 35-16,-23-19-29 0,17-19-106 0,0 19 189 16,3-19-10-16</inkml:trace>
  <inkml:trace contextRef="#ctx0" brushRef="#br0" timeOffset="16943.16">24421 13027 33 0,'0'0'60'0,"0"0"-43"0,0 0 0 0,0 0 33 0,0-19-20 0,0 19-16 0,0 0 14 0,0 0 14 0,0 0-34 0,0 0 10 0,0 0-9 0,0 0 18 0,-19 0-11 0,19 0-8 16,0 0 12-16,-20 0-9 0,20 0 7 16,-15 0-10-16,15 19 2 0,0-19-5 0,-23 37 6 15,23 1-8-15,0-19 2 0,-19 1-1 16,19 19 4-16,0-3-3 0,0 1 0 16,19-17-3-16,-19 1-2 15,58 35 8-15,-58-38-7 0,19-18 4 0,1 0 3 16,-2 0 1-16,-18-18-5 0,17-59 5 15,5 57-7-15,-22-36 1 0,18 0-1 0,4-77 2 16,-22 37-4-16,15-57 5 16,-15 116-2-16,0 0-1 0,0-78-2 0,0 1 2 15,-15-114 3 17,-7 19 28-32,22 209-30 15,0 0 1-15,0 0-2 0,0 0 6 16,0 0-5-16,0 57 6 0,0-39-7 0,22 21 4 0,-22 18 1 15,0 0-5-15,0 18-1 0,15-17-1 0,-15 36 1 16,39 59 1-16,-39-77-4 16,38-38 3-16,-21 77-2 0,3-40 1 0,-20-36-1 0,40 73-14 15,-23-35-23-15,3-39-8 0,0 38-114 16,-3-38-25 0,23 1-15-16</inkml:trace>
  <inkml:trace contextRef="#ctx0" brushRef="#br0" timeOffset="17718.16">25864 12532 36 0,'0'0'82'0,"0"-19"-15"0,0 19 31 0,-37 0-23 0,17 0-55 0,20 0-12 0,-17 0 6 0,0 0-3 0,-23 38 12 16,40-19-14-16,-40 19 4 0,3 57 15 16,17-19-10-16,3-57-13 0,0 57 6 15,-23-38-4-15,40 0-1 0,-40 39 4 0,40-40-7 0,-17 40 3 16,17-21-2-16,0 0-3 0,17 59 6 16,-17-96-6-16,40 19-1 0,-23-19 1 0,-17-19-2 15,97 38 9 32,265-608 32-47,-345 475-35 16,0 0-4-16,-17 58-2 0,0-60 5 0,0 60-2 15,-34-40-6-15,34 77 4 0,-20-38-1 0,20 38 2 16,-20-37-2 15,-171 0-72-31,157 37 36 0,-6 0 22 0,40 18-3 0,-40 1-23 0,40-1 14 16,-37 21-40-16,37-39 24 0,-37 57-50 0,20 0-2 0,-43 114-13 31</inkml:trace>
  <inkml:trace contextRef="#ctx0" brushRef="#br0" timeOffset="19026.5">18757 14509 48 0,'0'0'259'0,"0"0"-129"0,0 0-118 0,0 0 22 0,0 19 13 0,0-19-33 0,0 18-6 0,0-18 4 0,0 0-6 0,0 0 1 0,0 0-2 0,0 21-4 16,0-21 2-16,0 0 1 0,0 19-6 15,0-19-5-15,0 0-7 16,0 0 3-16,0 0-106 62,0 0-19-62,0-19-167 0</inkml:trace>
  <inkml:trace contextRef="#ctx0" brushRef="#br0" timeOffset="19343.2">19233 13959 35 0,'0'0'69'0,"0"0"14"0,0 0-83 63,0-20 144-63,0 20-75 0,0 113 6 0,0-35-68 0,0-4-5 0,0-55 0 16,0 77-2-16,17 1-2 0,-17-41 1 15,0-38 1-15,0 38-11 0,0-35 1 0,0 16-3 16,0-18-5-16,0 1-4 0,0 75-145 0,-17-20-45 15,17-75 203-15,0 19-12 16</inkml:trace>
  <inkml:trace contextRef="#ctx0" brushRef="#br0" timeOffset="19585.41">19059 14416 34 0,'0'0'13'0,"0"0"5"0,0 0 21 0,0 0 40 15,0 0-44-15,0 0-18 0,0 0 48 0,0 17-52 16,0-17 10-16,0 19-5 0,0-19-12 15,0 0-1-15,20 20 6 0,37-2 3 16,0 1-5-16,-57-19-9 63,211 0-60-17,-117-19-214-46,-57 19 209 0</inkml:trace>
  <inkml:trace contextRef="#ctx0" brushRef="#br0" timeOffset="19863">19592 14472 21 0,'0'0'7'0,"20"0"33"0,-20 18-30 0,0-18 1 15,0 19-7-15,20-19-2 0,-20 0 7 0,20 0 4 16,-20 0 0-16,0 0 3 16,0 0-8-16,17 0-1 0,-17 0 10 0,0-37 7 15,0 17 3-15,0 1-17 0,0 2 10 0,0-24 29 16,0 41-39-16,0-18 0 0,0-1 21 15,0 19-23-15,-17-19 9 0,-3 19 6 0,20 0-9 16,-20 0-10-16,20 0 8 0,-20 19-2 16,6 0-3-16,14-19-3 0,0 18 2 15,0 23 12-15,0-41-12 0,0 56 11 0,0-38-9 0,0 20-3 16,0 1-3 0,0 17 7-16,14-18-4 46,100 133-17-46,-71-134-121 0,-43-37 52 16,0 0-110-16,14 0 153 0,-14-17 10 0,0 17 0 0,0-20 5 16</inkml:trace>
  <inkml:trace contextRef="#ctx0" brushRef="#br0" timeOffset="20192.83">19803 14472 32 0,'0'0'106'0,"0"0"-38"0,0 0-8 0,0 18-10 0,0-18-28 16,0 19 16-16,0 18-11 0,0-16-7 0,0 16-6 15,20 57 19-15,-3-54-28 16,0-3-3-16,3-16 3 0,0 15-4 16,0-16 1-16,-3-3 2 0,-17-17-4 0,20 21-3 0,-20-21-4 0,20 20 2 15,20-3-49-15,-40-17 35 16,17 0-26-16,0 0-36 0,-17-17 50 0,0-41-93 16,20-19 48-1,-20 0 63-15,0 22 11 16,0-42 11-16,0 79-4 15,0-38 72 1,0 56 120-16,0 18-156 0,0 1-5 0,0 0-22 16,-20 20 12-16,3-39-14 0,0 94 16 31,-100 172-10-15,77-132-95-16,23-97 19 0,17-37 25 0,0 19-44 0,0-19-9 15,0 21-75 1</inkml:trace>
  <inkml:trace contextRef="#ctx0" brushRef="#br0" timeOffset="20810.2">20525 13976 51 0,'37'115'491'0,"-17"-76"-490"0,-20-39-1 32,0 0 0 30,57 132 10-62,37 96-12 0,-94-190-5 0,57 191-483 0,-74-211 450 0,17-18 26 0</inkml:trace>
  <inkml:trace contextRef="#ctx0" brushRef="#br0" timeOffset="20942.93">20430 14490 29 0,'-20'-18'202'0,"20"18"-202"62,0-20 205-15,323 1-104-47,290-133-569 0,-613 152 427 0,0 0 13 16</inkml:trace>
  <inkml:trace contextRef="#ctx0" brushRef="#br0" timeOffset="24743.59">18757 15497 20 0</inkml:trace>
  <inkml:trace contextRef="#ctx0" brushRef="#br0" timeOffset="24753.62">19270 15461 36 0</inkml:trace>
  <inkml:trace contextRef="#ctx0" brushRef="#br0" timeOffset="28542.83">19059 15174 9 0,'0'0'4'0,"0"0"3"0,0 0-5 0,0 0-2 0,0 0 1 0,20 0 3 0,-20 0 4 0,0 0 8 0,0 0 10 15,0 20 82-15,0-20-82 0,0 0 9 0,0 0-25 0,0 0 7 0,0 0-9 0,0 0 7 16,0 19-8-16,0-19-2 0,0 0 26 16,0 19-20-16,0-19-1 0,0 20-3 0,0-20-3 0,0 0 4 15,0 17-4-15,0-17 0 0,0 0-1 0,0 20-1 0,0-20 5 16,0 20-3-16,0-3-4 0,0 3 8 15,0 57 1-15,0-60-6 0,0 60 4 16,0-77-9-16,0 95-4 31,0-39 7-15,-20 137 2-16,20-157-4 0,0 2 0 0,0-38 3 0,0 39-1 0,0-39 1 0,0 38-3 0,0-18 0 16,0-3 1-16,0-17 1 0,0 40 0 0,0-40-1 0,0 37 2 15,0-18-3-15,0-2 1 0,0 24-2 47,0-24 3-47,0-17-1 0,0 20-3 0,0-20-8 16,0 0 4-16,0 0-8 0,0 0-5 0,0 0-17 15,0 0 6-15,0-20-86 16,0 3 56-16,0-3-15 0,0 20 52 16,0-38 15-16,0 38 7 0,0-19-14 0</inkml:trace>
  <inkml:trace contextRef="#ctx0" brushRef="#br0" timeOffset="29142.74">19404 15117 20 0,'0'0'6'0,"0"0"6"0,0 0 25 0,0 0-4 0,0 21-16 0,0-21 30 0,0 0 6 0,0 17-31 0,0-17-1 0,0 19 10 0,0-19-22 0,0 20-3 0,0-20 8 16,0 19-3-16,-17 20 11 0,17-22-19 16,0 3 7-16,-23 75 6 15,23-76-10-15,0 18-3 0,0 1-2 47,0 78 3-47,0-42-1 0,0 136 8 0,0-191-9 16,23 1 4-16,-23-2-4 0,0-18 0 0,0 0 2 15,17-18 0 1,0-2 7-16,-17 20-8 0,20-19 1 0,0-20 2 0,-3 39-3 0,-17-36 2 16,20 36 4-16,-3-20-6 0,-17 20 1 0,20-20 1 0,0 20-3 15,3-17 0-15,-23 17-2 0,14 17 3 16,-14 3-1-16,20 0-1 0,-20 16 5 0,0-14-6 16,0-5 2-16,0 2-1 0,-20 19-2 0,6 1 3 15,-9-22-1-15,3 24-3 0,0-41-1 0,-34 17-23 16,54 2 15-16,-40-19-14 0,40 0 11 0,-114-77-286 31,114 60 230-31,0 17 55 16,0-20-3-16,0 1 11 0,20 1 4 15,-20 18-15-15</inkml:trace>
  <inkml:trace contextRef="#ctx0" brushRef="#br0" timeOffset="29496.58">19840 15155 24 0,'0'0'25'0,"0"0"-3"0,0 0 3 0,0 0 26 0,0 19 99 0,0-19-100 0,0 0-40 0,0 20-1 0,0-20 0 0,0 19 9 0,0-19-10 0,0 19 7 0,17 18-2 0,-17-37-7 0,0 20 1 16,0 94 30-16,0-94-34 0,0-3 1 15,0 40-1-15,0 21-10 0,0-21 9 0,0 20 1 16,0-40-3-16,-17 78 3 0,17-98-3 0,-17 117-15 16,17-114 6-16,0 16-15 0,0-36 8 15,0 38-3-15,0-38-27 0,-20 20 20 0,20-1-81 31,0 19-97 1,0-38 183-32</inkml:trace>
  <inkml:trace contextRef="#ctx0" brushRef="#br0" timeOffset="29749.88">19991 16068 23 0,'-17'0'75'0,"17"0"73"0,17 21-78 16,6-21-40-16,-23 0 9 15,17 0-18-15,0 17 7 16,3-17-5-16,0 0-19 0,-3 0 7 0,3 0-8 16,-20 0-2-16,18 0-1 0,1 0 1 0,-19 0 1 0,23 0 0 15,-6 0-1 1,0 0-7-16,-17 0-8 0,40-17-150 47,-3-4-123-47</inkml:trace>
  <inkml:trace contextRef="#ctx0" brushRef="#br0" timeOffset="30392.65">20773 15726 22 0,'0'0'22'0,"0"0"-6"0,0 0 27 0,0 0-20 16,0 0 20-16,0 0-24 0,0 0 25 0,0 0-32 16,0 0 7-16,0 0-9 0,0 0 11 15,0 0-4-15,0 20-7 0,0-20-5 16,0 57 19 31,0 94 0-47,0-93-10 0,0-21-4 0,0-37-5 0,0 19 2 0,0-19-3 0,17 21 17 15,-17-21-14 1,0 0-3-16,22 0 4 0,-22 0-6 0,35-57 2 16,-35 57-3-16,20-20 1 0,0-18 3 15,-3 18-2-15,3-56-2 0,-3 59 1 16,3-5-2 15,20 118 3-31,-40-77-3 16,0 18-2-16,17 21 5 15,-17-39 4-15,20-19-1 0,-20 21-2 0,37-78 14 16,-17 37-12 0,-20-18-2-16,37-1 0 0,-37 21-4 0,20-2 2 15,-20 1-1-15,22-20 4 0,-7 39-5 0,-15 0 2 0,0-19 0 0,20 19-1 16,0-17 0 0,0 34 6-16,-3 24-7 0,0-24 0 0,-17-17-2 15,0 39-6-15,0-2 3 0,0-37-15 0,0 78-56 16,0-78 49-16,0 17-5 0,0 2-94 0,0 2 75 15,0-21-1-15,0 17 8 0,20 3-27 0,-20-20 60 16,0 0 9-16,0 0-2 0,0-20-13 0</inkml:trace>
  <inkml:trace contextRef="#ctx0" brushRef="#br0" timeOffset="30811.66">21400 15861 19 0,'0'0'2'0,"0"0"39"0,0 0 12 0,0 0-21 0,0-22 23 0,0 22-12 0,0 0-25 0,0 0 16 0,0 0-17 0,0 0-2 0,0 22 45 31,-20 52-17-31,20-18-31 16,0-15-3-16,0-24-8 0,0-17 1 0,0 19 0 0,0-19 0 0,20 21 5 16,-20-21-4-16,0 0-2 0,20-21 11 15,-20 21-8-15,17-36 6 0,-17 36-9 0,0-20 3 0,0-18 0 16,17 18-3-16,-17 1 2 0,0-19 5 0,20 2-8 16,-20-5 8-16,20 24-5 15,-20-3 4-15,0 40 4 16,0 16-8-1,20 3-2-15,-20 57 1 0,0-79-3 0,0 4 2 16,17 16-1-16,-17-18-3 0,0 19-7 0,0-18-7 16,0-1-8-16,20-2-8 0,-20-17 13 0,0 41-87 15,20-41-4 1,-20 0-29-16,17-41 98 0,-17 24 35 0,0-2 2 0,23-39-1 16,-23 58 5-16,0-36 1 0,17 16 1 15,-17-38 1-15,17-18 44 0,-17 76-23 16,20 0 38-16,-20-17-30 0,0 17-1 0,0 0 51 15,20 0-57-15,-20 0 19 0,0 0-25 0,0 56 42 16,0-38-38-16,0 21-6 16,0 93 0 15,0 2-26-31,0-114-6 16,0-3-198-16,0-54 113 0,0 0-10 0,-20 17 96 0,20-18 8 15,0-75-19 1</inkml:trace>
  <inkml:trace contextRef="#ctx0" brushRef="#br0" timeOffset="30960.74">21685 15612 20 0,'0'0'3'0,"0"0"1"0,0 0 0 0,17 0 96 0,-17 0-7 0,0 20-25 0,0-3-39 0,0 24-5 0,0-5-9 0,20-36-4 0,-20 37-2 0,0-37-7 0,0 20 0 16,0 17 1-16,0-18-4 16,0 20-55-16,0-20-37 15,0-19 10-15,0 0 42 16,0 0-33-1,0 0 35-15</inkml:trace>
  <inkml:trace contextRef="#ctx0" brushRef="#br0" timeOffset="31193.28">21782 15820 24 0,'0'0'18'16,"0"19"128"-16,0 3-85 0,0-5-43 31,0 194 131 0,17-60-117-31,-17-151-31 0,0 0 1 0,0-20 2 16,17 3-2-16,-17-3 6 0,20-18-2 15,-20 38-3-15,20-39 4 0,-3-55 22 0,3 56-20 16,-20 38-5-16,17-39 11 0,-17 39-12 0,20 0 1 16,-20 0-2-16,43 97 9 15,-43-61-10-15,14 2-2 0,-14 18 0 16,20 22-12-16,0-21-9 0,-20-19-13 0,20 18-44 16,-20-36 42-16,0 17-193 15,17-17 123-15,0-20 92 0,-17 0-4 0</inkml:trace>
  <inkml:trace contextRef="#ctx0" brushRef="#br0" timeOffset="33043.92">21930 16677 27 0,'0'0'88'0,"0"-17"-37"0,-20 17 5 0,20 0-30 0,0 0-4 31,0-21-2-31,-37 21 33 0,-20 21 19 0,23-21-45 15,34 0-23-15,-23 17 4 16,3 3-3 15,3-2 5-31,-3-18-7 0,3 39 0 16,-3 169 10-16,20-170-10 0,0 39-4 0,0-41 2 16,0-16 1-16,0-20-2 62,20 38 0-62,131 97 0 0,-131-116-1 0,17-19-14 0,57-19-116 0,-74 19 101 0,0-21-40 16,0 3-62 31,34-58 18-47</inkml:trace>
  <inkml:trace contextRef="#ctx0" brushRef="#br0" timeOffset="33453.91">22292 16848 20 0,'0'0'6'0,"0"0"-4"0,0 0-2 63,0 0 6-63,0 0 179 0,0 37-112 0,0-37-55 0,20 40 10 15,-20-23-18-15,0 3 1 47,37 131 57-47,-37-93-50 16,0 56-6-16,0-114-11 0,0 57 2 0,0-37-2 0,0 37 1 15,0 20-1-15,0-40-1 47,0 0-22-47,-20-37-1 16,-37-133-338-16,57 133 346 0,-20-56-1 0,20 17 12 0,0-18 1 0,0 20-18 62</inkml:trace>
  <inkml:trace contextRef="#ctx0" brushRef="#br0" timeOffset="33652.26">22329 16811 22 0,'0'0'7'0,"0"-21"33"16,20-15 133 31,17-21-19-47,20 37-81 0,-57 40-63 0,20 16 6 0,-20-15-12 0,20 15 3 0,-3 5-4 16,-17-4-3-16,0 20 2 0,0 18-1 15,-17-19 2 16,-57 42-59-31,74-98 41 0,-40-21-38 16,20 1-41-16,0-16 10 16,20 36 55-16,0-21-26 0,0 21 30 0,0-37-12 15,0 37 24-15,0-19-11 0,0 19 21 0,20-38-1 16,17 18-1-16,-37 3-13 0</inkml:trace>
  <inkml:trace contextRef="#ctx0" brushRef="#br0" timeOffset="33878.9">22540 16790 17 0,'0'0'11'0,"0"0"-6"0,0 0 3 15,0 0 46-15,0 0-4 0,0 0-4 0,0 0-25 0,0 21-2 16,0-21-3-16,0 0 0 0,0 37 19 0,0-17-25 16,0 17 16-16,0-17-15 0,0 132 9 47,0-116-9-47,0-36 23 0,17-57-1 0,-17 20-27 15,0 18-6-15,40-56 5 0,-23 18-7 16,40-21-29-1,-20 42-92-15,-17 15 55 0,-20 21 31 16,20 0 1-16,-20 0-55 0,23 0 73 0,-23 0-2 16,14 21-8-1</inkml:trace>
  <inkml:trace contextRef="#ctx0" brushRef="#br0" timeOffset="34474.31">23033 16848 22 0,'0'0'7'0,"0"0"2"0,0 0 70 0,0 0 68 0,-17 0-77 0,17 0-57 0,0 0-13 47,-20 20 47-47,-34 95 21 0,31-21-45 0,23-75-22 0,23-2 12 16,-23-17-8-16,0 0 4 0,14 0 0 15,6-36-4-15,-20 36-3 0,20-38-1 16,-20 18-1-16,0 20 0 0,20-77 5 0,-20 40-3 16,17 0-4-16,-17-20-11 15,0 36-2-15,0 21 6 0,0-19-36 0,0 19 23 16,0 0-31-16,0-17-8 0,0 17-54 15,0 17 32-15,0-17-5 16,0 19 79-16,0-19-13 0</inkml:trace>
  <inkml:trace contextRef="#ctx0" brushRef="#br0" timeOffset="34728.01">23241 16316 30 0,'0'0'53'0,"0"0"116"0,0 0-30 0,-17 39-108 0,17-3-4 0,0 4-20 0,-17-3-1 16,17 21-2-16,0-22-1 0,0 3-1 0,-23 37-3 15,23 37-16-15,0-92 6 0,-17 53-41 16,17-17-30-16,0-16 6 0,0-5-13 15,0-16 49-15,0-3-29 0,0 4 60 0,0-2-16 16</inkml:trace>
  <inkml:trace contextRef="#ctx0" brushRef="#br0" timeOffset="35028.74">23378 16771 26 0,'0'0'0'0,"0"0"53"0,0 0-14 0,0 0 3 0,0 0-6 0,0 0 21 15,0 0-13-15,0 19 9 0,0 2 2 16,-23-1-40-16,23-3-9 0,0 3 11 15,0-3-12-15,-17 3 2 0,17 94 6 47,0-56 6-47,17-58-10 32,-17-38 4-32,23-18-6 0,-6 35-6 15,0-36 7 1,3-151-1-16,-20 208-6 0,0-37-3 0,0 37 0 15,0 0-5-15,0 0 3 0,0 0-9 0,0 17 4 0,0 3-9 16,0 37-35-16,0-40 37 0,0 23-45 16,0 17-55-16,0 0-21 15,0-40 112-15,0 3-6 0,0 1 22 0,0-4 3 16,0 2 4-16,0-19 1 0,20 20-6 0,-20-20-7 0</inkml:trace>
  <inkml:trace contextRef="#ctx0" brushRef="#br0" timeOffset="36729.06">23583 16868 18 0,'0'0'7'0,"20"0"-3"0,-20 0 61 0,0 0-30 0,20-20 2 0,-20 3 18 16,0 17-47-16,0 0 7 0,0 0 0 0,0 0-8 0,0 0 25 0,0 0-19 0,0 0-6 15,0 0 11-15,0 0 7 16,0 0-8-16,0 0-9 0,0 17 16 0,0 20-7 16,0-37-9-16,0 77 11 0,0-77-13 15,0 57 6-15,0 20-3 16,0-60-8-16,0 41 5 0,0-19-2 0,0-22-3 15,0 4 2-15,0 16 10 0,0-37-8 32,20 0 15-32,-20-37-10 0,17-1 5 0,-17-18-12 0,0 15-2 15,0 24 0-15,0-60 3 0,0 41-3 16,0 36-2-16,0-78 4 0,0 78-3 62,0-57 2-62,17 77 7 0,6-3-4 0,-23-17-5 63,0 40 5-63,17-3 3 0,-17-16-4 0,0-4 0 0,0-17 7 0,0 0-12 0,0 0 2 16,0 0-1-16,0 0 3 0,0 0-3 15,0 0 0-15,0 0 1 0,0 0 0 0,0 19 1 0,0-19-3 16,23 0 1-16,-23 0 1 0,0 20 0 15,0-20-1-15,0 17 3 16,0-17-3-16,0 0 1 0,0 0 0 0,0 0 0 0,0 21-3 16,0-21 4-1,0 19 0-15,0-19-1 0,0 0-3 0,0 0 4 16,0 0-1-16,0 0-3 0,0 0 2 16,0 0 1-16,0 0-1 0,0 0 0 15,0 0 2-15,0 17 1 0,0-17-2 0,0 0-3 16,0 0 0 31,0 0 7-47,0 0-6 0,0 0 3 0,0 0 0 0,0 0 1 15,0 0-2-15,0 0 0 0,14-17 1 0,-14 17-2 16,0 0 1-16,0 0 2 0,0 0-1 0,0-19-2 0,0 19-1 16,0 0-1-16,0 0 4 0,0-21-1 0,0 21-1 15,0-17 2-15,0 17-3 16,0-20 3-16,0 20-2 0,20 0-1 15,-20 0 3-15,0 0-3 0,0 0 2 16,0 0-2-16,0 0 1 0,0 0 4 0,0 0-7 16,0 0 5-16,0 0-3 15,0 0 2-15,0 0-1 0,0 0 0 0,0 0 3 16,0 20-5-16,0-20 2 0,0 17 1 16,0 4-2-16,0-21-1 0,0 36 1 15,-20-16 1-15,20 18 0 0,0 58-1 16,-14-21-1-16,14-55 1 0,-23 95 3 47,6 35-3-47,17-129 4 0,17-21 2 15,-17-21-1-15,23 21-1 16,-23-17-1-16,34-60 7 16,-14 57-8-16,0-16 2 0,-3 36 0 0,0-40-3 15,-17 22-1-15,20 18 1 0,0-20 1 0,-20 2 0 16,57-21-3-16,-37 22-10 15,-20 17-7-15,0-19-5 0,17-2-24 16,-17 21-17-16,0-18 40 0,0 18-33 16,23-19-5-16,-6-19-272 31,0-1 310-31,-17 22 23 0,20-60 3 16,-20 77 0-16,0-21 0 15,20 4 2-15,-20-3 4 0,0 20-1 0,0-19 15 0,0 19-7 16,0-17 19-16,0 17-3 0,0-21-6 15,0 1 17-15,0 3-19 16,0 17-14-16,0 0 10 0,0 0-10 0,0-20 17 0,0 20 14 16,0 0-30-16,0-20 0 0,0 20-9 62,0 0 55-46,0 211 90-16,0-136-142 0,0-36 2 0,17-22-3 0,-17-17-1 15,20 0 4-15,-20-17-1 16,0 17-5-16,20-39 3 0,-3 22-1 0,-17-4-1 16,23 1-2-16,-23-37-3 0,0 20 0 15,17 18 2-15,-17 2-4 0,0-4 5 0,18 1-6 16,-18 3-34-16,19 17 14 16,-19 0 16-16,0 17-18 0,0 3-50 15,0 1 54-15,0-4-33 0,0 22-9 16,0-1-25-16,20-2 42 0,-20-16 38 0,0-20 11 0,18 21 1 0,-18-4 0 15,0-17 1-15,19 0 1 0,-19 0-1 0,18 0 6 16,2-38 100-16,-20 18-86 16,0 3 13-16,19 17-5 0,-19-19-3 0,23 19-4 15,-23-21-11-15,0 21-2 0,0 0 20 0,15 0-15 16,5 0 12-16,-20 0-14 16,0 0-11 30,0 0 16-46,19 0 21 0,1-17-29 16,-20-154 53-16,0 171-57 0,0 0 1 0,-20-37 7 0,20 37 11 16,0 0-19-16,-19 17 5 0,19 3-4 0,0-3-2 15,-20 3 2-15,20 17-3 0,0-17 1 0,-15 37-2 16,15-20-1-16,0-37-1 0,0 40-2 0,0-3 2 0,0 1 2 16,0-18-1-16,0 16 1 0,0-15-3 15,0-2 0-15,0-1-8 0,15 22-26 0,5-40 2 16,-20 0-11-16,39-19-130 15,-21-39-11-15,-1-57 126 16</inkml:trace>
  <inkml:trace contextRef="#ctx0" brushRef="#br0" timeOffset="37162.47">24707 16562 23 0,'0'0'41'0,"0"0"-14"0,0-17 2 0,17 17 53 0,-17-39 4 0,20 39-33 0,17-18 46 0,-37-2-88 0,0 20-1 0,0 0 0 0,40 0 42 16,-23 20-45-16,3 37 5 0,0-19-7 0,-20 18 5 15,17 116 4 32,-131 265-75-47,114-418 34 0,0-19-3 0,-17 0-46 16,-3 0 28-16,20 0-9 0,-57 0-196 16,57-19 234-16</inkml:trace>
  <inkml:trace contextRef="#ctx0" brushRef="#br0" timeOffset="38979.28">21665 17933 17 0,'0'0'8'0,"0"0"-7"0,0 0 0 0,0 0 0 0,0 0 3 0,0 0 2 0,0 0 6 0,0 0-5 0,0 0 39 0,20 0 13 0,-20 0-44 0,0 0 26 0,0 0-6 16,0 0-12-16,0 0-13 15,0 0 1-15,0 0-1 0,0 0 39 16,17 0-26-16,-17 0-1 0,0 0-13 0,0 0-6 16,0 0 1-16,0 0 0 0,20 0 5 0,-20 0-7 0,0 0-1 15,0 0 0-15,0 0 1 0,0 0 3 16,0 0-3-16,17 18 0 0,-17-18-2 0,0 20 1 0,0-20 0 16,0 0 1-16,0 0 0 0,0 19 1 0,0-19 1 15,0 0-2-15,0 0 2 31,20 37 12-15,-20-17-2-16,0-20-7 16,0 0-4-16,0 0 2 0,0 0-4 0,0 0 4 47,0 0 12-47,0 0-14 0,23 0 3 0,-23 0-5 15,0 0 2-15,0 0 0 0,0 0-1 16,0 0-1-16,0 0 1 15,0 0 0-15,0 0-1 0,0-20 5 0,0 20-3 0,0 0-2 0,0 0-2 16,0 0 0-16,0 0 2 0,0 0 1 0,0 0 1 16,0 0-3-16,0 0-1 0,0 0 2 15,0 0 0-15,0 0-2 0,0 0 3 16,0 0-2-16,0 0-3 0,0 0-1 16,0 0 2-16,0 0-29 0,0 0 8 15,0 0 9-15,0 20-60 0,0-20 27 0,0 0 20 16,0 0-35-16,0 0-16 0,0 0 34 0,0 0-79 15,0 0 107-15,0 0 14 0,0 0-3 0,0 0-12 16</inkml:trace>
  <inkml:trace contextRef="#ctx0" brushRef="#br0" timeOffset="40217.54">21739 17876 22 0,'0'0'34'0,"0"0"3"0,0 0 34 0,0 0-29 0,0 0-25 0,0 0 10 0,0 0-5 0,0 0-10 0,0 0 7 0,0 0-10 0,0 0 7 0,0 0 3 16,20 0-3-16,-20 0-12 0,0 17 4 0,0-17-4 0,0 0 0 0,0 20-1 0,0-20 1 15,0 38 6 17,0 1-2-32,0 18 1 0,23-57-8 0,-23 38 11 15,0-19-9-15,17-19 3 0,-17 19 1 0,0-19-3 0,17 19 24 16,3-19-16 0,-20 0-11-1,0-19 3-15,20 0-3 0,-20 19 0 0,0-19 0 0,17 19 0 0,-17-21 1 16,0-16-2-16,37-39 4 47,-17 58-3-47,-20 18-2 0,0 0 1 15,0 0 1-15,0 0 0 0,0 0-2 16,0 0 4 0,0 0 4-16,20 0 1 15,-20 0 3-15,23 0-7 0,-23-20 2 16,14 20-1-16,-14 0-2 0,20-20 4 15,-20 20-6-15,0-17 1 0,20 17-2 16,-20 0 1-16,0 0 0 0,20 0 1 0,-20 0-1 0,0 0-1 16,17 0 0-16,-17 0 0 0,0 17 3 15,0 3-2-15,17-20-1 0,-17 38-2 16,0-18-7 15,0 16-42-31,0-16-70 31,0 0-268-31</inkml:trace>
  <inkml:trace contextRef="#ctx0" brushRef="#br0" timeOffset="41278.91">22007 17971 21 0,'40'-20'340'0,"-23"20"-310"0,-17 0-20 0,0 0 26 0,0 0-18 0,0 0 8 15,0 0 10-15,0 0-31 0,0 0 11 0,0 0-6 0,0 0-7 0,0 0 0 0,0 0 5 0,0 0-1 0,0 0-4 16,-17 0 6-16,-3 0-2 16,20 0-5-16,-20 0 1 0,-14 0 13 0,-9 0-9 15,6 0-3-15,0 20 1 0,37-20-5 0,-134 0 14 31,77 19-12-31,20-19 2 0,-3 0-4 16,23 0 1-16,-208 57 7 31,128-40-5-31,37 4-2 0,45-21 0 16,-47 0 2-16,8 19 0 0,14-19-3 0,5 0-1 0,-7 0 0 0,5 0 5 16,0 0-4-16,0-19 2 0,-77-2 3 15,74-16-5-15,3 17 0 0,19 20 1 0,-98-94 1 16,-75-20-1 31,-545-304-4-47,391 247 0 15,77 74-10-15,137 40 10 0,-23-16 2 16,63 32-1-16,11-16-3 0,-108-57 1 16,148 76 4-16,-14 20 1 0,-43-58 1 0,-94-115-6 15,117 117 4-15,34 35-2 0,-37-56 1 16,3 0 2-16,-77-59-6 0,111 117 4 0,3 0 1 15,0-2 0-15,-211-190-3 16,134 118 14-16,37 51-10 0,57 22-2 0,-54-18 0 16,-3-2 2-16,-37-16 0 0,77 35-1 15,-1 20-3-15,-1-20 6 0,-56 1-5 0,58 2 3 0,-97-61 0 16,97 59-1-16,-3 19-2 0,6-18 0 0,-9 16 2 0,-68-52 1 16,-3-25-2-16,-54-33 8 46,-502-345 11-46,499 401-26 0,134 55 2 0,-20 0 0 16,-168-75 5-16,165 59 5 0,-34-22-3 16,17 39-2-16,20-39 1 0,37 40 0 0,-17 18-2 15,0-39 2-15,17 39-2 0,-14-37 2 0,-29-1 2 0,9-1-1 16,-100-36-5-16,80 55 3 16,14-18 1-16,23 19 1 0,20 0-1 0,-80 1 2 15,40-2-2-15,-37 1-1 0,2 19 3 0,70 0-1 16,-18 0 0-16,-54 0-1 0,79 0 0 15,-7 0 1-15,2 19-1 0,0-19 2 0,20 0-3 0,-17 0 2 16,17 20-1-16,-20-20-1 0,3 18-1 0,17-18 2 0,-20 57-3 16,0-57 3-16,3 19-1 15,17 1 3-15,0-20-1 0,0 18-3 0,0-18 2 16,0 0 2-16,0 20-5 0,0-20 5 16,0 0-4-16,0 0 3 0,0 0-6 0,0 0 0 15,37 0-37 1,-37 0 7-16,37 19-29 15,-17-19 3-15,-20 0 61 63,17 0-77-63,100 57-279 0</inkml:trace>
  <inkml:trace contextRef="#ctx0" brushRef="#br0" timeOffset="41912.86">13207 13027 33 0,'0'0'32'0,"20"0"86"0,-20 0-52 0,0 0-7 0,0 0-33 0,0 18 8 0,0 1-14 16,0-19-15-16,0 38 3 0,0-38-2 0,-20 19-1 16,5 19 18-16,-7 0-8 0,2-19-6 15,-17 18 1-15,37-17-3 0,-37 1 5 16,37-21-7-16,-20 17-2 16,0 2 14-1,3 19-11 1,34 58 5-16,60 36-7 0,-40-75-3 0,-17-37-1 15,2-1 0-15,53 76 0 0,-21-57-3 0,-34-18 2 16,2-20 1-16,-7 17-5 0,5-17 1 0,20 19-13 0,-23-19-24 16,3-19-108-16,-20-18 45 47,0-40-107-47</inkml:trace>
  <inkml:trace contextRef="#ctx0" brushRef="#br0" timeOffset="42774.56">12277 11676 39 0,'37'0'207'0,"-37"0"-195"0,37 0 17 0,6 0-6 0,-9 0-11 0,-14 0-6 0,-20 0 1 0,75 0 10 15,1 0 5-15,-19 0-3 0,-19 0-8 0,-18 19-6 0,37 1 4 0,-40-20-1 16,25 19-1-16,-7-1-1 0,5 1 0 0,14 1 3 16,-54-2-6-16,20-18 0 0,20 77 4 0,-40-77-6 15,37 56 5-15,-17-36-4 0,-3-2 0 16,-17 21 6 0,0-1 4-16,0-38-12 62,-37 76 18-46,-77 19-1-16,-77 76-10 0,154-114-7 0,-112 228 1 0,126-133 4 15,4-114-6-15,19 1 3 16,0 18-2-16,0-20-2 0,19 1 2 0,-19 1-1 16,23 17 2-16,-8 58 3 31,4-57-2-31,-19-38-2 0,0-19 1 0,0 19 0 15,-19 0-4 1,4-19 3-16,15 0 1 0,-42 0-3 0,22 19 1 16,2-19 4-16,1 20-3 15,-3-2 0-15,0 2 1 16,77 188 11 15,38-56 2-31,-19-18 22 0,-56-114-35 16,18 16 4-16,-19 3-1 0,19 18 4 15,-38-38-3-15,17 1 0 0,-17 16-1 0,20 3-1 0,-20 115 14 47,-57-24-3-47,57-130-14 47,-57 58-1-16,-323 265 5-31,172-76-80 0,168-75-243 0,23-151 211 0,17-4 54 0,0-17 8 0,0 19-11 16,0-19 34-16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15000-D2EC-4FC6-A2F6-65B64735D28D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D5A963-B73D-49ED-9DAA-E14AB1741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16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3444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3301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3FDAA834-3BC4-4559-BB31-C5502BC0DF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6124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3FDAA834-3BC4-4559-BB31-C5502BC0DF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353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3FDAA834-3BC4-4559-BB31-C5502BC0DF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3998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3FDAA834-3BC4-4559-BB31-C5502BC0DF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822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95908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23229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5679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23370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5779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00750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71125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4650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56546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3138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3765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1338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9104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6891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3654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2659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186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7D62E-C577-4FDF-95C8-4554EA9CEA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B72E83-84EA-434F-9E3F-ABD8D2D149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A97D5-23E8-43C9-9A36-BAFB56968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1F84-555C-4AA2-9AC8-269699F61A46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D5AB8-A41A-4500-8BC0-77CA0D4A5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8E3228-760A-4C7C-BF94-89FA051C7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85DFD-5384-41FB-9E9E-D492D7AB7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924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6B87B-7EBF-496D-8FDA-680C0ADA8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8FB6CB-5CBE-4348-BD90-328C4C1CA9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87D97-6AE9-4FC7-871D-3787367DA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1F84-555C-4AA2-9AC8-269699F61A46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AA6B-7BB7-4206-B03A-E624D0D23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85281-A760-4C77-9B8F-6569627B0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85DFD-5384-41FB-9E9E-D492D7AB7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194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289C82-941D-4D82-AF9C-CC90654185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BFCFC8-29C9-4920-9E2E-F24247476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701B6D-D2F3-431D-9F66-F9E0470B3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1F84-555C-4AA2-9AC8-269699F61A46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77C52-E486-413E-876D-F3229F7CD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9E0A7-083C-452C-B213-9F9067042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85DFD-5384-41FB-9E9E-D492D7AB7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34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94EAA-A216-49BD-AD5A-292235316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15020-BF6D-4719-9F9D-74D70E890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5DA143-2838-47B1-ADF2-FF1FE1850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1F84-555C-4AA2-9AC8-269699F61A46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7E44E5-500E-4DEE-B769-2E8E2AACF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D4330-DB66-494B-8C8E-CB503771A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85DFD-5384-41FB-9E9E-D492D7AB7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443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DA2F0-EF3B-47CD-B321-A5F8F8AD7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DCD1BF-E87C-46F8-ACE8-717AB342E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B40B66-1034-4013-97EE-6267F1633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1F84-555C-4AA2-9AC8-269699F61A46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820173-3550-4AE4-9713-6D8825D40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13DE6-DC68-4842-A9EF-4302C57FC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85DFD-5384-41FB-9E9E-D492D7AB7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23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EA41D-B084-4204-86D2-01D64001E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09B0D-3C66-4910-8E51-30657390A9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BDEF2A-98C9-416C-8288-8B0E6EBFA7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CF82C5-28E3-4198-A227-DD4CE0DBC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1F84-555C-4AA2-9AC8-269699F61A46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80D8CC-8DF5-42E4-A6AE-615847CEA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450000-43DB-467D-B1C2-804382CBA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85DFD-5384-41FB-9E9E-D492D7AB7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06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1CBDA-4A67-4B9D-AB7D-A3559D81E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4AE723-6F56-4C2D-BFFE-D5A15CA31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C626F2-AC03-43E1-8FA5-E0AB414CCD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1EA5CB-670E-4EC5-B8FD-63F25F5E13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229517-AA04-4904-87E8-9E02A8771E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0E10F5-3F45-440F-B784-C30041BD4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1F84-555C-4AA2-9AC8-269699F61A46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090427-058E-4F63-8AE0-E71D7AEBC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C84E26-78F3-49D2-AB99-D36163239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85DFD-5384-41FB-9E9E-D492D7AB7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9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18532-0A73-41B0-BA47-F71B835A5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0DE26A-5CC7-4BF9-8C68-0F1E22A54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1F84-555C-4AA2-9AC8-269699F61A46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11F52A-223E-46A4-B4F3-6BC259118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B9D898-11CC-430F-AEA0-3CFC89566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85DFD-5384-41FB-9E9E-D492D7AB7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22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4F0C24-2FEE-45D7-A131-8EB56BFF7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1F84-555C-4AA2-9AC8-269699F61A46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F4AAD3-C77D-423B-A22D-0639DFDEB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2209C-08AD-4733-B1C3-B9ADE8336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85DFD-5384-41FB-9E9E-D492D7AB7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88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FF32F-221E-43B1-A100-7556FEBD5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D36CD-370F-43D5-896C-1802B846C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2EAAAB-E153-4DE1-A0D1-366E60C7C5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5BA45C-5252-4E8A-8291-3C50C1465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1F84-555C-4AA2-9AC8-269699F61A46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4021D-1282-4A6A-89C3-054D76049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6FC64E-3513-4C5D-8495-C7CFA6DD4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85DFD-5384-41FB-9E9E-D492D7AB7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435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A9C24-927C-497E-82B7-93975318E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A83DD0-7F99-4173-B734-7D05A027AB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00ED2D-0C29-41BA-B70A-BD1F3F564D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D347B-8B48-423C-BC56-EC0EA6FAE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1F84-555C-4AA2-9AC8-269699F61A46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584503-14AA-40B0-909F-200A251BD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BFD430-9A3D-484A-AA9E-BAE6127B2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85DFD-5384-41FB-9E9E-D492D7AB7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79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977B81-D33C-4B75-A388-0025629FB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2C47E-36F1-41DD-9AD5-E5336205F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741A7-EC41-4FDF-BE67-032FA705EA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E1F84-555C-4AA2-9AC8-269699F61A46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EC913B-5238-46D2-AF82-D9277CB0E3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A0CCEF-99CB-4F16-B1E3-8280014D6F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85DFD-5384-41FB-9E9E-D492D7AB7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821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65617A-6900-4688-BCBA-D0D5C7608E53}"/>
              </a:ext>
            </a:extLst>
          </p:cNvPr>
          <p:cNvSpPr txBox="1"/>
          <p:nvPr/>
        </p:nvSpPr>
        <p:spPr>
          <a:xfrm>
            <a:off x="1592995" y="1199201"/>
            <a:ext cx="9006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Show the layout of an activation record with two 64-bit locals. Write the function prologue and epilogue corresponding to that function</a:t>
            </a:r>
          </a:p>
          <a:p>
            <a:endParaRPr lang="en-US" b="1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3C40FB0-1CFF-483D-818E-ED141582705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t>Checkin 27</a:t>
            </a:r>
          </a:p>
        </p:txBody>
      </p:sp>
    </p:spTree>
    <p:extLst>
      <p:ext uri="{BB962C8B-B14F-4D97-AF65-F5344CB8AC3E}">
        <p14:creationId xmlns:p14="http://schemas.microsoft.com/office/powerpoint/2010/main" val="2161833263"/>
      </p:ext>
    </p:extLst>
  </p:cSld>
  <p:clrMapOvr>
    <a:masterClrMapping/>
  </p:clrMapOvr>
</p:sld>
</file>

<file path=ppt/slides/slide10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Lecture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Statement Code Generation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864084-5472-4926-93D3-1CA5CEBB539E}"/>
              </a:ext>
            </a:extLst>
          </p:cNvPr>
          <p:cNvSpPr txBox="1"/>
          <p:nvPr/>
        </p:nvSpPr>
        <p:spPr>
          <a:xfrm>
            <a:off x="7733630" y="5636295"/>
            <a:ext cx="1753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Code generation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From Quads to Assembly</a:t>
            </a:r>
          </a:p>
          <a:p>
            <a:r>
              <a:rPr lang="en-US" dirty="0"/>
              <a:t>Approach Overview</a:t>
            </a:r>
          </a:p>
          <a:p>
            <a:r>
              <a:rPr lang="en-US" dirty="0"/>
              <a:t>Planning out memory</a:t>
            </a:r>
          </a:p>
          <a:p>
            <a:r>
              <a:rPr lang="en-US" dirty="0"/>
              <a:t>Writing out x64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2BEF8A-20B0-41D8-BFDA-DEDCD53674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178" y="3950958"/>
            <a:ext cx="2746976" cy="203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96386"/>
      </p:ext>
    </p:extLst>
  </p:cSld>
  <p:clrMapOvr>
    <a:masterClrMapping/>
  </p:clrMapOvr>
</p:sld>
</file>

<file path=ppt/slides/slide11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You Have to try This Easy Funnel Cake Recipe">
            <a:extLst>
              <a:ext uri="{FF2B5EF4-FFF2-40B4-BE49-F238E27FC236}">
                <a16:creationId xmlns:a16="http://schemas.microsoft.com/office/drawing/2014/main" id="{5F6DB432-0D15-445B-AD62-AC64657DA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969" y="1585452"/>
            <a:ext cx="4349088" cy="290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99"/>
            <a:ext cx="12191999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Representing Abstract Constructs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Statement Code Generation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755" y="2252698"/>
            <a:ext cx="3943350" cy="10142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Combine (simple) target language constructs…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89569" y="6505718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11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AAC9E4-E115-41DB-848A-57B25E6CDF8A}"/>
              </a:ext>
            </a:extLst>
          </p:cNvPr>
          <p:cNvSpPr txBox="1"/>
          <p:nvPr/>
        </p:nvSpPr>
        <p:spPr>
          <a:xfrm>
            <a:off x="5411282" y="2205816"/>
            <a:ext cx="121071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Logical ops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C62F70-E07D-491A-AEC6-A58CB4CAA050}"/>
              </a:ext>
            </a:extLst>
          </p:cNvPr>
          <p:cNvSpPr txBox="1"/>
          <p:nvPr/>
        </p:nvSpPr>
        <p:spPr>
          <a:xfrm>
            <a:off x="7756852" y="2390482"/>
            <a:ext cx="106144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math ops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BFB871-3DCA-47A7-8644-8FF7D89C313D}"/>
              </a:ext>
            </a:extLst>
          </p:cNvPr>
          <p:cNvSpPr txBox="1"/>
          <p:nvPr/>
        </p:nvSpPr>
        <p:spPr>
          <a:xfrm>
            <a:off x="6090827" y="3402851"/>
            <a:ext cx="106234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Stack ops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89CCE6-01E2-4A0F-BC37-0195D64F48A8}"/>
              </a:ext>
            </a:extLst>
          </p:cNvPr>
          <p:cNvSpPr txBox="1"/>
          <p:nvPr/>
        </p:nvSpPr>
        <p:spPr>
          <a:xfrm>
            <a:off x="7976545" y="3407500"/>
            <a:ext cx="75578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jumps</a:t>
            </a:r>
          </a:p>
        </p:txBody>
      </p:sp>
      <p:pic>
        <p:nvPicPr>
          <p:cNvPr id="2054" name="Picture 6" descr="One-Bowl Chocolate Cake">
            <a:extLst>
              <a:ext uri="{FF2B5EF4-FFF2-40B4-BE49-F238E27FC236}">
                <a16:creationId xmlns:a16="http://schemas.microsoft.com/office/drawing/2014/main" id="{2FA8D214-FB85-4E60-AF32-EDE9E6BE1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144" y="4747864"/>
            <a:ext cx="3757152" cy="211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CB8143A-3E8C-48E8-9E3F-85D0261EA1DF}"/>
              </a:ext>
            </a:extLst>
          </p:cNvPr>
          <p:cNvSpPr txBox="1"/>
          <p:nvPr/>
        </p:nvSpPr>
        <p:spPr>
          <a:xfrm>
            <a:off x="6447662" y="5727642"/>
            <a:ext cx="98411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/>
              <a:t>output </a:t>
            </a:r>
          </a:p>
          <a:p>
            <a:pPr algn="ctr"/>
            <a:r>
              <a:rPr lang="en-US" dirty="0"/>
              <a:t>program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3D1D9E-4C32-49D9-864B-0B5B2FA67594}"/>
              </a:ext>
            </a:extLst>
          </p:cNvPr>
          <p:cNvSpPr/>
          <p:nvPr/>
        </p:nvSpPr>
        <p:spPr>
          <a:xfrm>
            <a:off x="616277" y="502124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…to build (complex) source language constructs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462944"/>
      </p:ext>
    </p:extLst>
  </p:cSld>
  <p:clrMapOvr>
    <a:masterClrMapping/>
  </p:clrMapOvr>
</p:sld>
</file>

<file path=ppt/slides/slide12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0" y="2611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Our Approach: Small Steps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Code Generation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1268" name="Picture 4" descr="Nostalgia for the good old days of Easy-Bakes | The Johns ...">
            <a:extLst>
              <a:ext uri="{FF2B5EF4-FFF2-40B4-BE49-F238E27FC236}">
                <a16:creationId xmlns:a16="http://schemas.microsoft.com/office/drawing/2014/main" id="{BC89C1FD-5862-44F0-B887-BE6EED7FA0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6"/>
          <a:stretch/>
        </p:blipFill>
        <p:spPr bwMode="auto">
          <a:xfrm>
            <a:off x="1721106" y="3070419"/>
            <a:ext cx="5495481" cy="342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8C0E8EAD-8AE9-499A-BA90-E5FFF69FE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535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12</a:t>
            </a:fld>
            <a:endParaRPr lang="en-US"/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06ED4DDD-9A97-4ADF-8FAD-C44C9D64E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424" y="1577966"/>
            <a:ext cx="7662418" cy="49327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2 passes over </a:t>
            </a:r>
            <a:r>
              <a:rPr lang="en-US" b="1" dirty="0" err="1"/>
              <a:t>IRProgram</a:t>
            </a:r>
            <a:r>
              <a:rPr lang="en-US" b="1" dirty="0"/>
              <a:t> (like passes over AST)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Allocate memory for </a:t>
            </a:r>
            <a:r>
              <a:rPr lang="en-US" dirty="0" err="1"/>
              <a:t>opds</a:t>
            </a:r>
            <a:r>
              <a:rPr lang="en-US" dirty="0"/>
              <a:t> (data pass)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Generate code for quads (code pass)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33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A249C566-3C9B-4087-B953-1B1CBBEB053A}"/>
              </a:ext>
            </a:extLst>
          </p:cNvPr>
          <p:cNvSpPr txBox="1">
            <a:spLocks/>
          </p:cNvSpPr>
          <p:nvPr/>
        </p:nvSpPr>
        <p:spPr>
          <a:xfrm>
            <a:off x="350106" y="1496962"/>
            <a:ext cx="8229600" cy="4797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Two high level goals:</a:t>
            </a:r>
          </a:p>
          <a:p>
            <a:pPr lvl="1"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Generate correct code</a:t>
            </a:r>
          </a:p>
          <a:p>
            <a:pPr lvl="1"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Generate efficient code</a:t>
            </a:r>
          </a:p>
          <a:p>
            <a:pPr lvl="1">
              <a:defRPr/>
            </a:pPr>
            <a:endParaRPr lang="en-US" dirty="0">
              <a:solidFill>
                <a:sysClr val="windowText" lastClr="000000"/>
              </a:solidFill>
              <a:latin typeface="Calibri"/>
            </a:endParaRPr>
          </a:p>
          <a:p>
            <a:pPr lvl="1">
              <a:defRPr/>
            </a:pPr>
            <a:endParaRPr lang="en-US" dirty="0">
              <a:solidFill>
                <a:sysClr val="windowText" lastClr="000000"/>
              </a:solidFill>
              <a:latin typeface="Calibri"/>
            </a:endParaRPr>
          </a:p>
          <a:p>
            <a:pPr lvl="1">
              <a:defRPr/>
            </a:pPr>
            <a:endParaRPr lang="en-US" dirty="0">
              <a:solidFill>
                <a:sysClr val="windowText" lastClr="000000"/>
              </a:solidFill>
              <a:latin typeface="Calibri"/>
            </a:endParaRPr>
          </a:p>
          <a:p>
            <a:pPr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It can be difficult to achieve both at once</a:t>
            </a:r>
          </a:p>
          <a:p>
            <a:pPr lvl="1">
              <a:defRPr/>
            </a:pPr>
            <a:r>
              <a:rPr lang="en-US" dirty="0">
                <a:solidFill>
                  <a:sysClr val="windowText" lastClr="000000"/>
                </a:solidFill>
              </a:rPr>
              <a:t>Efficient code can be harder to understand</a:t>
            </a:r>
          </a:p>
          <a:p>
            <a:pPr lvl="1">
              <a:defRPr/>
            </a:pPr>
            <a:r>
              <a:rPr lang="en-US" dirty="0">
                <a:solidFill>
                  <a:sysClr val="windowText" lastClr="000000"/>
                </a:solidFill>
              </a:rPr>
              <a:t>Efficient code may have unanticipated side effects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556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Code Generation Objectives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Designing Code Generators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9506" y="6505718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13</a:t>
            </a:fld>
            <a:endParaRPr lang="en-US" dirty="0"/>
          </a:p>
        </p:txBody>
      </p:sp>
      <p:pic>
        <p:nvPicPr>
          <p:cNvPr id="10242" name="Picture 2" descr="Mission Impossible: How some brands go rogue">
            <a:extLst>
              <a:ext uri="{FF2B5EF4-FFF2-40B4-BE49-F238E27FC236}">
                <a16:creationId xmlns:a16="http://schemas.microsoft.com/office/drawing/2014/main" id="{449877C3-83A8-41D2-B2B0-49D548C849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9" r="14661" b="77898"/>
          <a:stretch/>
        </p:blipFill>
        <p:spPr bwMode="auto">
          <a:xfrm>
            <a:off x="1123573" y="3268966"/>
            <a:ext cx="6546172" cy="108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96F96E-563F-4709-AF46-F7C85294FC4D}"/>
              </a:ext>
            </a:extLst>
          </p:cNvPr>
          <p:cNvSpPr txBox="1"/>
          <p:nvPr/>
        </p:nvSpPr>
        <p:spPr>
          <a:xfrm>
            <a:off x="4313987" y="3622206"/>
            <a:ext cx="2991773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Difficult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BABBD281-914B-4CEB-9A0D-EF4D4BC965E3}"/>
              </a:ext>
            </a:extLst>
          </p:cNvPr>
          <p:cNvSpPr/>
          <p:nvPr/>
        </p:nvSpPr>
        <p:spPr>
          <a:xfrm rot="10800000">
            <a:off x="4464905" y="2205341"/>
            <a:ext cx="572315" cy="2612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2371A3-BE34-44E1-A45E-F78DBABFB90C}"/>
              </a:ext>
            </a:extLst>
          </p:cNvPr>
          <p:cNvSpPr txBox="1"/>
          <p:nvPr/>
        </p:nvSpPr>
        <p:spPr>
          <a:xfrm>
            <a:off x="5013157" y="2128846"/>
            <a:ext cx="1290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Top priority</a:t>
            </a:r>
          </a:p>
        </p:txBody>
      </p:sp>
    </p:spTree>
    <p:extLst>
      <p:ext uri="{BB962C8B-B14F-4D97-AF65-F5344CB8AC3E}">
        <p14:creationId xmlns:p14="http://schemas.microsoft.com/office/powerpoint/2010/main" val="80417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4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0" y="2611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Our Approach: Small Steps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Code Generation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8C0E8EAD-8AE9-499A-BA90-E5FFF69FE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535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14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5FD42C5-2046-4CA7-BFF8-2168E9F718F4}"/>
              </a:ext>
            </a:extLst>
          </p:cNvPr>
          <p:cNvSpPr/>
          <p:nvPr/>
        </p:nvSpPr>
        <p:spPr>
          <a:xfrm>
            <a:off x="1202600" y="1990395"/>
            <a:ext cx="4893400" cy="38996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8A5D4A02-8A37-479D-ADEF-7E6F31BCD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424" y="1577966"/>
            <a:ext cx="7662418" cy="49327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2 passes over </a:t>
            </a:r>
            <a:r>
              <a:rPr lang="en-US" b="1" dirty="0" err="1"/>
              <a:t>IRProgram</a:t>
            </a:r>
            <a:r>
              <a:rPr lang="en-US" b="1" dirty="0"/>
              <a:t> (like passes over AST)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Allocate memory for </a:t>
            </a:r>
            <a:r>
              <a:rPr lang="en-US" dirty="0" err="1"/>
              <a:t>opds</a:t>
            </a:r>
            <a:r>
              <a:rPr lang="en-US" dirty="0"/>
              <a:t> (data pass)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Generate code for quads (code pass)</a:t>
            </a:r>
          </a:p>
          <a:p>
            <a:endParaRPr lang="en-US" dirty="0"/>
          </a:p>
        </p:txBody>
      </p:sp>
      <p:pic>
        <p:nvPicPr>
          <p:cNvPr id="11" name="Picture 4" descr="Nostalgia for the good old days of Easy-Bakes | The Johns ...">
            <a:extLst>
              <a:ext uri="{FF2B5EF4-FFF2-40B4-BE49-F238E27FC236}">
                <a16:creationId xmlns:a16="http://schemas.microsoft.com/office/drawing/2014/main" id="{D11E08C5-3792-4601-B7C5-75CC78004E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6"/>
          <a:stretch/>
        </p:blipFill>
        <p:spPr bwMode="auto">
          <a:xfrm>
            <a:off x="1721106" y="3070419"/>
            <a:ext cx="5495481" cy="342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4F16B7D-88C7-4602-B436-37AD918E8576}"/>
              </a:ext>
            </a:extLst>
          </p:cNvPr>
          <p:cNvSpPr/>
          <p:nvPr/>
        </p:nvSpPr>
        <p:spPr>
          <a:xfrm>
            <a:off x="6131859" y="2187388"/>
            <a:ext cx="1380565" cy="430879"/>
          </a:xfrm>
          <a:custGeom>
            <a:avLst/>
            <a:gdLst>
              <a:gd name="connsiteX0" fmla="*/ 1380565 w 1380565"/>
              <a:gd name="connsiteY0" fmla="*/ 313765 h 430879"/>
              <a:gd name="connsiteX1" fmla="*/ 995082 w 1380565"/>
              <a:gd name="connsiteY1" fmla="*/ 421341 h 430879"/>
              <a:gd name="connsiteX2" fmla="*/ 833717 w 1380565"/>
              <a:gd name="connsiteY2" fmla="*/ 98612 h 430879"/>
              <a:gd name="connsiteX3" fmla="*/ 0 w 1380565"/>
              <a:gd name="connsiteY3" fmla="*/ 0 h 430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0565" h="430879">
                <a:moveTo>
                  <a:pt x="1380565" y="313765"/>
                </a:moveTo>
                <a:cubicBezTo>
                  <a:pt x="1233394" y="385482"/>
                  <a:pt x="1086223" y="457200"/>
                  <a:pt x="995082" y="421341"/>
                </a:cubicBezTo>
                <a:cubicBezTo>
                  <a:pt x="903941" y="385482"/>
                  <a:pt x="999564" y="168835"/>
                  <a:pt x="833717" y="98612"/>
                </a:cubicBezTo>
                <a:cubicBezTo>
                  <a:pt x="667870" y="28388"/>
                  <a:pt x="333935" y="14194"/>
                  <a:pt x="0" y="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19335A-07AF-4C90-A511-B65FEB8D48CE}"/>
              </a:ext>
            </a:extLst>
          </p:cNvPr>
          <p:cNvSpPr txBox="1"/>
          <p:nvPr/>
        </p:nvSpPr>
        <p:spPr>
          <a:xfrm>
            <a:off x="7530354" y="2106936"/>
            <a:ext cx="14592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</a:rPr>
              <a:t>Preparing the</a:t>
            </a:r>
          </a:p>
          <a:p>
            <a:r>
              <a:rPr lang="en-US" i="1" dirty="0">
                <a:solidFill>
                  <a:schemeClr val="accent2"/>
                </a:solidFill>
              </a:rPr>
              <a:t>3AC memory </a:t>
            </a:r>
          </a:p>
          <a:p>
            <a:r>
              <a:rPr lang="en-US" i="1" dirty="0">
                <a:solidFill>
                  <a:schemeClr val="accent2"/>
                </a:solidFill>
              </a:rPr>
              <a:t>layout</a:t>
            </a:r>
          </a:p>
        </p:txBody>
      </p:sp>
    </p:spTree>
    <p:extLst>
      <p:ext uri="{BB962C8B-B14F-4D97-AF65-F5344CB8AC3E}">
        <p14:creationId xmlns:p14="http://schemas.microsoft.com/office/powerpoint/2010/main" val="390886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5" grpId="0"/>
    </p:bldLst>
  </p:timing>
</p:sld>
</file>

<file path=ppt/slides/slide1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73" y="2611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Variable Allocation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Code Generation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8C0E8EAD-8AE9-499A-BA90-E5FFF69FE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7517" y="6466762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15</a:t>
            </a:fld>
            <a:endParaRPr lang="en-US"/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7F3A346B-7FF0-4428-B6E6-82984C03E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636" y="1142654"/>
            <a:ext cx="9272540" cy="41068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Big picture:</a:t>
            </a:r>
          </a:p>
          <a:p>
            <a:r>
              <a:rPr lang="en-US" sz="2400" dirty="0"/>
              <a:t>Every variable needs space in enough space in memory for its type</a:t>
            </a:r>
          </a:p>
          <a:p>
            <a:r>
              <a:rPr lang="en-US" sz="2400" dirty="0"/>
              <a:t>Every quad using that variable needs to access the same location</a:t>
            </a:r>
          </a:p>
          <a:p>
            <a:pPr marL="0" indent="0">
              <a:buNone/>
            </a:pPr>
            <a:r>
              <a:rPr lang="en-US" sz="2400" b="1" dirty="0"/>
              <a:t>Need a mix of static/dynamic allocation</a:t>
            </a:r>
          </a:p>
          <a:p>
            <a:r>
              <a:rPr lang="en-US" sz="2400" dirty="0"/>
              <a:t>Put </a:t>
            </a:r>
            <a:r>
              <a:rPr lang="en-US" sz="2400" dirty="0" err="1"/>
              <a:t>globals</a:t>
            </a:r>
            <a:r>
              <a:rPr lang="en-US" sz="2400" dirty="0"/>
              <a:t>/strings at fixed addresses in memory (absolute locations)</a:t>
            </a:r>
          </a:p>
          <a:p>
            <a:r>
              <a:rPr lang="en-US" sz="2400" dirty="0"/>
              <a:t>Put locals/formals at stack offsets in memory (relative locations)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8D5DCA56-C5B6-4533-82A8-946D51597F33}"/>
              </a:ext>
            </a:extLst>
          </p:cNvPr>
          <p:cNvSpPr/>
          <p:nvPr/>
        </p:nvSpPr>
        <p:spPr>
          <a:xfrm>
            <a:off x="3462579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A11B4BBD-077D-45B9-B11E-968DBCB8C841}"/>
              </a:ext>
            </a:extLst>
          </p:cNvPr>
          <p:cNvSpPr txBox="1"/>
          <p:nvPr/>
        </p:nvSpPr>
        <p:spPr>
          <a:xfrm>
            <a:off x="143539" y="4737255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A489F7CA-46A0-4338-BD57-0458B0F67CE4}"/>
              </a:ext>
            </a:extLst>
          </p:cNvPr>
          <p:cNvSpPr/>
          <p:nvPr/>
        </p:nvSpPr>
        <p:spPr>
          <a:xfrm>
            <a:off x="153394" y="5156904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15639209-3374-4F61-89E1-8F964873454B}"/>
              </a:ext>
            </a:extLst>
          </p:cNvPr>
          <p:cNvSpPr/>
          <p:nvPr/>
        </p:nvSpPr>
        <p:spPr>
          <a:xfrm>
            <a:off x="4218494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E9A7DAD5-0CC7-4908-9B24-CD6DCEEE6FA1}"/>
              </a:ext>
            </a:extLst>
          </p:cNvPr>
          <p:cNvSpPr/>
          <p:nvPr/>
        </p:nvSpPr>
        <p:spPr>
          <a:xfrm>
            <a:off x="5004867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A5A4B1C4-AE3F-4612-B3B9-E2ED2A86FD4A}"/>
              </a:ext>
            </a:extLst>
          </p:cNvPr>
          <p:cNvSpPr/>
          <p:nvPr/>
        </p:nvSpPr>
        <p:spPr>
          <a:xfrm>
            <a:off x="5791240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101182CC-1C04-4C06-8454-73562955D6B1}"/>
              </a:ext>
            </a:extLst>
          </p:cNvPr>
          <p:cNvSpPr/>
          <p:nvPr/>
        </p:nvSpPr>
        <p:spPr>
          <a:xfrm>
            <a:off x="6577613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927DBE47-0A26-4651-A77E-3A59C4D6079C}"/>
              </a:ext>
            </a:extLst>
          </p:cNvPr>
          <p:cNvSpPr/>
          <p:nvPr/>
        </p:nvSpPr>
        <p:spPr>
          <a:xfrm>
            <a:off x="7363987" y="5157733"/>
            <a:ext cx="817403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F1F56120-7520-4AD3-A2E7-5A32657DE5BA}"/>
              </a:ext>
            </a:extLst>
          </p:cNvPr>
          <p:cNvSpPr txBox="1"/>
          <p:nvPr/>
        </p:nvSpPr>
        <p:spPr>
          <a:xfrm>
            <a:off x="193579" y="4896478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0x0000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75A7AEAB-8310-4DB6-9233-BCEAF6C0A76C}"/>
              </a:ext>
            </a:extLst>
          </p:cNvPr>
          <p:cNvSpPr txBox="1"/>
          <p:nvPr/>
        </p:nvSpPr>
        <p:spPr>
          <a:xfrm>
            <a:off x="870768" y="4901580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0x0001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5E6A3584-3F8B-46C0-AEC5-F530C2B09DA7}"/>
              </a:ext>
            </a:extLst>
          </p:cNvPr>
          <p:cNvSpPr txBox="1"/>
          <p:nvPr/>
        </p:nvSpPr>
        <p:spPr>
          <a:xfrm>
            <a:off x="1517421" y="4900158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0x0002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CDC9D959-3324-46A3-B2C3-01718BC066BD}"/>
              </a:ext>
            </a:extLst>
          </p:cNvPr>
          <p:cNvSpPr txBox="1"/>
          <p:nvPr/>
        </p:nvSpPr>
        <p:spPr>
          <a:xfrm>
            <a:off x="3494736" y="4895892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0x0005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79A6B57A-1CDB-4B4E-B489-FB8970878B26}"/>
              </a:ext>
            </a:extLst>
          </p:cNvPr>
          <p:cNvSpPr txBox="1"/>
          <p:nvPr/>
        </p:nvSpPr>
        <p:spPr>
          <a:xfrm>
            <a:off x="5089948" y="4893048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0x0007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C2BFD73-49EC-490C-9178-B299ECBE00F2}"/>
              </a:ext>
            </a:extLst>
          </p:cNvPr>
          <p:cNvSpPr txBox="1"/>
          <p:nvPr/>
        </p:nvSpPr>
        <p:spPr>
          <a:xfrm>
            <a:off x="5874735" y="4891626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0x0008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AA2F98DA-DBAF-4A31-9074-177D124517BC}"/>
              </a:ext>
            </a:extLst>
          </p:cNvPr>
          <p:cNvSpPr txBox="1"/>
          <p:nvPr/>
        </p:nvSpPr>
        <p:spPr>
          <a:xfrm>
            <a:off x="6633884" y="4890205"/>
            <a:ext cx="579876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0x0009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4AA61711-56BD-440A-B7EC-0D363BE02B52}"/>
              </a:ext>
            </a:extLst>
          </p:cNvPr>
          <p:cNvSpPr txBox="1"/>
          <p:nvPr/>
        </p:nvSpPr>
        <p:spPr>
          <a:xfrm>
            <a:off x="7461401" y="4888783"/>
            <a:ext cx="579876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0x000A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197DE885-413D-45C5-A939-1DC3424A2A4F}"/>
              </a:ext>
            </a:extLst>
          </p:cNvPr>
          <p:cNvSpPr txBox="1"/>
          <p:nvPr/>
        </p:nvSpPr>
        <p:spPr>
          <a:xfrm>
            <a:off x="4312281" y="4893046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0x0006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46B746C1-CDF0-4437-99C6-5B58BA7C2497}"/>
              </a:ext>
            </a:extLst>
          </p:cNvPr>
          <p:cNvSpPr txBox="1"/>
          <p:nvPr/>
        </p:nvSpPr>
        <p:spPr>
          <a:xfrm>
            <a:off x="327653" y="520295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EAF12F24-3A7F-4FA7-AF96-867131617B59}"/>
              </a:ext>
            </a:extLst>
          </p:cNvPr>
          <p:cNvSpPr txBox="1"/>
          <p:nvPr/>
        </p:nvSpPr>
        <p:spPr>
          <a:xfrm>
            <a:off x="807729" y="4737255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EE1A136F-057E-44A9-ADDC-9AB4C00B9973}"/>
              </a:ext>
            </a:extLst>
          </p:cNvPr>
          <p:cNvSpPr txBox="1"/>
          <p:nvPr/>
        </p:nvSpPr>
        <p:spPr>
          <a:xfrm>
            <a:off x="1465099" y="4737255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C198BA1D-C517-4B27-9D95-30A81A54B5A5}"/>
              </a:ext>
            </a:extLst>
          </p:cNvPr>
          <p:cNvSpPr txBox="1"/>
          <p:nvPr/>
        </p:nvSpPr>
        <p:spPr>
          <a:xfrm>
            <a:off x="3423545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3EE30238-E577-4638-A002-09CACF070E4B}"/>
              </a:ext>
            </a:extLst>
          </p:cNvPr>
          <p:cNvSpPr txBox="1"/>
          <p:nvPr/>
        </p:nvSpPr>
        <p:spPr>
          <a:xfrm>
            <a:off x="4237863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2F7F0E60-0D88-4A4E-A3C1-21BE917636AE}"/>
              </a:ext>
            </a:extLst>
          </p:cNvPr>
          <p:cNvSpPr txBox="1"/>
          <p:nvPr/>
        </p:nvSpPr>
        <p:spPr>
          <a:xfrm>
            <a:off x="5011237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1EAB6C9F-6177-4348-B1E8-59B08DB0136B}"/>
              </a:ext>
            </a:extLst>
          </p:cNvPr>
          <p:cNvSpPr txBox="1"/>
          <p:nvPr/>
        </p:nvSpPr>
        <p:spPr>
          <a:xfrm>
            <a:off x="5798259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C047E78B-D700-4A45-B3CE-AD18348B9C73}"/>
              </a:ext>
            </a:extLst>
          </p:cNvPr>
          <p:cNvSpPr txBox="1"/>
          <p:nvPr/>
        </p:nvSpPr>
        <p:spPr>
          <a:xfrm>
            <a:off x="6564809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4102FD6A-2A8F-47F6-B762-AF8B0725742E}"/>
              </a:ext>
            </a:extLst>
          </p:cNvPr>
          <p:cNvSpPr txBox="1"/>
          <p:nvPr/>
        </p:nvSpPr>
        <p:spPr>
          <a:xfrm>
            <a:off x="7379127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78F77221-F14A-4FCD-A6BF-4B86FCA290B7}"/>
              </a:ext>
            </a:extLst>
          </p:cNvPr>
          <p:cNvSpPr/>
          <p:nvPr/>
        </p:nvSpPr>
        <p:spPr>
          <a:xfrm>
            <a:off x="161449" y="6472062"/>
            <a:ext cx="1334323" cy="24819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code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1F2CC928-8DBC-4038-BBC4-2FB7AEBE2FC3}"/>
              </a:ext>
            </a:extLst>
          </p:cNvPr>
          <p:cNvSpPr/>
          <p:nvPr/>
        </p:nvSpPr>
        <p:spPr>
          <a:xfrm>
            <a:off x="1540357" y="6472062"/>
            <a:ext cx="1244027" cy="24819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89F5B33C-9D70-4683-9D2E-DE9E808528D4}"/>
              </a:ext>
            </a:extLst>
          </p:cNvPr>
          <p:cNvSpPr/>
          <p:nvPr/>
        </p:nvSpPr>
        <p:spPr>
          <a:xfrm>
            <a:off x="4195597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234741A6-2870-4A6C-9BDB-94F2043DF81C}"/>
              </a:ext>
            </a:extLst>
          </p:cNvPr>
          <p:cNvSpPr/>
          <p:nvPr/>
        </p:nvSpPr>
        <p:spPr>
          <a:xfrm>
            <a:off x="173221" y="5907896"/>
            <a:ext cx="1322551" cy="500346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function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code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EBD73965-8A73-4995-B60C-E1FE8A3FE3EB}"/>
              </a:ext>
            </a:extLst>
          </p:cNvPr>
          <p:cNvSpPr/>
          <p:nvPr/>
        </p:nvSpPr>
        <p:spPr>
          <a:xfrm>
            <a:off x="1540354" y="5902842"/>
            <a:ext cx="1260709" cy="498544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global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vars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E0044431-84AE-4FE0-A64D-F4273B084C87}"/>
              </a:ext>
            </a:extLst>
          </p:cNvPr>
          <p:cNvSpPr/>
          <p:nvPr/>
        </p:nvSpPr>
        <p:spPr>
          <a:xfrm>
            <a:off x="1500843" y="5664830"/>
            <a:ext cx="1300220" cy="201911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int16 g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440AF68D-7A06-4137-BCB1-42AE2CCE324A}"/>
              </a:ext>
            </a:extLst>
          </p:cNvPr>
          <p:cNvSpPr/>
          <p:nvPr/>
        </p:nvSpPr>
        <p:spPr>
          <a:xfrm>
            <a:off x="158031" y="5661729"/>
            <a:ext cx="1322550" cy="193636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(instructions)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09F9100B-BEC6-4052-AFA8-BC9429AA78B0}"/>
              </a:ext>
            </a:extLst>
          </p:cNvPr>
          <p:cNvSpPr/>
          <p:nvPr/>
        </p:nvSpPr>
        <p:spPr>
          <a:xfrm>
            <a:off x="817584" y="5159177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179980F4-C0AB-41EE-AACD-96F97508621C}"/>
              </a:ext>
            </a:extLst>
          </p:cNvPr>
          <p:cNvSpPr txBox="1"/>
          <p:nvPr/>
        </p:nvSpPr>
        <p:spPr>
          <a:xfrm>
            <a:off x="998667" y="519840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A8705410-98AD-4978-A78E-064CEDD0B291}"/>
              </a:ext>
            </a:extLst>
          </p:cNvPr>
          <p:cNvSpPr/>
          <p:nvPr/>
        </p:nvSpPr>
        <p:spPr>
          <a:xfrm>
            <a:off x="1481778" y="5161449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578AFC3B-C279-4A6B-B928-9C4951248AB4}"/>
              </a:ext>
            </a:extLst>
          </p:cNvPr>
          <p:cNvSpPr txBox="1"/>
          <p:nvPr/>
        </p:nvSpPr>
        <p:spPr>
          <a:xfrm>
            <a:off x="1662861" y="5200673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20CFE2DA-53FE-4BCB-8FE6-2FE9605755FF}"/>
              </a:ext>
            </a:extLst>
          </p:cNvPr>
          <p:cNvSpPr txBox="1"/>
          <p:nvPr/>
        </p:nvSpPr>
        <p:spPr>
          <a:xfrm>
            <a:off x="2196877" y="4910676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0x0003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BC6183A9-FB2A-4BA7-8127-CFBC706EF6FE}"/>
              </a:ext>
            </a:extLst>
          </p:cNvPr>
          <p:cNvSpPr txBox="1"/>
          <p:nvPr/>
        </p:nvSpPr>
        <p:spPr>
          <a:xfrm>
            <a:off x="2836706" y="4902430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0x0004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0E1BF182-815E-4726-A7FE-8611F87B0DE0}"/>
              </a:ext>
            </a:extLst>
          </p:cNvPr>
          <p:cNvSpPr txBox="1"/>
          <p:nvPr/>
        </p:nvSpPr>
        <p:spPr>
          <a:xfrm>
            <a:off x="2133838" y="4737255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D4593F80-D1FE-4645-B045-67D0D4D60B49}"/>
              </a:ext>
            </a:extLst>
          </p:cNvPr>
          <p:cNvSpPr txBox="1"/>
          <p:nvPr/>
        </p:nvSpPr>
        <p:spPr>
          <a:xfrm>
            <a:off x="2784384" y="4730431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5020C662-0C24-4BA2-A2E9-CB0899F5629A}"/>
              </a:ext>
            </a:extLst>
          </p:cNvPr>
          <p:cNvSpPr/>
          <p:nvPr/>
        </p:nvSpPr>
        <p:spPr>
          <a:xfrm>
            <a:off x="2143693" y="5168273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A618F5BB-679D-43F8-9479-93C98C616F1E}"/>
              </a:ext>
            </a:extLst>
          </p:cNvPr>
          <p:cNvSpPr txBox="1"/>
          <p:nvPr/>
        </p:nvSpPr>
        <p:spPr>
          <a:xfrm>
            <a:off x="2324776" y="5207497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83EDCC1E-90FE-4972-BCA0-2F4EF0086BA6}"/>
              </a:ext>
            </a:extLst>
          </p:cNvPr>
          <p:cNvSpPr/>
          <p:nvPr/>
        </p:nvSpPr>
        <p:spPr>
          <a:xfrm>
            <a:off x="2801063" y="5163721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F8BDD8C3-A04D-4561-8D2A-871DBF2E24F2}"/>
              </a:ext>
            </a:extLst>
          </p:cNvPr>
          <p:cNvSpPr txBox="1"/>
          <p:nvPr/>
        </p:nvSpPr>
        <p:spPr>
          <a:xfrm>
            <a:off x="2982146" y="5202945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D028447E-CDDE-487B-859E-193BABE93149}"/>
              </a:ext>
            </a:extLst>
          </p:cNvPr>
          <p:cNvSpPr txBox="1"/>
          <p:nvPr/>
        </p:nvSpPr>
        <p:spPr>
          <a:xfrm>
            <a:off x="8174566" y="4741152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253E44FE-1D63-4A31-8C55-077D77622AF0}"/>
              </a:ext>
            </a:extLst>
          </p:cNvPr>
          <p:cNvSpPr/>
          <p:nvPr/>
        </p:nvSpPr>
        <p:spPr>
          <a:xfrm>
            <a:off x="8184421" y="5160801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A029F553-D04A-4ED5-B621-7419709BD221}"/>
              </a:ext>
            </a:extLst>
          </p:cNvPr>
          <p:cNvSpPr txBox="1"/>
          <p:nvPr/>
        </p:nvSpPr>
        <p:spPr>
          <a:xfrm>
            <a:off x="8224606" y="4900375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0x000B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70911F8C-FE8D-43E0-ACD2-031E7C3B901B}"/>
              </a:ext>
            </a:extLst>
          </p:cNvPr>
          <p:cNvSpPr txBox="1"/>
          <p:nvPr/>
        </p:nvSpPr>
        <p:spPr>
          <a:xfrm>
            <a:off x="8843461" y="473760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DA4358D4-4C30-4A31-B2B9-75B252737814}"/>
              </a:ext>
            </a:extLst>
          </p:cNvPr>
          <p:cNvSpPr/>
          <p:nvPr/>
        </p:nvSpPr>
        <p:spPr>
          <a:xfrm>
            <a:off x="8853316" y="5157256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F80D9185-F7A8-4D79-8EBF-83F4479475A9}"/>
              </a:ext>
            </a:extLst>
          </p:cNvPr>
          <p:cNvSpPr txBox="1"/>
          <p:nvPr/>
        </p:nvSpPr>
        <p:spPr>
          <a:xfrm>
            <a:off x="8893501" y="4896830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0x000C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7CCC0CEC-E20A-48CC-BF35-6058EF3F602A}"/>
              </a:ext>
            </a:extLst>
          </p:cNvPr>
          <p:cNvSpPr/>
          <p:nvPr/>
        </p:nvSpPr>
        <p:spPr>
          <a:xfrm>
            <a:off x="2852846" y="5661729"/>
            <a:ext cx="593347" cy="72418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Malloc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 data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84C7BB33-5E02-4821-9D19-87739176EC39}"/>
              </a:ext>
            </a:extLst>
          </p:cNvPr>
          <p:cNvSpPr/>
          <p:nvPr/>
        </p:nvSpPr>
        <p:spPr>
          <a:xfrm>
            <a:off x="2828826" y="6471970"/>
            <a:ext cx="617367" cy="254579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Heap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62FAEBA6-1032-4A37-A4D7-25B23AD16548}"/>
              </a:ext>
            </a:extLst>
          </p:cNvPr>
          <p:cNvSpPr/>
          <p:nvPr/>
        </p:nvSpPr>
        <p:spPr>
          <a:xfrm>
            <a:off x="6683169" y="5947346"/>
            <a:ext cx="2833143" cy="4380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Caller Activation Record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6166B53B-E455-4DB6-AF5E-640F52D93F60}"/>
              </a:ext>
            </a:extLst>
          </p:cNvPr>
          <p:cNvSpPr/>
          <p:nvPr/>
        </p:nvSpPr>
        <p:spPr>
          <a:xfrm>
            <a:off x="6683169" y="5661660"/>
            <a:ext cx="1334922" cy="253140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int16 k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C47B7DA1-7AEF-4192-8F6E-E58ACB7F61D2}"/>
              </a:ext>
            </a:extLst>
          </p:cNvPr>
          <p:cNvSpPr/>
          <p:nvPr/>
        </p:nvSpPr>
        <p:spPr>
          <a:xfrm>
            <a:off x="3490635" y="6445890"/>
            <a:ext cx="6064492" cy="26776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dirty="0"/>
              <a:t>&lt;- Stack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5DCCEF72-20CB-4DBE-8C6E-FFFD57E4A6F9}"/>
              </a:ext>
            </a:extLst>
          </p:cNvPr>
          <p:cNvSpPr/>
          <p:nvPr/>
        </p:nvSpPr>
        <p:spPr>
          <a:xfrm>
            <a:off x="3497052" y="5984773"/>
            <a:ext cx="3136832" cy="39664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Current Activation Record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2A8AD42E-E5CE-432C-9C41-5E9D4025E371}"/>
              </a:ext>
            </a:extLst>
          </p:cNvPr>
          <p:cNvSpPr/>
          <p:nvPr/>
        </p:nvSpPr>
        <p:spPr>
          <a:xfrm>
            <a:off x="3497052" y="5681621"/>
            <a:ext cx="1491980" cy="229226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int16 v</a:t>
            </a:r>
          </a:p>
        </p:txBody>
      </p: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DD961F97-A4F2-4680-815D-561EACC866F5}"/>
              </a:ext>
            </a:extLst>
          </p:cNvPr>
          <p:cNvCxnSpPr>
            <a:cxnSpLocks/>
          </p:cNvCxnSpPr>
          <p:nvPr/>
        </p:nvCxnSpPr>
        <p:spPr>
          <a:xfrm>
            <a:off x="3453859" y="4387273"/>
            <a:ext cx="3528" cy="4525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Box 152">
            <a:extLst>
              <a:ext uri="{FF2B5EF4-FFF2-40B4-BE49-F238E27FC236}">
                <a16:creationId xmlns:a16="http://schemas.microsoft.com/office/drawing/2014/main" id="{762380D0-BE11-4617-B38D-806A2C215D55}"/>
              </a:ext>
            </a:extLst>
          </p:cNvPr>
          <p:cNvSpPr txBox="1"/>
          <p:nvPr/>
        </p:nvSpPr>
        <p:spPr>
          <a:xfrm>
            <a:off x="3115590" y="4073235"/>
            <a:ext cx="637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%</a:t>
            </a:r>
            <a:r>
              <a:rPr lang="en-US" dirty="0" err="1"/>
              <a:t>rsp</a:t>
            </a:r>
            <a:endParaRPr lang="en-US" dirty="0"/>
          </a:p>
        </p:txBody>
      </p: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9E13C891-5CC3-4864-94FF-2B20B33B9DC2}"/>
              </a:ext>
            </a:extLst>
          </p:cNvPr>
          <p:cNvCxnSpPr>
            <a:cxnSpLocks/>
            <a:stCxn id="155" idx="2"/>
          </p:cNvCxnSpPr>
          <p:nvPr/>
        </p:nvCxnSpPr>
        <p:spPr>
          <a:xfrm>
            <a:off x="6244450" y="4437454"/>
            <a:ext cx="282912" cy="397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>
            <a:extLst>
              <a:ext uri="{FF2B5EF4-FFF2-40B4-BE49-F238E27FC236}">
                <a16:creationId xmlns:a16="http://schemas.microsoft.com/office/drawing/2014/main" id="{B345ADFB-0E49-4629-8069-37A3761AC30D}"/>
              </a:ext>
            </a:extLst>
          </p:cNvPr>
          <p:cNvSpPr txBox="1"/>
          <p:nvPr/>
        </p:nvSpPr>
        <p:spPr>
          <a:xfrm>
            <a:off x="5907659" y="4068122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%</a:t>
            </a:r>
            <a:r>
              <a:rPr lang="en-US" dirty="0" err="1"/>
              <a:t>rbp</a:t>
            </a:r>
            <a:endParaRPr lang="en-US" dirty="0"/>
          </a:p>
        </p:txBody>
      </p: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7FA4DD84-4367-48B0-879F-20DFEB330815}"/>
              </a:ext>
            </a:extLst>
          </p:cNvPr>
          <p:cNvCxnSpPr/>
          <p:nvPr/>
        </p:nvCxnSpPr>
        <p:spPr>
          <a:xfrm>
            <a:off x="9497886" y="4387273"/>
            <a:ext cx="3528" cy="452582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Box 156">
            <a:extLst>
              <a:ext uri="{FF2B5EF4-FFF2-40B4-BE49-F238E27FC236}">
                <a16:creationId xmlns:a16="http://schemas.microsoft.com/office/drawing/2014/main" id="{E64BDBED-3968-450D-B612-0ED5A0937850}"/>
              </a:ext>
            </a:extLst>
          </p:cNvPr>
          <p:cNvSpPr txBox="1"/>
          <p:nvPr/>
        </p:nvSpPr>
        <p:spPr>
          <a:xfrm>
            <a:off x="9153252" y="3759196"/>
            <a:ext cx="692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caller</a:t>
            </a:r>
          </a:p>
          <a:p>
            <a:r>
              <a:rPr lang="en-US" dirty="0"/>
              <a:t>%</a:t>
            </a:r>
            <a:r>
              <a:rPr lang="en-US" dirty="0" err="1"/>
              <a:t>rbp</a:t>
            </a:r>
            <a:endParaRPr lang="en-US" dirty="0"/>
          </a:p>
        </p:txBody>
      </p: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EEADE2EF-B924-4F20-9F33-84226FB8B2B9}"/>
              </a:ext>
            </a:extLst>
          </p:cNvPr>
          <p:cNvCxnSpPr>
            <a:cxnSpLocks/>
          </p:cNvCxnSpPr>
          <p:nvPr/>
        </p:nvCxnSpPr>
        <p:spPr>
          <a:xfrm flipH="1">
            <a:off x="6543556" y="4437454"/>
            <a:ext cx="254648" cy="40240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TextBox 158">
            <a:extLst>
              <a:ext uri="{FF2B5EF4-FFF2-40B4-BE49-F238E27FC236}">
                <a16:creationId xmlns:a16="http://schemas.microsoft.com/office/drawing/2014/main" id="{3EBCA729-B051-4E1E-9FAD-E153FCB84F84}"/>
              </a:ext>
            </a:extLst>
          </p:cNvPr>
          <p:cNvSpPr txBox="1"/>
          <p:nvPr/>
        </p:nvSpPr>
        <p:spPr>
          <a:xfrm>
            <a:off x="6484109" y="3810109"/>
            <a:ext cx="692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caller</a:t>
            </a:r>
          </a:p>
          <a:p>
            <a:pPr algn="ctr"/>
            <a:r>
              <a:rPr lang="en-US" dirty="0">
                <a:solidFill>
                  <a:schemeClr val="accent2"/>
                </a:solidFill>
              </a:rPr>
              <a:t>%</a:t>
            </a:r>
            <a:r>
              <a:rPr lang="en-US" dirty="0" err="1">
                <a:solidFill>
                  <a:schemeClr val="accent2"/>
                </a:solidFill>
              </a:rPr>
              <a:t>rsp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CAE1337F-E539-49FD-87C7-222384A4947A}"/>
              </a:ext>
            </a:extLst>
          </p:cNvPr>
          <p:cNvSpPr/>
          <p:nvPr/>
        </p:nvSpPr>
        <p:spPr>
          <a:xfrm>
            <a:off x="5034490" y="5685574"/>
            <a:ext cx="756750" cy="229226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save IP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EC81973B-7CCE-4C23-AB77-B416CD229338}"/>
              </a:ext>
            </a:extLst>
          </p:cNvPr>
          <p:cNvSpPr/>
          <p:nvPr/>
        </p:nvSpPr>
        <p:spPr>
          <a:xfrm>
            <a:off x="5836252" y="5655541"/>
            <a:ext cx="756750" cy="229226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save BP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CCF909A5-F9BA-4C23-B63D-909701D07A15}"/>
              </a:ext>
            </a:extLst>
          </p:cNvPr>
          <p:cNvSpPr/>
          <p:nvPr/>
        </p:nvSpPr>
        <p:spPr>
          <a:xfrm>
            <a:off x="8148181" y="5678416"/>
            <a:ext cx="756750" cy="229226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save IP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5877CDB3-11AC-47A9-929F-939304270FFE}"/>
              </a:ext>
            </a:extLst>
          </p:cNvPr>
          <p:cNvSpPr/>
          <p:nvPr/>
        </p:nvSpPr>
        <p:spPr>
          <a:xfrm>
            <a:off x="8949943" y="5648383"/>
            <a:ext cx="756750" cy="229226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save BP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C78096-2F9F-42DB-880D-4B3585CA372B}"/>
              </a:ext>
            </a:extLst>
          </p:cNvPr>
          <p:cNvSpPr txBox="1"/>
          <p:nvPr/>
        </p:nvSpPr>
        <p:spPr>
          <a:xfrm>
            <a:off x="97275" y="4417747"/>
            <a:ext cx="1909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Program memory </a:t>
            </a:r>
          </a:p>
        </p:txBody>
      </p:sp>
    </p:spTree>
    <p:extLst>
      <p:ext uri="{BB962C8B-B14F-4D97-AF65-F5344CB8AC3E}">
        <p14:creationId xmlns:p14="http://schemas.microsoft.com/office/powerpoint/2010/main" val="4130048306"/>
      </p:ext>
    </p:extLst>
  </p:cSld>
  <p:clrMapOvr>
    <a:masterClrMapping/>
  </p:clrMapOvr>
</p:sld>
</file>

<file path=ppt/slides/slide1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" y="26113"/>
            <a:ext cx="1216533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Allocation: In Code (suggestion)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Code Generation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8C0E8EAD-8AE9-499A-BA90-E5FFF69FE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7858" y="6235676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16</a:t>
            </a:fld>
            <a:endParaRPr lang="en-US"/>
          </a:p>
        </p:txBody>
      </p:sp>
      <p:sp>
        <p:nvSpPr>
          <p:cNvPr id="68" name="Content Placeholder 1">
            <a:extLst>
              <a:ext uri="{FF2B5EF4-FFF2-40B4-BE49-F238E27FC236}">
                <a16:creationId xmlns:a16="http://schemas.microsoft.com/office/drawing/2014/main" id="{7CB0B2DA-5A58-4BCA-897E-B643D520A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133" y="1748295"/>
            <a:ext cx="8414125" cy="41068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Add a location field (std::string) to semantic symbols</a:t>
            </a:r>
            <a:endParaRPr lang="en-US" dirty="0"/>
          </a:p>
          <a:p>
            <a:r>
              <a:rPr lang="en-US" dirty="0"/>
              <a:t>All related </a:t>
            </a:r>
            <a:r>
              <a:rPr lang="en-US" dirty="0" err="1"/>
              <a:t>SymOpds</a:t>
            </a:r>
            <a:r>
              <a:rPr lang="en-US" dirty="0"/>
              <a:t> have pointers to the same symbol</a:t>
            </a:r>
          </a:p>
          <a:p>
            <a:pPr marL="0" indent="0">
              <a:buNone/>
            </a:pPr>
            <a:r>
              <a:rPr lang="en-US" b="1" dirty="0"/>
              <a:t>Location can be a string</a:t>
            </a:r>
          </a:p>
          <a:p>
            <a:r>
              <a:rPr lang="en-US" dirty="0"/>
              <a:t>For </a:t>
            </a:r>
            <a:r>
              <a:rPr lang="en-US" dirty="0" err="1"/>
              <a:t>globals</a:t>
            </a:r>
            <a:r>
              <a:rPr lang="en-US" dirty="0"/>
              <a:t>, the label that you’ll write</a:t>
            </a:r>
          </a:p>
          <a:p>
            <a:r>
              <a:rPr lang="en-US" dirty="0"/>
              <a:t>For locals, the stack offset you’ll arrange</a:t>
            </a:r>
          </a:p>
        </p:txBody>
      </p:sp>
    </p:spTree>
    <p:extLst>
      <p:ext uri="{BB962C8B-B14F-4D97-AF65-F5344CB8AC3E}">
        <p14:creationId xmlns:p14="http://schemas.microsoft.com/office/powerpoint/2010/main" val="1898974908"/>
      </p:ext>
    </p:extLst>
  </p:cSld>
  <p:clrMapOvr>
    <a:masterClrMapping/>
  </p:clrMapOvr>
</p:sld>
</file>

<file path=ppt/slides/slide1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72" y="26113"/>
            <a:ext cx="12177827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Variable Allocation: </a:t>
            </a:r>
            <a:r>
              <a:rPr lang="en-US" sz="50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Globals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Code Generation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1C136A-C0F2-4570-894F-7149EB29EFC7}"/>
              </a:ext>
            </a:extLst>
          </p:cNvPr>
          <p:cNvSpPr txBox="1"/>
          <p:nvPr/>
        </p:nvSpPr>
        <p:spPr>
          <a:xfrm>
            <a:off x="4604310" y="1558643"/>
            <a:ext cx="2036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… in .data section 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92D9C5-E180-48BE-8212-5117B476089D}"/>
              </a:ext>
            </a:extLst>
          </p:cNvPr>
          <p:cNvSpPr txBox="1"/>
          <p:nvPr/>
        </p:nvSpPr>
        <p:spPr>
          <a:xfrm>
            <a:off x="1705870" y="2097273"/>
            <a:ext cx="2279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Where g is a global int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F55BFD-6F35-4F0C-A590-B6CFE9EFF0A3}"/>
              </a:ext>
            </a:extLst>
          </p:cNvPr>
          <p:cNvSpPr txBox="1"/>
          <p:nvPr/>
        </p:nvSpPr>
        <p:spPr>
          <a:xfrm>
            <a:off x="1673835" y="1746871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[g] := 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A190DD-EE18-47BF-A1AF-4CF9062A5561}"/>
              </a:ext>
            </a:extLst>
          </p:cNvPr>
          <p:cNvSpPr txBox="1"/>
          <p:nvPr/>
        </p:nvSpPr>
        <p:spPr>
          <a:xfrm>
            <a:off x="4668107" y="2236335"/>
            <a:ext cx="309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… somewhere in .text section 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F31F42-EE8E-40A6-B099-48D7A6F8B24F}"/>
              </a:ext>
            </a:extLst>
          </p:cNvPr>
          <p:cNvSpPr txBox="1"/>
          <p:nvPr/>
        </p:nvSpPr>
        <p:spPr>
          <a:xfrm>
            <a:off x="4668107" y="2627503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$4,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gbl_g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6161410-A5BB-4599-A1B4-5977C7F1482E}"/>
              </a:ext>
            </a:extLst>
          </p:cNvPr>
          <p:cNvSpPr/>
          <p:nvPr/>
        </p:nvSpPr>
        <p:spPr>
          <a:xfrm>
            <a:off x="4604310" y="1891311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gbl_g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endParaRPr lang="en-US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FB2E11B-9B97-4FE5-A1B4-B57D5CD20A6B}"/>
              </a:ext>
            </a:extLst>
          </p:cNvPr>
          <p:cNvSpPr/>
          <p:nvPr/>
        </p:nvSpPr>
        <p:spPr>
          <a:xfrm>
            <a:off x="5965923" y="1891311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.quad 0</a:t>
            </a:r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E5FC304-6CC1-4137-B037-7514DE046276}"/>
              </a:ext>
            </a:extLst>
          </p:cNvPr>
          <p:cNvSpPr txBox="1"/>
          <p:nvPr/>
        </p:nvSpPr>
        <p:spPr>
          <a:xfrm>
            <a:off x="1771650" y="1353278"/>
            <a:ext cx="1091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3AC Code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73B07D8-46D5-4170-B7D7-3D6C67725B78}"/>
              </a:ext>
            </a:extLst>
          </p:cNvPr>
          <p:cNvSpPr txBox="1"/>
          <p:nvPr/>
        </p:nvSpPr>
        <p:spPr>
          <a:xfrm>
            <a:off x="5245868" y="1333853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X64 Code</a:t>
            </a:r>
          </a:p>
        </p:txBody>
      </p:sp>
      <p:sp>
        <p:nvSpPr>
          <p:cNvPr id="78" name="Slide Number Placeholder 4">
            <a:extLst>
              <a:ext uri="{FF2B5EF4-FFF2-40B4-BE49-F238E27FC236}">
                <a16:creationId xmlns:a16="http://schemas.microsoft.com/office/drawing/2014/main" id="{867188D8-54CE-4AD0-A07E-52DE5985E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7858" y="6235676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17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5D5BDFC-DB93-4291-A484-5DE214E5297A}"/>
              </a:ext>
            </a:extLst>
          </p:cNvPr>
          <p:cNvGrpSpPr/>
          <p:nvPr/>
        </p:nvGrpSpPr>
        <p:grpSpPr>
          <a:xfrm>
            <a:off x="538376" y="1801250"/>
            <a:ext cx="1379324" cy="966259"/>
            <a:chOff x="538376" y="1801250"/>
            <a:chExt cx="1379324" cy="966259"/>
          </a:xfrm>
        </p:grpSpPr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FD609C45-A9D7-4E24-A77B-092DF429CDF6}"/>
                </a:ext>
              </a:extLst>
            </p:cNvPr>
            <p:cNvSpPr/>
            <p:nvPr/>
          </p:nvSpPr>
          <p:spPr>
            <a:xfrm>
              <a:off x="1003300" y="1801250"/>
              <a:ext cx="914400" cy="364399"/>
            </a:xfrm>
            <a:custGeom>
              <a:avLst/>
              <a:gdLst>
                <a:gd name="connsiteX0" fmla="*/ 0 w 914400"/>
                <a:gd name="connsiteY0" fmla="*/ 230750 h 364399"/>
                <a:gd name="connsiteX1" fmla="*/ 82550 w 914400"/>
                <a:gd name="connsiteY1" fmla="*/ 2150 h 364399"/>
                <a:gd name="connsiteX2" fmla="*/ 438150 w 914400"/>
                <a:gd name="connsiteY2" fmla="*/ 351400 h 364399"/>
                <a:gd name="connsiteX3" fmla="*/ 914400 w 914400"/>
                <a:gd name="connsiteY3" fmla="*/ 256150 h 36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" h="364399">
                  <a:moveTo>
                    <a:pt x="0" y="230750"/>
                  </a:moveTo>
                  <a:cubicBezTo>
                    <a:pt x="4762" y="106396"/>
                    <a:pt x="9525" y="-17958"/>
                    <a:pt x="82550" y="2150"/>
                  </a:cubicBezTo>
                  <a:cubicBezTo>
                    <a:pt x="155575" y="22258"/>
                    <a:pt x="299508" y="309067"/>
                    <a:pt x="438150" y="351400"/>
                  </a:cubicBezTo>
                  <a:cubicBezTo>
                    <a:pt x="576792" y="393733"/>
                    <a:pt x="745596" y="324941"/>
                    <a:pt x="914400" y="256150"/>
                  </a:cubicBez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E99CEEC-57D6-481F-B5DE-FE55BCBEF887}"/>
                </a:ext>
              </a:extLst>
            </p:cNvPr>
            <p:cNvSpPr txBox="1"/>
            <p:nvPr/>
          </p:nvSpPr>
          <p:spPr>
            <a:xfrm>
              <a:off x="538376" y="2028845"/>
              <a:ext cx="85997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accent2"/>
                  </a:solidFill>
                </a:rPr>
                <a:t>location: </a:t>
              </a:r>
            </a:p>
            <a:p>
              <a:pPr algn="ctr"/>
              <a:r>
                <a:rPr lang="en-US" sz="1400" dirty="0">
                  <a:solidFill>
                    <a:schemeClr val="accent2"/>
                  </a:solidFill>
                </a:rPr>
                <a:t>At label</a:t>
              </a:r>
            </a:p>
            <a:p>
              <a:pPr algn="ctr"/>
              <a:r>
                <a:rPr lang="en-US" sz="1400" dirty="0" err="1">
                  <a:solidFill>
                    <a:schemeClr val="accent2"/>
                  </a:solidFill>
                </a:rPr>
                <a:t>gbl_g</a:t>
              </a:r>
              <a:endParaRPr lang="en-US" sz="14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3F099BE-2577-4C70-93D6-BB8277E260F6}"/>
              </a:ext>
            </a:extLst>
          </p:cNvPr>
          <p:cNvGrpSpPr/>
          <p:nvPr/>
        </p:nvGrpSpPr>
        <p:grpSpPr>
          <a:xfrm>
            <a:off x="-12700" y="3263900"/>
            <a:ext cx="7604136" cy="3477551"/>
            <a:chOff x="-12700" y="3263900"/>
            <a:chExt cx="7604136" cy="3477551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9AEC00CC-64C3-4C62-9D9B-BC772DE672D3}"/>
                </a:ext>
              </a:extLst>
            </p:cNvPr>
            <p:cNvCxnSpPr>
              <a:cxnSpLocks/>
              <a:endCxn id="64" idx="1"/>
            </p:cNvCxnSpPr>
            <p:nvPr/>
          </p:nvCxnSpPr>
          <p:spPr>
            <a:xfrm>
              <a:off x="2471241" y="5035631"/>
              <a:ext cx="143507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33EA925-E038-4B48-97EB-4381C08540A1}"/>
                </a:ext>
              </a:extLst>
            </p:cNvPr>
            <p:cNvSpPr/>
            <p:nvPr/>
          </p:nvSpPr>
          <p:spPr>
            <a:xfrm>
              <a:off x="5391626" y="5772568"/>
              <a:ext cx="579355" cy="511097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600" dirty="0" err="1"/>
                <a:t>dst</a:t>
              </a:r>
              <a:endParaRPr lang="en-US" sz="160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B8DE038-90F9-44B7-A6E6-0AE5B82D7F6E}"/>
                </a:ext>
              </a:extLst>
            </p:cNvPr>
            <p:cNvSpPr/>
            <p:nvPr/>
          </p:nvSpPr>
          <p:spPr>
            <a:xfrm>
              <a:off x="5566968" y="5794553"/>
              <a:ext cx="241079" cy="21191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200" baseline="300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D726D58-0B2F-4CE9-96D3-4BE683127952}"/>
                </a:ext>
              </a:extLst>
            </p:cNvPr>
            <p:cNvSpPr/>
            <p:nvPr/>
          </p:nvSpPr>
          <p:spPr>
            <a:xfrm>
              <a:off x="6186546" y="3690496"/>
              <a:ext cx="1403499" cy="6264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/>
                <a:t>kind: var</a:t>
              </a:r>
            </a:p>
            <a:p>
              <a:r>
                <a:rPr lang="en-US" sz="1400" dirty="0"/>
                <a:t>type: int</a:t>
              </a:r>
            </a:p>
            <a:p>
              <a:endParaRPr lang="en-US" sz="140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1A63AF6-C8A1-4466-9F96-9444F2C6453E}"/>
                </a:ext>
              </a:extLst>
            </p:cNvPr>
            <p:cNvSpPr/>
            <p:nvPr/>
          </p:nvSpPr>
          <p:spPr>
            <a:xfrm>
              <a:off x="4156615" y="5763500"/>
              <a:ext cx="1285266" cy="520164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/>
                <a:t>AssignQuad</a:t>
              </a:r>
              <a:r>
                <a:rPr lang="en-US" sz="1400" dirty="0"/>
                <a:t> 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10AB7F5-F498-4D5C-90D3-215FDCF66BA3}"/>
                </a:ext>
              </a:extLst>
            </p:cNvPr>
            <p:cNvSpPr/>
            <p:nvPr/>
          </p:nvSpPr>
          <p:spPr>
            <a:xfrm>
              <a:off x="5970981" y="5772568"/>
              <a:ext cx="579355" cy="511096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600" dirty="0" err="1"/>
                <a:t>src</a:t>
              </a:r>
              <a:endParaRPr lang="en-US" sz="160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66518AE-97D3-4773-88F2-0DA8A98A5AF8}"/>
                </a:ext>
              </a:extLst>
            </p:cNvPr>
            <p:cNvSpPr/>
            <p:nvPr/>
          </p:nvSpPr>
          <p:spPr>
            <a:xfrm>
              <a:off x="6114785" y="5811027"/>
              <a:ext cx="241079" cy="21191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200" baseline="30000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B9C382A-478A-4AFD-AE8E-2DE1BB1BB87C}"/>
                </a:ext>
              </a:extLst>
            </p:cNvPr>
            <p:cNvSpPr/>
            <p:nvPr/>
          </p:nvSpPr>
          <p:spPr>
            <a:xfrm>
              <a:off x="5176493" y="4018463"/>
              <a:ext cx="718183" cy="36864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dirty="0"/>
                <a:t>g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DDAE3F4E-0C5D-47E7-9C9F-04D7EE2A0203}"/>
                </a:ext>
              </a:extLst>
            </p:cNvPr>
            <p:cNvCxnSpPr>
              <a:cxnSpLocks/>
              <a:endCxn id="63" idx="1"/>
            </p:cNvCxnSpPr>
            <p:nvPr/>
          </p:nvCxnSpPr>
          <p:spPr>
            <a:xfrm>
              <a:off x="2364785" y="6004772"/>
              <a:ext cx="1455862" cy="263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Left Brace 45">
              <a:extLst>
                <a:ext uri="{FF2B5EF4-FFF2-40B4-BE49-F238E27FC236}">
                  <a16:creationId xmlns:a16="http://schemas.microsoft.com/office/drawing/2014/main" id="{38B2B678-A7DD-4544-8A68-79C0C4F3E6ED}"/>
                </a:ext>
              </a:extLst>
            </p:cNvPr>
            <p:cNvSpPr/>
            <p:nvPr/>
          </p:nvSpPr>
          <p:spPr>
            <a:xfrm>
              <a:off x="4515343" y="4041323"/>
              <a:ext cx="630615" cy="284195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B0AEC76-1917-4245-B76C-0EFCF0676CDE}"/>
                </a:ext>
              </a:extLst>
            </p:cNvPr>
            <p:cNvSpPr txBox="1"/>
            <p:nvPr/>
          </p:nvSpPr>
          <p:spPr>
            <a:xfrm>
              <a:off x="5029335" y="3690496"/>
              <a:ext cx="9721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SymOpd</a:t>
              </a:r>
              <a:endParaRPr lang="en-US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98F30C5-4AD9-4C75-9761-A5111AC3E74A}"/>
                </a:ext>
              </a:extLst>
            </p:cNvPr>
            <p:cNvSpPr/>
            <p:nvPr/>
          </p:nvSpPr>
          <p:spPr>
            <a:xfrm>
              <a:off x="5577762" y="4090744"/>
              <a:ext cx="241079" cy="21191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200" baseline="30000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71A4450-AD79-42D7-A93E-B62381C2F20E}"/>
                </a:ext>
              </a:extLst>
            </p:cNvPr>
            <p:cNvSpPr txBox="1"/>
            <p:nvPr/>
          </p:nvSpPr>
          <p:spPr>
            <a:xfrm>
              <a:off x="6158524" y="3338732"/>
              <a:ext cx="12782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SemSymbol</a:t>
              </a:r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1AEE0189-D0E5-428F-8303-FD185A2BEB19}"/>
                </a:ext>
              </a:extLst>
            </p:cNvPr>
            <p:cNvSpPr/>
            <p:nvPr/>
          </p:nvSpPr>
          <p:spPr>
            <a:xfrm rot="985523">
              <a:off x="5007554" y="4532964"/>
              <a:ext cx="914230" cy="1280084"/>
            </a:xfrm>
            <a:custGeom>
              <a:avLst/>
              <a:gdLst>
                <a:gd name="connsiteX0" fmla="*/ 1095153 w 1095153"/>
                <a:gd name="connsiteY0" fmla="*/ 967562 h 967562"/>
                <a:gd name="connsiteX1" fmla="*/ 244548 w 1095153"/>
                <a:gd name="connsiteY1" fmla="*/ 467832 h 967562"/>
                <a:gd name="connsiteX2" fmla="*/ 0 w 1095153"/>
                <a:gd name="connsiteY2" fmla="*/ 0 h 967562"/>
                <a:gd name="connsiteX0" fmla="*/ 1095153 w 1129948"/>
                <a:gd name="connsiteY0" fmla="*/ 967562 h 967562"/>
                <a:gd name="connsiteX1" fmla="*/ 1073888 w 1129948"/>
                <a:gd name="connsiteY1" fmla="*/ 574158 h 967562"/>
                <a:gd name="connsiteX2" fmla="*/ 244548 w 1129948"/>
                <a:gd name="connsiteY2" fmla="*/ 467832 h 967562"/>
                <a:gd name="connsiteX3" fmla="*/ 0 w 1129948"/>
                <a:gd name="connsiteY3" fmla="*/ 0 h 967562"/>
                <a:gd name="connsiteX0" fmla="*/ 1256670 w 1291465"/>
                <a:gd name="connsiteY0" fmla="*/ 967562 h 967562"/>
                <a:gd name="connsiteX1" fmla="*/ 1235405 w 1291465"/>
                <a:gd name="connsiteY1" fmla="*/ 574158 h 967562"/>
                <a:gd name="connsiteX2" fmla="*/ 55190 w 1291465"/>
                <a:gd name="connsiteY2" fmla="*/ 489097 h 967562"/>
                <a:gd name="connsiteX3" fmla="*/ 161517 w 1291465"/>
                <a:gd name="connsiteY3" fmla="*/ 0 h 967562"/>
                <a:gd name="connsiteX0" fmla="*/ 2285999 w 2320794"/>
                <a:gd name="connsiteY0" fmla="*/ 499459 h 499459"/>
                <a:gd name="connsiteX1" fmla="*/ 2264734 w 2320794"/>
                <a:gd name="connsiteY1" fmla="*/ 106055 h 499459"/>
                <a:gd name="connsiteX2" fmla="*/ 1084519 w 2320794"/>
                <a:gd name="connsiteY2" fmla="*/ 20994 h 499459"/>
                <a:gd name="connsiteX3" fmla="*/ 0 w 2320794"/>
                <a:gd name="connsiteY3" fmla="*/ 425031 h 499459"/>
                <a:gd name="connsiteX0" fmla="*/ 667 w 3608969"/>
                <a:gd name="connsiteY0" fmla="*/ 807803 h 807803"/>
                <a:gd name="connsiteX1" fmla="*/ 3605104 w 3608969"/>
                <a:gd name="connsiteY1" fmla="*/ 106055 h 807803"/>
                <a:gd name="connsiteX2" fmla="*/ 2424889 w 3608969"/>
                <a:gd name="connsiteY2" fmla="*/ 20994 h 807803"/>
                <a:gd name="connsiteX3" fmla="*/ 1340370 w 3608969"/>
                <a:gd name="connsiteY3" fmla="*/ 425031 h 807803"/>
                <a:gd name="connsiteX0" fmla="*/ 2451 w 2431572"/>
                <a:gd name="connsiteY0" fmla="*/ 786826 h 786826"/>
                <a:gd name="connsiteX1" fmla="*/ 810525 w 2431572"/>
                <a:gd name="connsiteY1" fmla="*/ 425320 h 786826"/>
                <a:gd name="connsiteX2" fmla="*/ 2426673 w 2431572"/>
                <a:gd name="connsiteY2" fmla="*/ 17 h 786826"/>
                <a:gd name="connsiteX3" fmla="*/ 1342154 w 2431572"/>
                <a:gd name="connsiteY3" fmla="*/ 404054 h 786826"/>
                <a:gd name="connsiteX0" fmla="*/ 0 w 2429121"/>
                <a:gd name="connsiteY0" fmla="*/ 786826 h 786826"/>
                <a:gd name="connsiteX1" fmla="*/ 2424222 w 2429121"/>
                <a:gd name="connsiteY1" fmla="*/ 17 h 786826"/>
                <a:gd name="connsiteX2" fmla="*/ 1339703 w 2429121"/>
                <a:gd name="connsiteY2" fmla="*/ 404054 h 786826"/>
                <a:gd name="connsiteX0" fmla="*/ 0 w 1341223"/>
                <a:gd name="connsiteY0" fmla="*/ 393461 h 393461"/>
                <a:gd name="connsiteX1" fmla="*/ 829338 w 1341223"/>
                <a:gd name="connsiteY1" fmla="*/ 56 h 393461"/>
                <a:gd name="connsiteX2" fmla="*/ 1339703 w 1341223"/>
                <a:gd name="connsiteY2" fmla="*/ 10689 h 393461"/>
                <a:gd name="connsiteX0" fmla="*/ 65737 w 1406960"/>
                <a:gd name="connsiteY0" fmla="*/ 393461 h 393461"/>
                <a:gd name="connsiteX1" fmla="*/ 895075 w 1406960"/>
                <a:gd name="connsiteY1" fmla="*/ 56 h 393461"/>
                <a:gd name="connsiteX2" fmla="*/ 1405440 w 1406960"/>
                <a:gd name="connsiteY2" fmla="*/ 10689 h 393461"/>
                <a:gd name="connsiteX0" fmla="*/ 0 w 1339703"/>
                <a:gd name="connsiteY0" fmla="*/ 382772 h 382772"/>
                <a:gd name="connsiteX1" fmla="*/ 1339703 w 1339703"/>
                <a:gd name="connsiteY1" fmla="*/ 0 h 382772"/>
                <a:gd name="connsiteX0" fmla="*/ 120658 w 1460361"/>
                <a:gd name="connsiteY0" fmla="*/ 415738 h 415738"/>
                <a:gd name="connsiteX1" fmla="*/ 1460361 w 1460361"/>
                <a:gd name="connsiteY1" fmla="*/ 32966 h 415738"/>
                <a:gd name="connsiteX0" fmla="*/ 122633 w 1462336"/>
                <a:gd name="connsiteY0" fmla="*/ 454602 h 454602"/>
                <a:gd name="connsiteX1" fmla="*/ 1462336 w 1462336"/>
                <a:gd name="connsiteY1" fmla="*/ 71830 h 454602"/>
                <a:gd name="connsiteX0" fmla="*/ 2064303 w 2064302"/>
                <a:gd name="connsiteY0" fmla="*/ 556959 h 556959"/>
                <a:gd name="connsiteX1" fmla="*/ 75701 w 2064302"/>
                <a:gd name="connsiteY1" fmla="*/ 9247 h 556959"/>
                <a:gd name="connsiteX0" fmla="*/ 2031489 w 2031488"/>
                <a:gd name="connsiteY0" fmla="*/ 547712 h 547712"/>
                <a:gd name="connsiteX1" fmla="*/ 42887 w 2031488"/>
                <a:gd name="connsiteY1" fmla="*/ 0 h 547712"/>
                <a:gd name="connsiteX0" fmla="*/ 2018500 w 2052660"/>
                <a:gd name="connsiteY0" fmla="*/ 547712 h 547712"/>
                <a:gd name="connsiteX1" fmla="*/ 29898 w 2052660"/>
                <a:gd name="connsiteY1" fmla="*/ 0 h 547712"/>
                <a:gd name="connsiteX0" fmla="*/ 2014271 w 2048747"/>
                <a:gd name="connsiteY0" fmla="*/ 547712 h 547712"/>
                <a:gd name="connsiteX1" fmla="*/ 25669 w 2048747"/>
                <a:gd name="connsiteY1" fmla="*/ 0 h 547712"/>
                <a:gd name="connsiteX0" fmla="*/ 55562 w 171270"/>
                <a:gd name="connsiteY0" fmla="*/ 553869 h 553869"/>
                <a:gd name="connsiteX1" fmla="*/ 88831 w 171270"/>
                <a:gd name="connsiteY1" fmla="*/ 0 h 553869"/>
                <a:gd name="connsiteX0" fmla="*/ 0 w 142582"/>
                <a:gd name="connsiteY0" fmla="*/ 614169 h 614169"/>
                <a:gd name="connsiteX1" fmla="*/ 142582 w 142582"/>
                <a:gd name="connsiteY1" fmla="*/ 0 h 614169"/>
                <a:gd name="connsiteX0" fmla="*/ 0 w 199200"/>
                <a:gd name="connsiteY0" fmla="*/ 614169 h 614169"/>
                <a:gd name="connsiteX1" fmla="*/ 142582 w 199200"/>
                <a:gd name="connsiteY1" fmla="*/ 0 h 614169"/>
                <a:gd name="connsiteX0" fmla="*/ 0 w 247346"/>
                <a:gd name="connsiteY0" fmla="*/ 614169 h 614169"/>
                <a:gd name="connsiteX1" fmla="*/ 142582 w 247346"/>
                <a:gd name="connsiteY1" fmla="*/ 0 h 614169"/>
                <a:gd name="connsiteX0" fmla="*/ 0 w 219510"/>
                <a:gd name="connsiteY0" fmla="*/ 586237 h 586237"/>
                <a:gd name="connsiteX1" fmla="*/ 53850 w 219510"/>
                <a:gd name="connsiteY1" fmla="*/ 0 h 586237"/>
                <a:gd name="connsiteX0" fmla="*/ 0 w 237712"/>
                <a:gd name="connsiteY0" fmla="*/ 586237 h 586237"/>
                <a:gd name="connsiteX1" fmla="*/ 53850 w 237712"/>
                <a:gd name="connsiteY1" fmla="*/ 0 h 586237"/>
                <a:gd name="connsiteX0" fmla="*/ 0 w 290171"/>
                <a:gd name="connsiteY0" fmla="*/ 641105 h 641105"/>
                <a:gd name="connsiteX1" fmla="*/ 190649 w 290171"/>
                <a:gd name="connsiteY1" fmla="*/ 0 h 641105"/>
                <a:gd name="connsiteX0" fmla="*/ 27657 w 221408"/>
                <a:gd name="connsiteY0" fmla="*/ 641105 h 641105"/>
                <a:gd name="connsiteX1" fmla="*/ 218306 w 221408"/>
                <a:gd name="connsiteY1" fmla="*/ 0 h 641105"/>
                <a:gd name="connsiteX0" fmla="*/ 262391 w 262391"/>
                <a:gd name="connsiteY0" fmla="*/ 460788 h 460788"/>
                <a:gd name="connsiteX1" fmla="*/ 0 w 262391"/>
                <a:gd name="connsiteY1" fmla="*/ 0 h 460788"/>
                <a:gd name="connsiteX0" fmla="*/ 262391 w 262391"/>
                <a:gd name="connsiteY0" fmla="*/ 460788 h 460788"/>
                <a:gd name="connsiteX1" fmla="*/ 0 w 262391"/>
                <a:gd name="connsiteY1" fmla="*/ 0 h 460788"/>
                <a:gd name="connsiteX0" fmla="*/ 262391 w 262391"/>
                <a:gd name="connsiteY0" fmla="*/ 460788 h 460788"/>
                <a:gd name="connsiteX1" fmla="*/ 0 w 262391"/>
                <a:gd name="connsiteY1" fmla="*/ 0 h 460788"/>
                <a:gd name="connsiteX0" fmla="*/ 264023 w 264023"/>
                <a:gd name="connsiteY0" fmla="*/ 460788 h 460788"/>
                <a:gd name="connsiteX1" fmla="*/ 1632 w 264023"/>
                <a:gd name="connsiteY1" fmla="*/ 0 h 460788"/>
                <a:gd name="connsiteX0" fmla="*/ 263269 w 263269"/>
                <a:gd name="connsiteY0" fmla="*/ 460788 h 460788"/>
                <a:gd name="connsiteX1" fmla="*/ 878 w 263269"/>
                <a:gd name="connsiteY1" fmla="*/ 0 h 460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269" h="460788">
                  <a:moveTo>
                    <a:pt x="263269" y="460788"/>
                  </a:moveTo>
                  <a:cubicBezTo>
                    <a:pt x="234196" y="182466"/>
                    <a:pt x="-16666" y="173553"/>
                    <a:pt x="878" y="0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163C81D-1787-4688-AA57-180C86AF32A8}"/>
                </a:ext>
              </a:extLst>
            </p:cNvPr>
            <p:cNvSpPr/>
            <p:nvPr/>
          </p:nvSpPr>
          <p:spPr>
            <a:xfrm>
              <a:off x="5710713" y="4004754"/>
              <a:ext cx="453550" cy="223165"/>
            </a:xfrm>
            <a:custGeom>
              <a:avLst/>
              <a:gdLst>
                <a:gd name="connsiteX0" fmla="*/ 1095153 w 1095153"/>
                <a:gd name="connsiteY0" fmla="*/ 967562 h 967562"/>
                <a:gd name="connsiteX1" fmla="*/ 244548 w 1095153"/>
                <a:gd name="connsiteY1" fmla="*/ 467832 h 967562"/>
                <a:gd name="connsiteX2" fmla="*/ 0 w 1095153"/>
                <a:gd name="connsiteY2" fmla="*/ 0 h 967562"/>
                <a:gd name="connsiteX0" fmla="*/ 1095153 w 1129948"/>
                <a:gd name="connsiteY0" fmla="*/ 967562 h 967562"/>
                <a:gd name="connsiteX1" fmla="*/ 1073888 w 1129948"/>
                <a:gd name="connsiteY1" fmla="*/ 574158 h 967562"/>
                <a:gd name="connsiteX2" fmla="*/ 244548 w 1129948"/>
                <a:gd name="connsiteY2" fmla="*/ 467832 h 967562"/>
                <a:gd name="connsiteX3" fmla="*/ 0 w 1129948"/>
                <a:gd name="connsiteY3" fmla="*/ 0 h 967562"/>
                <a:gd name="connsiteX0" fmla="*/ 1256670 w 1291465"/>
                <a:gd name="connsiteY0" fmla="*/ 967562 h 967562"/>
                <a:gd name="connsiteX1" fmla="*/ 1235405 w 1291465"/>
                <a:gd name="connsiteY1" fmla="*/ 574158 h 967562"/>
                <a:gd name="connsiteX2" fmla="*/ 55190 w 1291465"/>
                <a:gd name="connsiteY2" fmla="*/ 489097 h 967562"/>
                <a:gd name="connsiteX3" fmla="*/ 161517 w 1291465"/>
                <a:gd name="connsiteY3" fmla="*/ 0 h 967562"/>
                <a:gd name="connsiteX0" fmla="*/ 2285999 w 2320794"/>
                <a:gd name="connsiteY0" fmla="*/ 499459 h 499459"/>
                <a:gd name="connsiteX1" fmla="*/ 2264734 w 2320794"/>
                <a:gd name="connsiteY1" fmla="*/ 106055 h 499459"/>
                <a:gd name="connsiteX2" fmla="*/ 1084519 w 2320794"/>
                <a:gd name="connsiteY2" fmla="*/ 20994 h 499459"/>
                <a:gd name="connsiteX3" fmla="*/ 0 w 2320794"/>
                <a:gd name="connsiteY3" fmla="*/ 425031 h 499459"/>
                <a:gd name="connsiteX0" fmla="*/ 667 w 3608969"/>
                <a:gd name="connsiteY0" fmla="*/ 807803 h 807803"/>
                <a:gd name="connsiteX1" fmla="*/ 3605104 w 3608969"/>
                <a:gd name="connsiteY1" fmla="*/ 106055 h 807803"/>
                <a:gd name="connsiteX2" fmla="*/ 2424889 w 3608969"/>
                <a:gd name="connsiteY2" fmla="*/ 20994 h 807803"/>
                <a:gd name="connsiteX3" fmla="*/ 1340370 w 3608969"/>
                <a:gd name="connsiteY3" fmla="*/ 425031 h 807803"/>
                <a:gd name="connsiteX0" fmla="*/ 2451 w 2431572"/>
                <a:gd name="connsiteY0" fmla="*/ 786826 h 786826"/>
                <a:gd name="connsiteX1" fmla="*/ 810525 w 2431572"/>
                <a:gd name="connsiteY1" fmla="*/ 425320 h 786826"/>
                <a:gd name="connsiteX2" fmla="*/ 2426673 w 2431572"/>
                <a:gd name="connsiteY2" fmla="*/ 17 h 786826"/>
                <a:gd name="connsiteX3" fmla="*/ 1342154 w 2431572"/>
                <a:gd name="connsiteY3" fmla="*/ 404054 h 786826"/>
                <a:gd name="connsiteX0" fmla="*/ 0 w 2429121"/>
                <a:gd name="connsiteY0" fmla="*/ 786826 h 786826"/>
                <a:gd name="connsiteX1" fmla="*/ 2424222 w 2429121"/>
                <a:gd name="connsiteY1" fmla="*/ 17 h 786826"/>
                <a:gd name="connsiteX2" fmla="*/ 1339703 w 2429121"/>
                <a:gd name="connsiteY2" fmla="*/ 404054 h 786826"/>
                <a:gd name="connsiteX0" fmla="*/ 0 w 1341223"/>
                <a:gd name="connsiteY0" fmla="*/ 393461 h 393461"/>
                <a:gd name="connsiteX1" fmla="*/ 829338 w 1341223"/>
                <a:gd name="connsiteY1" fmla="*/ 56 h 393461"/>
                <a:gd name="connsiteX2" fmla="*/ 1339703 w 1341223"/>
                <a:gd name="connsiteY2" fmla="*/ 10689 h 393461"/>
                <a:gd name="connsiteX0" fmla="*/ 65737 w 1406960"/>
                <a:gd name="connsiteY0" fmla="*/ 393461 h 393461"/>
                <a:gd name="connsiteX1" fmla="*/ 895075 w 1406960"/>
                <a:gd name="connsiteY1" fmla="*/ 56 h 393461"/>
                <a:gd name="connsiteX2" fmla="*/ 1405440 w 1406960"/>
                <a:gd name="connsiteY2" fmla="*/ 10689 h 393461"/>
                <a:gd name="connsiteX0" fmla="*/ 0 w 1339703"/>
                <a:gd name="connsiteY0" fmla="*/ 382772 h 382772"/>
                <a:gd name="connsiteX1" fmla="*/ 1339703 w 1339703"/>
                <a:gd name="connsiteY1" fmla="*/ 0 h 382772"/>
                <a:gd name="connsiteX0" fmla="*/ 120658 w 1460361"/>
                <a:gd name="connsiteY0" fmla="*/ 415738 h 415738"/>
                <a:gd name="connsiteX1" fmla="*/ 1460361 w 1460361"/>
                <a:gd name="connsiteY1" fmla="*/ 32966 h 415738"/>
                <a:gd name="connsiteX0" fmla="*/ 122633 w 1462336"/>
                <a:gd name="connsiteY0" fmla="*/ 454602 h 454602"/>
                <a:gd name="connsiteX1" fmla="*/ 1462336 w 1462336"/>
                <a:gd name="connsiteY1" fmla="*/ 71830 h 454602"/>
                <a:gd name="connsiteX0" fmla="*/ 0 w 1339703"/>
                <a:gd name="connsiteY0" fmla="*/ 382772 h 384727"/>
                <a:gd name="connsiteX1" fmla="*/ 1339703 w 1339703"/>
                <a:gd name="connsiteY1" fmla="*/ 0 h 384727"/>
                <a:gd name="connsiteX0" fmla="*/ 0 w 1009621"/>
                <a:gd name="connsiteY0" fmla="*/ 245323 h 248237"/>
                <a:gd name="connsiteX1" fmla="*/ 1009621 w 1009621"/>
                <a:gd name="connsiteY1" fmla="*/ 0 h 248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9621" h="248237">
                  <a:moveTo>
                    <a:pt x="0" y="245323"/>
                  </a:moveTo>
                  <a:cubicBezTo>
                    <a:pt x="585513" y="278283"/>
                    <a:pt x="531156" y="21265"/>
                    <a:pt x="1009621" y="0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244BBC4-381A-494E-AA31-5E2647793FAE}"/>
                </a:ext>
              </a:extLst>
            </p:cNvPr>
            <p:cNvSpPr txBox="1"/>
            <p:nvPr/>
          </p:nvSpPr>
          <p:spPr>
            <a:xfrm>
              <a:off x="6185154" y="4059828"/>
              <a:ext cx="14062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location: “</a:t>
              </a:r>
              <a:r>
                <a:rPr lang="en-US" sz="1400" dirty="0" err="1">
                  <a:solidFill>
                    <a:schemeClr val="bg1"/>
                  </a:solidFill>
                </a:rPr>
                <a:t>gbl_g</a:t>
              </a:r>
              <a:r>
                <a:rPr lang="en-US" sz="1400" dirty="0">
                  <a:solidFill>
                    <a:schemeClr val="bg1"/>
                  </a:solidFill>
                </a:rPr>
                <a:t>”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434C3A4-7CA8-44F9-8326-0D5E19561E71}"/>
                </a:ext>
              </a:extLst>
            </p:cNvPr>
            <p:cNvSpPr/>
            <p:nvPr/>
          </p:nvSpPr>
          <p:spPr>
            <a:xfrm>
              <a:off x="1205724" y="4671467"/>
              <a:ext cx="688917" cy="206997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Procs</a:t>
              </a:r>
            </a:p>
            <a:p>
              <a:endParaRPr 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FF0D43C-6388-4795-92AE-98F093D7292D}"/>
                </a:ext>
              </a:extLst>
            </p:cNvPr>
            <p:cNvSpPr/>
            <p:nvPr/>
          </p:nvSpPr>
          <p:spPr>
            <a:xfrm>
              <a:off x="1969947" y="4673165"/>
              <a:ext cx="656922" cy="206291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main</a:t>
              </a:r>
            </a:p>
          </p:txBody>
        </p:sp>
        <p:sp>
          <p:nvSpPr>
            <p:cNvPr id="63" name="Left Brace 62">
              <a:extLst>
                <a:ext uri="{FF2B5EF4-FFF2-40B4-BE49-F238E27FC236}">
                  <a16:creationId xmlns:a16="http://schemas.microsoft.com/office/drawing/2014/main" id="{9ED961DC-DE27-4307-BD45-A80B358428A7}"/>
                </a:ext>
              </a:extLst>
            </p:cNvPr>
            <p:cNvSpPr/>
            <p:nvPr/>
          </p:nvSpPr>
          <p:spPr>
            <a:xfrm>
              <a:off x="3820647" y="5326119"/>
              <a:ext cx="230581" cy="140996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Left Brace 63">
              <a:extLst>
                <a:ext uri="{FF2B5EF4-FFF2-40B4-BE49-F238E27FC236}">
                  <a16:creationId xmlns:a16="http://schemas.microsoft.com/office/drawing/2014/main" id="{51D6112F-23EC-4FA7-A476-49BAFB908186}"/>
                </a:ext>
              </a:extLst>
            </p:cNvPr>
            <p:cNvSpPr/>
            <p:nvPr/>
          </p:nvSpPr>
          <p:spPr>
            <a:xfrm>
              <a:off x="3906314" y="4850965"/>
              <a:ext cx="196641" cy="369332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EFBE498F-EFEB-4AE0-B90E-CD02DC7C1C53}"/>
                </a:ext>
              </a:extLst>
            </p:cNvPr>
            <p:cNvCxnSpPr>
              <a:cxnSpLocks/>
              <a:endCxn id="46" idx="1"/>
            </p:cNvCxnSpPr>
            <p:nvPr/>
          </p:nvCxnSpPr>
          <p:spPr>
            <a:xfrm flipV="1">
              <a:off x="997527" y="4183421"/>
              <a:ext cx="3517816" cy="444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DD0BA916-023E-488C-AA24-BD8FC9771CFD}"/>
                </a:ext>
              </a:extLst>
            </p:cNvPr>
            <p:cNvSpPr/>
            <p:nvPr/>
          </p:nvSpPr>
          <p:spPr>
            <a:xfrm>
              <a:off x="4176955" y="5326119"/>
              <a:ext cx="1169582" cy="382059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/>
                <a:t>EnterQuad</a:t>
              </a:r>
              <a:r>
                <a:rPr lang="en-US" sz="1400" dirty="0"/>
                <a:t> 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6CF1CCE6-6762-4DCE-A3AB-76D0F40370A7}"/>
                </a:ext>
              </a:extLst>
            </p:cNvPr>
            <p:cNvSpPr/>
            <p:nvPr/>
          </p:nvSpPr>
          <p:spPr>
            <a:xfrm>
              <a:off x="4148609" y="6357750"/>
              <a:ext cx="1169582" cy="382059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/>
                <a:t>LeaveQuad</a:t>
              </a:r>
              <a:r>
                <a:rPr lang="en-US" sz="1400" dirty="0"/>
                <a:t> 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63A22366-320B-48AB-BD91-3BD71051EAD3}"/>
                </a:ext>
              </a:extLst>
            </p:cNvPr>
            <p:cNvSpPr/>
            <p:nvPr/>
          </p:nvSpPr>
          <p:spPr>
            <a:xfrm>
              <a:off x="2401752" y="4017685"/>
              <a:ext cx="972125" cy="3816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dirty="0" err="1"/>
                <a:t>globals</a:t>
              </a:r>
              <a:endParaRPr lang="en-US" dirty="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5BAB399D-A7F4-4F49-A976-848EBC4F55F1}"/>
                </a:ext>
              </a:extLst>
            </p:cNvPr>
            <p:cNvSpPr/>
            <p:nvPr/>
          </p:nvSpPr>
          <p:spPr>
            <a:xfrm>
              <a:off x="2997935" y="5835260"/>
              <a:ext cx="586260" cy="3816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dirty="0"/>
                <a:t>quads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C846960C-BE90-4A97-8AC1-F911F57E9A1E}"/>
                </a:ext>
              </a:extLst>
            </p:cNvPr>
            <p:cNvSpPr/>
            <p:nvPr/>
          </p:nvSpPr>
          <p:spPr>
            <a:xfrm>
              <a:off x="3063722" y="4891882"/>
              <a:ext cx="555238" cy="3816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dirty="0"/>
                <a:t>locals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14408D44-B7DD-4BF6-B329-63ADD997577B}"/>
                </a:ext>
              </a:extLst>
            </p:cNvPr>
            <p:cNvSpPr txBox="1"/>
            <p:nvPr/>
          </p:nvSpPr>
          <p:spPr>
            <a:xfrm>
              <a:off x="4100459" y="4831070"/>
              <a:ext cx="806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(none)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0D31187-5EDD-4B6B-80EC-6820ABCE5F92}"/>
                </a:ext>
              </a:extLst>
            </p:cNvPr>
            <p:cNvSpPr/>
            <p:nvPr/>
          </p:nvSpPr>
          <p:spPr>
            <a:xfrm>
              <a:off x="150289" y="4033704"/>
              <a:ext cx="990600" cy="270774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/>
                <a:t>IR</a:t>
              </a:r>
            </a:p>
            <a:p>
              <a:pPr algn="ctr"/>
              <a:r>
                <a:rPr lang="en-US" dirty="0"/>
                <a:t>Program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2DF8CF5A-E2A8-4795-A31F-BBD05A8EA225}"/>
                </a:ext>
              </a:extLst>
            </p:cNvPr>
            <p:cNvSpPr/>
            <p:nvPr/>
          </p:nvSpPr>
          <p:spPr>
            <a:xfrm>
              <a:off x="5922325" y="5064082"/>
              <a:ext cx="718183" cy="36864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dirty="0" err="1"/>
                <a:t>val</a:t>
              </a:r>
              <a:r>
                <a:rPr lang="en-US" dirty="0"/>
                <a:t>: 4 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1BAF3A7E-4136-4FDE-9301-EFFD2F05FEF1}"/>
                </a:ext>
              </a:extLst>
            </p:cNvPr>
            <p:cNvSpPr txBox="1"/>
            <p:nvPr/>
          </p:nvSpPr>
          <p:spPr>
            <a:xfrm>
              <a:off x="5832273" y="4694750"/>
              <a:ext cx="8082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LitOpd</a:t>
              </a:r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0F90B04-F9FD-4B68-BD46-C085B3486900}"/>
                </a:ext>
              </a:extLst>
            </p:cNvPr>
            <p:cNvSpPr/>
            <p:nvPr/>
          </p:nvSpPr>
          <p:spPr>
            <a:xfrm rot="985523">
              <a:off x="6132779" y="5481561"/>
              <a:ext cx="182836" cy="405305"/>
            </a:xfrm>
            <a:custGeom>
              <a:avLst/>
              <a:gdLst>
                <a:gd name="connsiteX0" fmla="*/ 1095153 w 1095153"/>
                <a:gd name="connsiteY0" fmla="*/ 967562 h 967562"/>
                <a:gd name="connsiteX1" fmla="*/ 244548 w 1095153"/>
                <a:gd name="connsiteY1" fmla="*/ 467832 h 967562"/>
                <a:gd name="connsiteX2" fmla="*/ 0 w 1095153"/>
                <a:gd name="connsiteY2" fmla="*/ 0 h 967562"/>
                <a:gd name="connsiteX0" fmla="*/ 1095153 w 1129948"/>
                <a:gd name="connsiteY0" fmla="*/ 967562 h 967562"/>
                <a:gd name="connsiteX1" fmla="*/ 1073888 w 1129948"/>
                <a:gd name="connsiteY1" fmla="*/ 574158 h 967562"/>
                <a:gd name="connsiteX2" fmla="*/ 244548 w 1129948"/>
                <a:gd name="connsiteY2" fmla="*/ 467832 h 967562"/>
                <a:gd name="connsiteX3" fmla="*/ 0 w 1129948"/>
                <a:gd name="connsiteY3" fmla="*/ 0 h 967562"/>
                <a:gd name="connsiteX0" fmla="*/ 1256670 w 1291465"/>
                <a:gd name="connsiteY0" fmla="*/ 967562 h 967562"/>
                <a:gd name="connsiteX1" fmla="*/ 1235405 w 1291465"/>
                <a:gd name="connsiteY1" fmla="*/ 574158 h 967562"/>
                <a:gd name="connsiteX2" fmla="*/ 55190 w 1291465"/>
                <a:gd name="connsiteY2" fmla="*/ 489097 h 967562"/>
                <a:gd name="connsiteX3" fmla="*/ 161517 w 1291465"/>
                <a:gd name="connsiteY3" fmla="*/ 0 h 967562"/>
                <a:gd name="connsiteX0" fmla="*/ 2285999 w 2320794"/>
                <a:gd name="connsiteY0" fmla="*/ 499459 h 499459"/>
                <a:gd name="connsiteX1" fmla="*/ 2264734 w 2320794"/>
                <a:gd name="connsiteY1" fmla="*/ 106055 h 499459"/>
                <a:gd name="connsiteX2" fmla="*/ 1084519 w 2320794"/>
                <a:gd name="connsiteY2" fmla="*/ 20994 h 499459"/>
                <a:gd name="connsiteX3" fmla="*/ 0 w 2320794"/>
                <a:gd name="connsiteY3" fmla="*/ 425031 h 499459"/>
                <a:gd name="connsiteX0" fmla="*/ 667 w 3608969"/>
                <a:gd name="connsiteY0" fmla="*/ 807803 h 807803"/>
                <a:gd name="connsiteX1" fmla="*/ 3605104 w 3608969"/>
                <a:gd name="connsiteY1" fmla="*/ 106055 h 807803"/>
                <a:gd name="connsiteX2" fmla="*/ 2424889 w 3608969"/>
                <a:gd name="connsiteY2" fmla="*/ 20994 h 807803"/>
                <a:gd name="connsiteX3" fmla="*/ 1340370 w 3608969"/>
                <a:gd name="connsiteY3" fmla="*/ 425031 h 807803"/>
                <a:gd name="connsiteX0" fmla="*/ 2451 w 2431572"/>
                <a:gd name="connsiteY0" fmla="*/ 786826 h 786826"/>
                <a:gd name="connsiteX1" fmla="*/ 810525 w 2431572"/>
                <a:gd name="connsiteY1" fmla="*/ 425320 h 786826"/>
                <a:gd name="connsiteX2" fmla="*/ 2426673 w 2431572"/>
                <a:gd name="connsiteY2" fmla="*/ 17 h 786826"/>
                <a:gd name="connsiteX3" fmla="*/ 1342154 w 2431572"/>
                <a:gd name="connsiteY3" fmla="*/ 404054 h 786826"/>
                <a:gd name="connsiteX0" fmla="*/ 0 w 2429121"/>
                <a:gd name="connsiteY0" fmla="*/ 786826 h 786826"/>
                <a:gd name="connsiteX1" fmla="*/ 2424222 w 2429121"/>
                <a:gd name="connsiteY1" fmla="*/ 17 h 786826"/>
                <a:gd name="connsiteX2" fmla="*/ 1339703 w 2429121"/>
                <a:gd name="connsiteY2" fmla="*/ 404054 h 786826"/>
                <a:gd name="connsiteX0" fmla="*/ 0 w 1341223"/>
                <a:gd name="connsiteY0" fmla="*/ 393461 h 393461"/>
                <a:gd name="connsiteX1" fmla="*/ 829338 w 1341223"/>
                <a:gd name="connsiteY1" fmla="*/ 56 h 393461"/>
                <a:gd name="connsiteX2" fmla="*/ 1339703 w 1341223"/>
                <a:gd name="connsiteY2" fmla="*/ 10689 h 393461"/>
                <a:gd name="connsiteX0" fmla="*/ 65737 w 1406960"/>
                <a:gd name="connsiteY0" fmla="*/ 393461 h 393461"/>
                <a:gd name="connsiteX1" fmla="*/ 895075 w 1406960"/>
                <a:gd name="connsiteY1" fmla="*/ 56 h 393461"/>
                <a:gd name="connsiteX2" fmla="*/ 1405440 w 1406960"/>
                <a:gd name="connsiteY2" fmla="*/ 10689 h 393461"/>
                <a:gd name="connsiteX0" fmla="*/ 0 w 1339703"/>
                <a:gd name="connsiteY0" fmla="*/ 382772 h 382772"/>
                <a:gd name="connsiteX1" fmla="*/ 1339703 w 1339703"/>
                <a:gd name="connsiteY1" fmla="*/ 0 h 382772"/>
                <a:gd name="connsiteX0" fmla="*/ 120658 w 1460361"/>
                <a:gd name="connsiteY0" fmla="*/ 415738 h 415738"/>
                <a:gd name="connsiteX1" fmla="*/ 1460361 w 1460361"/>
                <a:gd name="connsiteY1" fmla="*/ 32966 h 415738"/>
                <a:gd name="connsiteX0" fmla="*/ 122633 w 1462336"/>
                <a:gd name="connsiteY0" fmla="*/ 454602 h 454602"/>
                <a:gd name="connsiteX1" fmla="*/ 1462336 w 1462336"/>
                <a:gd name="connsiteY1" fmla="*/ 71830 h 454602"/>
                <a:gd name="connsiteX0" fmla="*/ 2064303 w 2064302"/>
                <a:gd name="connsiteY0" fmla="*/ 556959 h 556959"/>
                <a:gd name="connsiteX1" fmla="*/ 75701 w 2064302"/>
                <a:gd name="connsiteY1" fmla="*/ 9247 h 556959"/>
                <a:gd name="connsiteX0" fmla="*/ 2031489 w 2031488"/>
                <a:gd name="connsiteY0" fmla="*/ 547712 h 547712"/>
                <a:gd name="connsiteX1" fmla="*/ 42887 w 2031488"/>
                <a:gd name="connsiteY1" fmla="*/ 0 h 547712"/>
                <a:gd name="connsiteX0" fmla="*/ 2018500 w 2052660"/>
                <a:gd name="connsiteY0" fmla="*/ 547712 h 547712"/>
                <a:gd name="connsiteX1" fmla="*/ 29898 w 2052660"/>
                <a:gd name="connsiteY1" fmla="*/ 0 h 547712"/>
                <a:gd name="connsiteX0" fmla="*/ 2014271 w 2048747"/>
                <a:gd name="connsiteY0" fmla="*/ 547712 h 547712"/>
                <a:gd name="connsiteX1" fmla="*/ 25669 w 2048747"/>
                <a:gd name="connsiteY1" fmla="*/ 0 h 547712"/>
                <a:gd name="connsiteX0" fmla="*/ 55562 w 171270"/>
                <a:gd name="connsiteY0" fmla="*/ 553869 h 553869"/>
                <a:gd name="connsiteX1" fmla="*/ 88831 w 171270"/>
                <a:gd name="connsiteY1" fmla="*/ 0 h 553869"/>
                <a:gd name="connsiteX0" fmla="*/ 0 w 142582"/>
                <a:gd name="connsiteY0" fmla="*/ 614169 h 614169"/>
                <a:gd name="connsiteX1" fmla="*/ 142582 w 142582"/>
                <a:gd name="connsiteY1" fmla="*/ 0 h 614169"/>
                <a:gd name="connsiteX0" fmla="*/ 0 w 199200"/>
                <a:gd name="connsiteY0" fmla="*/ 614169 h 614169"/>
                <a:gd name="connsiteX1" fmla="*/ 142582 w 199200"/>
                <a:gd name="connsiteY1" fmla="*/ 0 h 614169"/>
                <a:gd name="connsiteX0" fmla="*/ 0 w 247346"/>
                <a:gd name="connsiteY0" fmla="*/ 614169 h 614169"/>
                <a:gd name="connsiteX1" fmla="*/ 142582 w 247346"/>
                <a:gd name="connsiteY1" fmla="*/ 0 h 614169"/>
                <a:gd name="connsiteX0" fmla="*/ 0 w 219510"/>
                <a:gd name="connsiteY0" fmla="*/ 586237 h 586237"/>
                <a:gd name="connsiteX1" fmla="*/ 53850 w 219510"/>
                <a:gd name="connsiteY1" fmla="*/ 0 h 586237"/>
                <a:gd name="connsiteX0" fmla="*/ 0 w 237712"/>
                <a:gd name="connsiteY0" fmla="*/ 586237 h 586237"/>
                <a:gd name="connsiteX1" fmla="*/ 53850 w 237712"/>
                <a:gd name="connsiteY1" fmla="*/ 0 h 586237"/>
                <a:gd name="connsiteX0" fmla="*/ 0 w 290171"/>
                <a:gd name="connsiteY0" fmla="*/ 641105 h 641105"/>
                <a:gd name="connsiteX1" fmla="*/ 190649 w 290171"/>
                <a:gd name="connsiteY1" fmla="*/ 0 h 641105"/>
                <a:gd name="connsiteX0" fmla="*/ 27657 w 221408"/>
                <a:gd name="connsiteY0" fmla="*/ 641105 h 641105"/>
                <a:gd name="connsiteX1" fmla="*/ 218306 w 221408"/>
                <a:gd name="connsiteY1" fmla="*/ 0 h 641105"/>
                <a:gd name="connsiteX0" fmla="*/ 24732 w 270269"/>
                <a:gd name="connsiteY0" fmla="*/ 147816 h 147816"/>
                <a:gd name="connsiteX1" fmla="*/ 267541 w 270269"/>
                <a:gd name="connsiteY1" fmla="*/ 0 h 147816"/>
                <a:gd name="connsiteX0" fmla="*/ 36238 w 279047"/>
                <a:gd name="connsiteY0" fmla="*/ 188572 h 188572"/>
                <a:gd name="connsiteX1" fmla="*/ 279047 w 279047"/>
                <a:gd name="connsiteY1" fmla="*/ 40756 h 188572"/>
                <a:gd name="connsiteX0" fmla="*/ 0 w 242809"/>
                <a:gd name="connsiteY0" fmla="*/ 151029 h 151869"/>
                <a:gd name="connsiteX1" fmla="*/ 242809 w 242809"/>
                <a:gd name="connsiteY1" fmla="*/ 3213 h 151869"/>
                <a:gd name="connsiteX0" fmla="*/ 79334 w 144371"/>
                <a:gd name="connsiteY0" fmla="*/ 149138 h 149986"/>
                <a:gd name="connsiteX1" fmla="*/ 26683 w 144371"/>
                <a:gd name="connsiteY1" fmla="*/ 3242 h 149986"/>
                <a:gd name="connsiteX0" fmla="*/ 52651 w 140427"/>
                <a:gd name="connsiteY0" fmla="*/ 145896 h 147281"/>
                <a:gd name="connsiteX1" fmla="*/ 0 w 140427"/>
                <a:gd name="connsiteY1" fmla="*/ 0 h 147281"/>
                <a:gd name="connsiteX0" fmla="*/ 54726 w 54726"/>
                <a:gd name="connsiteY0" fmla="*/ 145896 h 145896"/>
                <a:gd name="connsiteX1" fmla="*/ 2075 w 54726"/>
                <a:gd name="connsiteY1" fmla="*/ 0 h 145896"/>
                <a:gd name="connsiteX0" fmla="*/ 52651 w 52651"/>
                <a:gd name="connsiteY0" fmla="*/ 145896 h 145896"/>
                <a:gd name="connsiteX1" fmla="*/ 0 w 52651"/>
                <a:gd name="connsiteY1" fmla="*/ 0 h 145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651" h="145896">
                  <a:moveTo>
                    <a:pt x="52651" y="145896"/>
                  </a:moveTo>
                  <a:cubicBezTo>
                    <a:pt x="-9263" y="78854"/>
                    <a:pt x="23357" y="49202"/>
                    <a:pt x="0" y="0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E9FB321-95AE-4CD1-BB73-6376524628B0}"/>
                </a:ext>
              </a:extLst>
            </p:cNvPr>
            <p:cNvSpPr txBox="1"/>
            <p:nvPr/>
          </p:nvSpPr>
          <p:spPr>
            <a:xfrm>
              <a:off x="-12700" y="3263900"/>
              <a:ext cx="24940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Compiler Data Structure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16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  <p:bldP spid="57" grpId="0"/>
      <p:bldP spid="58" grpId="0"/>
      <p:bldP spid="61" grpId="0"/>
    </p:bldLst>
  </p:timing>
</p:sld>
</file>

<file path=ppt/slides/slide1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72" y="26113"/>
            <a:ext cx="12177827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Variable Allocation: Locals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Code Generation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1C136A-C0F2-4570-894F-7149EB29EFC7}"/>
              </a:ext>
            </a:extLst>
          </p:cNvPr>
          <p:cNvSpPr txBox="1"/>
          <p:nvPr/>
        </p:nvSpPr>
        <p:spPr>
          <a:xfrm>
            <a:off x="4663685" y="1653645"/>
            <a:ext cx="3112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… assume stack frame setup 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92D9C5-E180-48BE-8212-5117B476089D}"/>
              </a:ext>
            </a:extLst>
          </p:cNvPr>
          <p:cNvSpPr txBox="1"/>
          <p:nvPr/>
        </p:nvSpPr>
        <p:spPr>
          <a:xfrm>
            <a:off x="1705870" y="2097273"/>
            <a:ext cx="2120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Where v is a local int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F55BFD-6F35-4F0C-A590-B6CFE9EFF0A3}"/>
              </a:ext>
            </a:extLst>
          </p:cNvPr>
          <p:cNvSpPr txBox="1"/>
          <p:nvPr/>
        </p:nvSpPr>
        <p:spPr>
          <a:xfrm>
            <a:off x="1673835" y="1746871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[v] := 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A190DD-EE18-47BF-A1AF-4CF9062A5561}"/>
              </a:ext>
            </a:extLst>
          </p:cNvPr>
          <p:cNvSpPr txBox="1"/>
          <p:nvPr/>
        </p:nvSpPr>
        <p:spPr>
          <a:xfrm>
            <a:off x="4668107" y="1951328"/>
            <a:ext cx="3020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… somewhere in main’s </a:t>
            </a:r>
            <a:r>
              <a:rPr lang="en-US" i="1" dirty="0" err="1"/>
              <a:t>asm</a:t>
            </a:r>
            <a:r>
              <a:rPr lang="en-US" i="1" dirty="0"/>
              <a:t> 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F31F42-EE8E-40A6-B099-48D7A6F8B24F}"/>
              </a:ext>
            </a:extLst>
          </p:cNvPr>
          <p:cNvSpPr txBox="1"/>
          <p:nvPr/>
        </p:nvSpPr>
        <p:spPr>
          <a:xfrm>
            <a:off x="4668107" y="2342496"/>
            <a:ext cx="2666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$7, -24(%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E5FC304-6CC1-4137-B037-7514DE046276}"/>
              </a:ext>
            </a:extLst>
          </p:cNvPr>
          <p:cNvSpPr txBox="1"/>
          <p:nvPr/>
        </p:nvSpPr>
        <p:spPr>
          <a:xfrm>
            <a:off x="1771650" y="1353278"/>
            <a:ext cx="1091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3AC Code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73B07D8-46D5-4170-B7D7-3D6C67725B78}"/>
              </a:ext>
            </a:extLst>
          </p:cNvPr>
          <p:cNvSpPr txBox="1"/>
          <p:nvPr/>
        </p:nvSpPr>
        <p:spPr>
          <a:xfrm>
            <a:off x="5245868" y="1333853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X64 Code</a:t>
            </a:r>
          </a:p>
        </p:txBody>
      </p:sp>
      <p:sp>
        <p:nvSpPr>
          <p:cNvPr id="78" name="Slide Number Placeholder 4">
            <a:extLst>
              <a:ext uri="{FF2B5EF4-FFF2-40B4-BE49-F238E27FC236}">
                <a16:creationId xmlns:a16="http://schemas.microsoft.com/office/drawing/2014/main" id="{867188D8-54CE-4AD0-A07E-52DE5985E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1947" y="6216928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18</a:t>
            </a:fld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F44A53C-17D1-48DF-B47D-F9EA5FD3271B}"/>
              </a:ext>
            </a:extLst>
          </p:cNvPr>
          <p:cNvGrpSpPr/>
          <p:nvPr/>
        </p:nvGrpSpPr>
        <p:grpSpPr>
          <a:xfrm>
            <a:off x="512952" y="1801250"/>
            <a:ext cx="1404748" cy="966259"/>
            <a:chOff x="512952" y="1801250"/>
            <a:chExt cx="1404748" cy="966259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55E796C-FCB3-442C-8DCD-DCA67A5D2FD2}"/>
                </a:ext>
              </a:extLst>
            </p:cNvPr>
            <p:cNvSpPr/>
            <p:nvPr/>
          </p:nvSpPr>
          <p:spPr>
            <a:xfrm>
              <a:off x="1003300" y="1801250"/>
              <a:ext cx="914400" cy="364399"/>
            </a:xfrm>
            <a:custGeom>
              <a:avLst/>
              <a:gdLst>
                <a:gd name="connsiteX0" fmla="*/ 0 w 914400"/>
                <a:gd name="connsiteY0" fmla="*/ 230750 h 364399"/>
                <a:gd name="connsiteX1" fmla="*/ 82550 w 914400"/>
                <a:gd name="connsiteY1" fmla="*/ 2150 h 364399"/>
                <a:gd name="connsiteX2" fmla="*/ 438150 w 914400"/>
                <a:gd name="connsiteY2" fmla="*/ 351400 h 364399"/>
                <a:gd name="connsiteX3" fmla="*/ 914400 w 914400"/>
                <a:gd name="connsiteY3" fmla="*/ 256150 h 36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" h="364399">
                  <a:moveTo>
                    <a:pt x="0" y="230750"/>
                  </a:moveTo>
                  <a:cubicBezTo>
                    <a:pt x="4762" y="106396"/>
                    <a:pt x="9525" y="-17958"/>
                    <a:pt x="82550" y="2150"/>
                  </a:cubicBezTo>
                  <a:cubicBezTo>
                    <a:pt x="155575" y="22258"/>
                    <a:pt x="299508" y="309067"/>
                    <a:pt x="438150" y="351400"/>
                  </a:cubicBezTo>
                  <a:cubicBezTo>
                    <a:pt x="576792" y="393733"/>
                    <a:pt x="745596" y="324941"/>
                    <a:pt x="914400" y="256150"/>
                  </a:cubicBez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341B872-4049-4A4F-B48A-B8701D77B56D}"/>
                </a:ext>
              </a:extLst>
            </p:cNvPr>
            <p:cNvSpPr txBox="1"/>
            <p:nvPr/>
          </p:nvSpPr>
          <p:spPr>
            <a:xfrm>
              <a:off x="512952" y="2028845"/>
              <a:ext cx="910827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chemeClr val="accent2"/>
                  </a:solidFill>
                </a:rPr>
                <a:t>location: </a:t>
              </a:r>
            </a:p>
            <a:p>
              <a:pPr algn="ctr"/>
              <a:r>
                <a:rPr lang="en-US" sz="1400" dirty="0">
                  <a:solidFill>
                    <a:schemeClr val="accent2"/>
                  </a:solidFill>
                </a:rPr>
                <a:t>At offset</a:t>
              </a:r>
            </a:p>
            <a:p>
              <a:pPr algn="ctr"/>
              <a:r>
                <a:rPr lang="en-US" sz="1400" dirty="0">
                  <a:solidFill>
                    <a:schemeClr val="accent2"/>
                  </a:solidFill>
                </a:rPr>
                <a:t>-24(%</a:t>
              </a:r>
              <a:r>
                <a:rPr lang="en-US" sz="1400" dirty="0" err="1">
                  <a:solidFill>
                    <a:schemeClr val="accent2"/>
                  </a:solidFill>
                </a:rPr>
                <a:t>rbp</a:t>
              </a:r>
              <a:r>
                <a:rPr lang="en-US" sz="1400" dirty="0">
                  <a:solidFill>
                    <a:schemeClr val="accent2"/>
                  </a:solidFill>
                </a:rPr>
                <a:t>)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95E8419-29DC-441B-9323-4D90CF88A372}"/>
              </a:ext>
            </a:extLst>
          </p:cNvPr>
          <p:cNvGrpSpPr/>
          <p:nvPr/>
        </p:nvGrpSpPr>
        <p:grpSpPr>
          <a:xfrm>
            <a:off x="-12700" y="3263900"/>
            <a:ext cx="7645378" cy="3477551"/>
            <a:chOff x="-12700" y="3263900"/>
            <a:chExt cx="7645378" cy="3477551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9AEC00CC-64C3-4C62-9D9B-BC772DE672D3}"/>
                </a:ext>
              </a:extLst>
            </p:cNvPr>
            <p:cNvCxnSpPr>
              <a:cxnSpLocks/>
              <a:endCxn id="64" idx="1"/>
            </p:cNvCxnSpPr>
            <p:nvPr/>
          </p:nvCxnSpPr>
          <p:spPr>
            <a:xfrm flipV="1">
              <a:off x="2364785" y="5000006"/>
              <a:ext cx="2705309" cy="607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33EA925-E038-4B48-97EB-4381C08540A1}"/>
                </a:ext>
              </a:extLst>
            </p:cNvPr>
            <p:cNvSpPr/>
            <p:nvPr/>
          </p:nvSpPr>
          <p:spPr>
            <a:xfrm>
              <a:off x="5391626" y="5772568"/>
              <a:ext cx="579355" cy="511097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600" dirty="0" err="1"/>
                <a:t>dst</a:t>
              </a:r>
              <a:endParaRPr lang="en-US" sz="160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B8DE038-90F9-44B7-A6E6-0AE5B82D7F6E}"/>
                </a:ext>
              </a:extLst>
            </p:cNvPr>
            <p:cNvSpPr/>
            <p:nvPr/>
          </p:nvSpPr>
          <p:spPr>
            <a:xfrm>
              <a:off x="5566968" y="5794553"/>
              <a:ext cx="241079" cy="21191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200" baseline="3000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1A63AF6-C8A1-4466-9F96-9444F2C6453E}"/>
                </a:ext>
              </a:extLst>
            </p:cNvPr>
            <p:cNvSpPr/>
            <p:nvPr/>
          </p:nvSpPr>
          <p:spPr>
            <a:xfrm>
              <a:off x="4156615" y="5763500"/>
              <a:ext cx="1285266" cy="520164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/>
                <a:t>AssignQuad</a:t>
              </a:r>
              <a:r>
                <a:rPr lang="en-US" sz="1400" dirty="0"/>
                <a:t> 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10AB7F5-F498-4D5C-90D3-215FDCF66BA3}"/>
                </a:ext>
              </a:extLst>
            </p:cNvPr>
            <p:cNvSpPr/>
            <p:nvPr/>
          </p:nvSpPr>
          <p:spPr>
            <a:xfrm>
              <a:off x="5970981" y="5772568"/>
              <a:ext cx="579355" cy="511096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600" dirty="0" err="1"/>
                <a:t>src</a:t>
              </a:r>
              <a:endParaRPr lang="en-US" sz="160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66518AE-97D3-4773-88F2-0DA8A98A5AF8}"/>
                </a:ext>
              </a:extLst>
            </p:cNvPr>
            <p:cNvSpPr/>
            <p:nvPr/>
          </p:nvSpPr>
          <p:spPr>
            <a:xfrm>
              <a:off x="6114785" y="5811027"/>
              <a:ext cx="241079" cy="21191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200" baseline="30000" dirty="0"/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DDAE3F4E-0C5D-47E7-9C9F-04D7EE2A0203}"/>
                </a:ext>
              </a:extLst>
            </p:cNvPr>
            <p:cNvCxnSpPr>
              <a:cxnSpLocks/>
              <a:endCxn id="63" idx="1"/>
            </p:cNvCxnSpPr>
            <p:nvPr/>
          </p:nvCxnSpPr>
          <p:spPr>
            <a:xfrm>
              <a:off x="2364785" y="6004772"/>
              <a:ext cx="1455862" cy="263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Left Brace 45">
              <a:extLst>
                <a:ext uri="{FF2B5EF4-FFF2-40B4-BE49-F238E27FC236}">
                  <a16:creationId xmlns:a16="http://schemas.microsoft.com/office/drawing/2014/main" id="{38B2B678-A7DD-4544-8A68-79C0C4F3E6ED}"/>
                </a:ext>
              </a:extLst>
            </p:cNvPr>
            <p:cNvSpPr/>
            <p:nvPr/>
          </p:nvSpPr>
          <p:spPr>
            <a:xfrm>
              <a:off x="2520292" y="4041323"/>
              <a:ext cx="630615" cy="284195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1AEE0189-D0E5-428F-8303-FD185A2BEB19}"/>
                </a:ext>
              </a:extLst>
            </p:cNvPr>
            <p:cNvSpPr/>
            <p:nvPr/>
          </p:nvSpPr>
          <p:spPr>
            <a:xfrm rot="985523">
              <a:off x="5539182" y="5221296"/>
              <a:ext cx="223320" cy="630460"/>
            </a:xfrm>
            <a:custGeom>
              <a:avLst/>
              <a:gdLst>
                <a:gd name="connsiteX0" fmla="*/ 1095153 w 1095153"/>
                <a:gd name="connsiteY0" fmla="*/ 967562 h 967562"/>
                <a:gd name="connsiteX1" fmla="*/ 244548 w 1095153"/>
                <a:gd name="connsiteY1" fmla="*/ 467832 h 967562"/>
                <a:gd name="connsiteX2" fmla="*/ 0 w 1095153"/>
                <a:gd name="connsiteY2" fmla="*/ 0 h 967562"/>
                <a:gd name="connsiteX0" fmla="*/ 1095153 w 1129948"/>
                <a:gd name="connsiteY0" fmla="*/ 967562 h 967562"/>
                <a:gd name="connsiteX1" fmla="*/ 1073888 w 1129948"/>
                <a:gd name="connsiteY1" fmla="*/ 574158 h 967562"/>
                <a:gd name="connsiteX2" fmla="*/ 244548 w 1129948"/>
                <a:gd name="connsiteY2" fmla="*/ 467832 h 967562"/>
                <a:gd name="connsiteX3" fmla="*/ 0 w 1129948"/>
                <a:gd name="connsiteY3" fmla="*/ 0 h 967562"/>
                <a:gd name="connsiteX0" fmla="*/ 1256670 w 1291465"/>
                <a:gd name="connsiteY0" fmla="*/ 967562 h 967562"/>
                <a:gd name="connsiteX1" fmla="*/ 1235405 w 1291465"/>
                <a:gd name="connsiteY1" fmla="*/ 574158 h 967562"/>
                <a:gd name="connsiteX2" fmla="*/ 55190 w 1291465"/>
                <a:gd name="connsiteY2" fmla="*/ 489097 h 967562"/>
                <a:gd name="connsiteX3" fmla="*/ 161517 w 1291465"/>
                <a:gd name="connsiteY3" fmla="*/ 0 h 967562"/>
                <a:gd name="connsiteX0" fmla="*/ 2285999 w 2320794"/>
                <a:gd name="connsiteY0" fmla="*/ 499459 h 499459"/>
                <a:gd name="connsiteX1" fmla="*/ 2264734 w 2320794"/>
                <a:gd name="connsiteY1" fmla="*/ 106055 h 499459"/>
                <a:gd name="connsiteX2" fmla="*/ 1084519 w 2320794"/>
                <a:gd name="connsiteY2" fmla="*/ 20994 h 499459"/>
                <a:gd name="connsiteX3" fmla="*/ 0 w 2320794"/>
                <a:gd name="connsiteY3" fmla="*/ 425031 h 499459"/>
                <a:gd name="connsiteX0" fmla="*/ 667 w 3608969"/>
                <a:gd name="connsiteY0" fmla="*/ 807803 h 807803"/>
                <a:gd name="connsiteX1" fmla="*/ 3605104 w 3608969"/>
                <a:gd name="connsiteY1" fmla="*/ 106055 h 807803"/>
                <a:gd name="connsiteX2" fmla="*/ 2424889 w 3608969"/>
                <a:gd name="connsiteY2" fmla="*/ 20994 h 807803"/>
                <a:gd name="connsiteX3" fmla="*/ 1340370 w 3608969"/>
                <a:gd name="connsiteY3" fmla="*/ 425031 h 807803"/>
                <a:gd name="connsiteX0" fmla="*/ 2451 w 2431572"/>
                <a:gd name="connsiteY0" fmla="*/ 786826 h 786826"/>
                <a:gd name="connsiteX1" fmla="*/ 810525 w 2431572"/>
                <a:gd name="connsiteY1" fmla="*/ 425320 h 786826"/>
                <a:gd name="connsiteX2" fmla="*/ 2426673 w 2431572"/>
                <a:gd name="connsiteY2" fmla="*/ 17 h 786826"/>
                <a:gd name="connsiteX3" fmla="*/ 1342154 w 2431572"/>
                <a:gd name="connsiteY3" fmla="*/ 404054 h 786826"/>
                <a:gd name="connsiteX0" fmla="*/ 0 w 2429121"/>
                <a:gd name="connsiteY0" fmla="*/ 786826 h 786826"/>
                <a:gd name="connsiteX1" fmla="*/ 2424222 w 2429121"/>
                <a:gd name="connsiteY1" fmla="*/ 17 h 786826"/>
                <a:gd name="connsiteX2" fmla="*/ 1339703 w 2429121"/>
                <a:gd name="connsiteY2" fmla="*/ 404054 h 786826"/>
                <a:gd name="connsiteX0" fmla="*/ 0 w 1341223"/>
                <a:gd name="connsiteY0" fmla="*/ 393461 h 393461"/>
                <a:gd name="connsiteX1" fmla="*/ 829338 w 1341223"/>
                <a:gd name="connsiteY1" fmla="*/ 56 h 393461"/>
                <a:gd name="connsiteX2" fmla="*/ 1339703 w 1341223"/>
                <a:gd name="connsiteY2" fmla="*/ 10689 h 393461"/>
                <a:gd name="connsiteX0" fmla="*/ 65737 w 1406960"/>
                <a:gd name="connsiteY0" fmla="*/ 393461 h 393461"/>
                <a:gd name="connsiteX1" fmla="*/ 895075 w 1406960"/>
                <a:gd name="connsiteY1" fmla="*/ 56 h 393461"/>
                <a:gd name="connsiteX2" fmla="*/ 1405440 w 1406960"/>
                <a:gd name="connsiteY2" fmla="*/ 10689 h 393461"/>
                <a:gd name="connsiteX0" fmla="*/ 0 w 1339703"/>
                <a:gd name="connsiteY0" fmla="*/ 382772 h 382772"/>
                <a:gd name="connsiteX1" fmla="*/ 1339703 w 1339703"/>
                <a:gd name="connsiteY1" fmla="*/ 0 h 382772"/>
                <a:gd name="connsiteX0" fmla="*/ 120658 w 1460361"/>
                <a:gd name="connsiteY0" fmla="*/ 415738 h 415738"/>
                <a:gd name="connsiteX1" fmla="*/ 1460361 w 1460361"/>
                <a:gd name="connsiteY1" fmla="*/ 32966 h 415738"/>
                <a:gd name="connsiteX0" fmla="*/ 122633 w 1462336"/>
                <a:gd name="connsiteY0" fmla="*/ 454602 h 454602"/>
                <a:gd name="connsiteX1" fmla="*/ 1462336 w 1462336"/>
                <a:gd name="connsiteY1" fmla="*/ 71830 h 454602"/>
                <a:gd name="connsiteX0" fmla="*/ 2064303 w 2064302"/>
                <a:gd name="connsiteY0" fmla="*/ 556959 h 556959"/>
                <a:gd name="connsiteX1" fmla="*/ 75701 w 2064302"/>
                <a:gd name="connsiteY1" fmla="*/ 9247 h 556959"/>
                <a:gd name="connsiteX0" fmla="*/ 2031489 w 2031488"/>
                <a:gd name="connsiteY0" fmla="*/ 547712 h 547712"/>
                <a:gd name="connsiteX1" fmla="*/ 42887 w 2031488"/>
                <a:gd name="connsiteY1" fmla="*/ 0 h 547712"/>
                <a:gd name="connsiteX0" fmla="*/ 2018500 w 2052660"/>
                <a:gd name="connsiteY0" fmla="*/ 547712 h 547712"/>
                <a:gd name="connsiteX1" fmla="*/ 29898 w 2052660"/>
                <a:gd name="connsiteY1" fmla="*/ 0 h 547712"/>
                <a:gd name="connsiteX0" fmla="*/ 2014271 w 2048747"/>
                <a:gd name="connsiteY0" fmla="*/ 547712 h 547712"/>
                <a:gd name="connsiteX1" fmla="*/ 25669 w 2048747"/>
                <a:gd name="connsiteY1" fmla="*/ 0 h 547712"/>
                <a:gd name="connsiteX0" fmla="*/ 55562 w 171270"/>
                <a:gd name="connsiteY0" fmla="*/ 553869 h 553869"/>
                <a:gd name="connsiteX1" fmla="*/ 88831 w 171270"/>
                <a:gd name="connsiteY1" fmla="*/ 0 h 553869"/>
                <a:gd name="connsiteX0" fmla="*/ 0 w 142582"/>
                <a:gd name="connsiteY0" fmla="*/ 614169 h 614169"/>
                <a:gd name="connsiteX1" fmla="*/ 142582 w 142582"/>
                <a:gd name="connsiteY1" fmla="*/ 0 h 614169"/>
                <a:gd name="connsiteX0" fmla="*/ 0 w 199200"/>
                <a:gd name="connsiteY0" fmla="*/ 614169 h 614169"/>
                <a:gd name="connsiteX1" fmla="*/ 142582 w 199200"/>
                <a:gd name="connsiteY1" fmla="*/ 0 h 614169"/>
                <a:gd name="connsiteX0" fmla="*/ 0 w 247346"/>
                <a:gd name="connsiteY0" fmla="*/ 614169 h 614169"/>
                <a:gd name="connsiteX1" fmla="*/ 142582 w 247346"/>
                <a:gd name="connsiteY1" fmla="*/ 0 h 614169"/>
                <a:gd name="connsiteX0" fmla="*/ 0 w 219510"/>
                <a:gd name="connsiteY0" fmla="*/ 586237 h 586237"/>
                <a:gd name="connsiteX1" fmla="*/ 53850 w 219510"/>
                <a:gd name="connsiteY1" fmla="*/ 0 h 586237"/>
                <a:gd name="connsiteX0" fmla="*/ 0 w 237712"/>
                <a:gd name="connsiteY0" fmla="*/ 586237 h 586237"/>
                <a:gd name="connsiteX1" fmla="*/ 53850 w 237712"/>
                <a:gd name="connsiteY1" fmla="*/ 0 h 586237"/>
                <a:gd name="connsiteX0" fmla="*/ 0 w 290171"/>
                <a:gd name="connsiteY0" fmla="*/ 641105 h 641105"/>
                <a:gd name="connsiteX1" fmla="*/ 190649 w 290171"/>
                <a:gd name="connsiteY1" fmla="*/ 0 h 641105"/>
                <a:gd name="connsiteX0" fmla="*/ 27657 w 221408"/>
                <a:gd name="connsiteY0" fmla="*/ 641105 h 641105"/>
                <a:gd name="connsiteX1" fmla="*/ 218306 w 221408"/>
                <a:gd name="connsiteY1" fmla="*/ 0 h 641105"/>
                <a:gd name="connsiteX0" fmla="*/ 284822 w 284822"/>
                <a:gd name="connsiteY0" fmla="*/ 162843 h 162843"/>
                <a:gd name="connsiteX1" fmla="*/ 0 w 284822"/>
                <a:gd name="connsiteY1" fmla="*/ 0 h 162843"/>
                <a:gd name="connsiteX0" fmla="*/ 284822 w 284822"/>
                <a:gd name="connsiteY0" fmla="*/ 222195 h 222195"/>
                <a:gd name="connsiteX1" fmla="*/ 0 w 284822"/>
                <a:gd name="connsiteY1" fmla="*/ 59352 h 222195"/>
                <a:gd name="connsiteX0" fmla="*/ 82765 w 118012"/>
                <a:gd name="connsiteY0" fmla="*/ 276508 h 276508"/>
                <a:gd name="connsiteX1" fmla="*/ 0 w 118012"/>
                <a:gd name="connsiteY1" fmla="*/ 39206 h 276508"/>
                <a:gd name="connsiteX0" fmla="*/ 82765 w 82765"/>
                <a:gd name="connsiteY0" fmla="*/ 237302 h 237302"/>
                <a:gd name="connsiteX1" fmla="*/ 0 w 82765"/>
                <a:gd name="connsiteY1" fmla="*/ 0 h 237302"/>
                <a:gd name="connsiteX0" fmla="*/ 82765 w 82765"/>
                <a:gd name="connsiteY0" fmla="*/ 237302 h 237302"/>
                <a:gd name="connsiteX1" fmla="*/ 0 w 82765"/>
                <a:gd name="connsiteY1" fmla="*/ 0 h 237302"/>
                <a:gd name="connsiteX0" fmla="*/ 64309 w 64309"/>
                <a:gd name="connsiteY0" fmla="*/ 226945 h 226945"/>
                <a:gd name="connsiteX1" fmla="*/ 0 w 64309"/>
                <a:gd name="connsiteY1" fmla="*/ 0 h 226945"/>
                <a:gd name="connsiteX0" fmla="*/ 64309 w 64309"/>
                <a:gd name="connsiteY0" fmla="*/ 226945 h 226945"/>
                <a:gd name="connsiteX1" fmla="*/ 0 w 64309"/>
                <a:gd name="connsiteY1" fmla="*/ 0 h 226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309" h="226945">
                  <a:moveTo>
                    <a:pt x="64309" y="226945"/>
                  </a:moveTo>
                  <a:cubicBezTo>
                    <a:pt x="-31952" y="145221"/>
                    <a:pt x="84314" y="87440"/>
                    <a:pt x="0" y="0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434C3A4-7CA8-44F9-8326-0D5E19561E71}"/>
                </a:ext>
              </a:extLst>
            </p:cNvPr>
            <p:cNvSpPr/>
            <p:nvPr/>
          </p:nvSpPr>
          <p:spPr>
            <a:xfrm>
              <a:off x="1205724" y="4671467"/>
              <a:ext cx="688917" cy="206997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Procs</a:t>
              </a:r>
            </a:p>
            <a:p>
              <a:endParaRPr 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FF0D43C-6388-4795-92AE-98F093D7292D}"/>
                </a:ext>
              </a:extLst>
            </p:cNvPr>
            <p:cNvSpPr/>
            <p:nvPr/>
          </p:nvSpPr>
          <p:spPr>
            <a:xfrm>
              <a:off x="1969947" y="4673165"/>
              <a:ext cx="656922" cy="206291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main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9AF1C5BF-5CD6-451C-A76B-769AFBB1276A}"/>
                </a:ext>
              </a:extLst>
            </p:cNvPr>
            <p:cNvSpPr/>
            <p:nvPr/>
          </p:nvSpPr>
          <p:spPr>
            <a:xfrm>
              <a:off x="5364476" y="4804825"/>
              <a:ext cx="718183" cy="38166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dirty="0"/>
                <a:t>v</a:t>
              </a:r>
            </a:p>
          </p:txBody>
        </p:sp>
        <p:sp>
          <p:nvSpPr>
            <p:cNvPr id="63" name="Left Brace 62">
              <a:extLst>
                <a:ext uri="{FF2B5EF4-FFF2-40B4-BE49-F238E27FC236}">
                  <a16:creationId xmlns:a16="http://schemas.microsoft.com/office/drawing/2014/main" id="{9ED961DC-DE27-4307-BD45-A80B358428A7}"/>
                </a:ext>
              </a:extLst>
            </p:cNvPr>
            <p:cNvSpPr/>
            <p:nvPr/>
          </p:nvSpPr>
          <p:spPr>
            <a:xfrm>
              <a:off x="3820647" y="5326119"/>
              <a:ext cx="230581" cy="140996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Left Brace 63">
              <a:extLst>
                <a:ext uri="{FF2B5EF4-FFF2-40B4-BE49-F238E27FC236}">
                  <a16:creationId xmlns:a16="http://schemas.microsoft.com/office/drawing/2014/main" id="{51D6112F-23EC-4FA7-A476-49BAFB908186}"/>
                </a:ext>
              </a:extLst>
            </p:cNvPr>
            <p:cNvSpPr/>
            <p:nvPr/>
          </p:nvSpPr>
          <p:spPr>
            <a:xfrm>
              <a:off x="5070094" y="4815340"/>
              <a:ext cx="196641" cy="369332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EFBE498F-EFEB-4AE0-B90E-CD02DC7C1C53}"/>
                </a:ext>
              </a:extLst>
            </p:cNvPr>
            <p:cNvCxnSpPr>
              <a:cxnSpLocks/>
              <a:endCxn id="46" idx="1"/>
            </p:cNvCxnSpPr>
            <p:nvPr/>
          </p:nvCxnSpPr>
          <p:spPr>
            <a:xfrm>
              <a:off x="451262" y="4183421"/>
              <a:ext cx="206903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DD0BA916-023E-488C-AA24-BD8FC9771CFD}"/>
                </a:ext>
              </a:extLst>
            </p:cNvPr>
            <p:cNvSpPr/>
            <p:nvPr/>
          </p:nvSpPr>
          <p:spPr>
            <a:xfrm>
              <a:off x="4176955" y="5326119"/>
              <a:ext cx="1169582" cy="382059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/>
                <a:t>EnterQuad</a:t>
              </a:r>
              <a:r>
                <a:rPr lang="en-US" sz="1400" dirty="0"/>
                <a:t> 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6CF1CCE6-6762-4DCE-A3AB-76D0F40370A7}"/>
                </a:ext>
              </a:extLst>
            </p:cNvPr>
            <p:cNvSpPr/>
            <p:nvPr/>
          </p:nvSpPr>
          <p:spPr>
            <a:xfrm>
              <a:off x="4148609" y="6357750"/>
              <a:ext cx="1169582" cy="382059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/>
                <a:t>LeaveQuad</a:t>
              </a:r>
              <a:r>
                <a:rPr lang="en-US" sz="1400" dirty="0"/>
                <a:t> 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63A22366-320B-48AB-BD91-3BD71051EAD3}"/>
                </a:ext>
              </a:extLst>
            </p:cNvPr>
            <p:cNvSpPr/>
            <p:nvPr/>
          </p:nvSpPr>
          <p:spPr>
            <a:xfrm>
              <a:off x="1439854" y="4017685"/>
              <a:ext cx="972125" cy="3816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dirty="0" err="1"/>
                <a:t>globals</a:t>
              </a:r>
              <a:endParaRPr lang="en-US" dirty="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5BAB399D-A7F4-4F49-A976-848EBC4F55F1}"/>
                </a:ext>
              </a:extLst>
            </p:cNvPr>
            <p:cNvSpPr/>
            <p:nvPr/>
          </p:nvSpPr>
          <p:spPr>
            <a:xfrm>
              <a:off x="2997935" y="5835260"/>
              <a:ext cx="586260" cy="3816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dirty="0"/>
                <a:t>quads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C846960C-BE90-4A97-8AC1-F911F57E9A1E}"/>
                </a:ext>
              </a:extLst>
            </p:cNvPr>
            <p:cNvSpPr/>
            <p:nvPr/>
          </p:nvSpPr>
          <p:spPr>
            <a:xfrm>
              <a:off x="3063722" y="4891882"/>
              <a:ext cx="555238" cy="3816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dirty="0"/>
                <a:t>locals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14408D44-B7DD-4BF6-B329-63ADD997577B}"/>
                </a:ext>
              </a:extLst>
            </p:cNvPr>
            <p:cNvSpPr txBox="1"/>
            <p:nvPr/>
          </p:nvSpPr>
          <p:spPr>
            <a:xfrm>
              <a:off x="5259818" y="4479488"/>
              <a:ext cx="9721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SymOpd</a:t>
              </a:r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0D31187-5EDD-4B6B-80EC-6820ABCE5F92}"/>
                </a:ext>
              </a:extLst>
            </p:cNvPr>
            <p:cNvSpPr/>
            <p:nvPr/>
          </p:nvSpPr>
          <p:spPr>
            <a:xfrm>
              <a:off x="150289" y="4033704"/>
              <a:ext cx="990600" cy="270774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/>
                <a:t>IR</a:t>
              </a:r>
            </a:p>
            <a:p>
              <a:pPr algn="ctr"/>
              <a:r>
                <a:rPr lang="en-US" dirty="0"/>
                <a:t>Program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2DF8CF5A-E2A8-4795-A31F-BBD05A8EA225}"/>
                </a:ext>
              </a:extLst>
            </p:cNvPr>
            <p:cNvSpPr/>
            <p:nvPr/>
          </p:nvSpPr>
          <p:spPr>
            <a:xfrm>
              <a:off x="6914495" y="5225120"/>
              <a:ext cx="718183" cy="36864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dirty="0" err="1"/>
                <a:t>val</a:t>
              </a:r>
              <a:r>
                <a:rPr lang="en-US" dirty="0"/>
                <a:t>: 7 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1BAF3A7E-4136-4FDE-9301-EFFD2F05FEF1}"/>
                </a:ext>
              </a:extLst>
            </p:cNvPr>
            <p:cNvSpPr txBox="1"/>
            <p:nvPr/>
          </p:nvSpPr>
          <p:spPr>
            <a:xfrm>
              <a:off x="6824443" y="4855788"/>
              <a:ext cx="8082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LitOpd</a:t>
              </a:r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0F90B04-F9FD-4B68-BD46-C085B3486900}"/>
                </a:ext>
              </a:extLst>
            </p:cNvPr>
            <p:cNvSpPr/>
            <p:nvPr/>
          </p:nvSpPr>
          <p:spPr>
            <a:xfrm rot="18979978">
              <a:off x="6119941" y="5461056"/>
              <a:ext cx="830675" cy="300796"/>
            </a:xfrm>
            <a:custGeom>
              <a:avLst/>
              <a:gdLst>
                <a:gd name="connsiteX0" fmla="*/ 1095153 w 1095153"/>
                <a:gd name="connsiteY0" fmla="*/ 967562 h 967562"/>
                <a:gd name="connsiteX1" fmla="*/ 244548 w 1095153"/>
                <a:gd name="connsiteY1" fmla="*/ 467832 h 967562"/>
                <a:gd name="connsiteX2" fmla="*/ 0 w 1095153"/>
                <a:gd name="connsiteY2" fmla="*/ 0 h 967562"/>
                <a:gd name="connsiteX0" fmla="*/ 1095153 w 1129948"/>
                <a:gd name="connsiteY0" fmla="*/ 967562 h 967562"/>
                <a:gd name="connsiteX1" fmla="*/ 1073888 w 1129948"/>
                <a:gd name="connsiteY1" fmla="*/ 574158 h 967562"/>
                <a:gd name="connsiteX2" fmla="*/ 244548 w 1129948"/>
                <a:gd name="connsiteY2" fmla="*/ 467832 h 967562"/>
                <a:gd name="connsiteX3" fmla="*/ 0 w 1129948"/>
                <a:gd name="connsiteY3" fmla="*/ 0 h 967562"/>
                <a:gd name="connsiteX0" fmla="*/ 1256670 w 1291465"/>
                <a:gd name="connsiteY0" fmla="*/ 967562 h 967562"/>
                <a:gd name="connsiteX1" fmla="*/ 1235405 w 1291465"/>
                <a:gd name="connsiteY1" fmla="*/ 574158 h 967562"/>
                <a:gd name="connsiteX2" fmla="*/ 55190 w 1291465"/>
                <a:gd name="connsiteY2" fmla="*/ 489097 h 967562"/>
                <a:gd name="connsiteX3" fmla="*/ 161517 w 1291465"/>
                <a:gd name="connsiteY3" fmla="*/ 0 h 967562"/>
                <a:gd name="connsiteX0" fmla="*/ 2285999 w 2320794"/>
                <a:gd name="connsiteY0" fmla="*/ 499459 h 499459"/>
                <a:gd name="connsiteX1" fmla="*/ 2264734 w 2320794"/>
                <a:gd name="connsiteY1" fmla="*/ 106055 h 499459"/>
                <a:gd name="connsiteX2" fmla="*/ 1084519 w 2320794"/>
                <a:gd name="connsiteY2" fmla="*/ 20994 h 499459"/>
                <a:gd name="connsiteX3" fmla="*/ 0 w 2320794"/>
                <a:gd name="connsiteY3" fmla="*/ 425031 h 499459"/>
                <a:gd name="connsiteX0" fmla="*/ 667 w 3608969"/>
                <a:gd name="connsiteY0" fmla="*/ 807803 h 807803"/>
                <a:gd name="connsiteX1" fmla="*/ 3605104 w 3608969"/>
                <a:gd name="connsiteY1" fmla="*/ 106055 h 807803"/>
                <a:gd name="connsiteX2" fmla="*/ 2424889 w 3608969"/>
                <a:gd name="connsiteY2" fmla="*/ 20994 h 807803"/>
                <a:gd name="connsiteX3" fmla="*/ 1340370 w 3608969"/>
                <a:gd name="connsiteY3" fmla="*/ 425031 h 807803"/>
                <a:gd name="connsiteX0" fmla="*/ 2451 w 2431572"/>
                <a:gd name="connsiteY0" fmla="*/ 786826 h 786826"/>
                <a:gd name="connsiteX1" fmla="*/ 810525 w 2431572"/>
                <a:gd name="connsiteY1" fmla="*/ 425320 h 786826"/>
                <a:gd name="connsiteX2" fmla="*/ 2426673 w 2431572"/>
                <a:gd name="connsiteY2" fmla="*/ 17 h 786826"/>
                <a:gd name="connsiteX3" fmla="*/ 1342154 w 2431572"/>
                <a:gd name="connsiteY3" fmla="*/ 404054 h 786826"/>
                <a:gd name="connsiteX0" fmla="*/ 0 w 2429121"/>
                <a:gd name="connsiteY0" fmla="*/ 786826 h 786826"/>
                <a:gd name="connsiteX1" fmla="*/ 2424222 w 2429121"/>
                <a:gd name="connsiteY1" fmla="*/ 17 h 786826"/>
                <a:gd name="connsiteX2" fmla="*/ 1339703 w 2429121"/>
                <a:gd name="connsiteY2" fmla="*/ 404054 h 786826"/>
                <a:gd name="connsiteX0" fmla="*/ 0 w 1341223"/>
                <a:gd name="connsiteY0" fmla="*/ 393461 h 393461"/>
                <a:gd name="connsiteX1" fmla="*/ 829338 w 1341223"/>
                <a:gd name="connsiteY1" fmla="*/ 56 h 393461"/>
                <a:gd name="connsiteX2" fmla="*/ 1339703 w 1341223"/>
                <a:gd name="connsiteY2" fmla="*/ 10689 h 393461"/>
                <a:gd name="connsiteX0" fmla="*/ 65737 w 1406960"/>
                <a:gd name="connsiteY0" fmla="*/ 393461 h 393461"/>
                <a:gd name="connsiteX1" fmla="*/ 895075 w 1406960"/>
                <a:gd name="connsiteY1" fmla="*/ 56 h 393461"/>
                <a:gd name="connsiteX2" fmla="*/ 1405440 w 1406960"/>
                <a:gd name="connsiteY2" fmla="*/ 10689 h 393461"/>
                <a:gd name="connsiteX0" fmla="*/ 0 w 1339703"/>
                <a:gd name="connsiteY0" fmla="*/ 382772 h 382772"/>
                <a:gd name="connsiteX1" fmla="*/ 1339703 w 1339703"/>
                <a:gd name="connsiteY1" fmla="*/ 0 h 382772"/>
                <a:gd name="connsiteX0" fmla="*/ 120658 w 1460361"/>
                <a:gd name="connsiteY0" fmla="*/ 415738 h 415738"/>
                <a:gd name="connsiteX1" fmla="*/ 1460361 w 1460361"/>
                <a:gd name="connsiteY1" fmla="*/ 32966 h 415738"/>
                <a:gd name="connsiteX0" fmla="*/ 122633 w 1462336"/>
                <a:gd name="connsiteY0" fmla="*/ 454602 h 454602"/>
                <a:gd name="connsiteX1" fmla="*/ 1462336 w 1462336"/>
                <a:gd name="connsiteY1" fmla="*/ 71830 h 454602"/>
                <a:gd name="connsiteX0" fmla="*/ 2064303 w 2064302"/>
                <a:gd name="connsiteY0" fmla="*/ 556959 h 556959"/>
                <a:gd name="connsiteX1" fmla="*/ 75701 w 2064302"/>
                <a:gd name="connsiteY1" fmla="*/ 9247 h 556959"/>
                <a:gd name="connsiteX0" fmla="*/ 2031489 w 2031488"/>
                <a:gd name="connsiteY0" fmla="*/ 547712 h 547712"/>
                <a:gd name="connsiteX1" fmla="*/ 42887 w 2031488"/>
                <a:gd name="connsiteY1" fmla="*/ 0 h 547712"/>
                <a:gd name="connsiteX0" fmla="*/ 2018500 w 2052660"/>
                <a:gd name="connsiteY0" fmla="*/ 547712 h 547712"/>
                <a:gd name="connsiteX1" fmla="*/ 29898 w 2052660"/>
                <a:gd name="connsiteY1" fmla="*/ 0 h 547712"/>
                <a:gd name="connsiteX0" fmla="*/ 2014271 w 2048747"/>
                <a:gd name="connsiteY0" fmla="*/ 547712 h 547712"/>
                <a:gd name="connsiteX1" fmla="*/ 25669 w 2048747"/>
                <a:gd name="connsiteY1" fmla="*/ 0 h 547712"/>
                <a:gd name="connsiteX0" fmla="*/ 55562 w 171270"/>
                <a:gd name="connsiteY0" fmla="*/ 553869 h 553869"/>
                <a:gd name="connsiteX1" fmla="*/ 88831 w 171270"/>
                <a:gd name="connsiteY1" fmla="*/ 0 h 553869"/>
                <a:gd name="connsiteX0" fmla="*/ 0 w 142582"/>
                <a:gd name="connsiteY0" fmla="*/ 614169 h 614169"/>
                <a:gd name="connsiteX1" fmla="*/ 142582 w 142582"/>
                <a:gd name="connsiteY1" fmla="*/ 0 h 614169"/>
                <a:gd name="connsiteX0" fmla="*/ 0 w 199200"/>
                <a:gd name="connsiteY0" fmla="*/ 614169 h 614169"/>
                <a:gd name="connsiteX1" fmla="*/ 142582 w 199200"/>
                <a:gd name="connsiteY1" fmla="*/ 0 h 614169"/>
                <a:gd name="connsiteX0" fmla="*/ 0 w 247346"/>
                <a:gd name="connsiteY0" fmla="*/ 614169 h 614169"/>
                <a:gd name="connsiteX1" fmla="*/ 142582 w 247346"/>
                <a:gd name="connsiteY1" fmla="*/ 0 h 614169"/>
                <a:gd name="connsiteX0" fmla="*/ 0 w 219510"/>
                <a:gd name="connsiteY0" fmla="*/ 586237 h 586237"/>
                <a:gd name="connsiteX1" fmla="*/ 53850 w 219510"/>
                <a:gd name="connsiteY1" fmla="*/ 0 h 586237"/>
                <a:gd name="connsiteX0" fmla="*/ 0 w 237712"/>
                <a:gd name="connsiteY0" fmla="*/ 586237 h 586237"/>
                <a:gd name="connsiteX1" fmla="*/ 53850 w 237712"/>
                <a:gd name="connsiteY1" fmla="*/ 0 h 586237"/>
                <a:gd name="connsiteX0" fmla="*/ 0 w 290171"/>
                <a:gd name="connsiteY0" fmla="*/ 641105 h 641105"/>
                <a:gd name="connsiteX1" fmla="*/ 190649 w 290171"/>
                <a:gd name="connsiteY1" fmla="*/ 0 h 641105"/>
                <a:gd name="connsiteX0" fmla="*/ 27657 w 221408"/>
                <a:gd name="connsiteY0" fmla="*/ 641105 h 641105"/>
                <a:gd name="connsiteX1" fmla="*/ 218306 w 221408"/>
                <a:gd name="connsiteY1" fmla="*/ 0 h 641105"/>
                <a:gd name="connsiteX0" fmla="*/ 24732 w 270269"/>
                <a:gd name="connsiteY0" fmla="*/ 147816 h 147816"/>
                <a:gd name="connsiteX1" fmla="*/ 267541 w 270269"/>
                <a:gd name="connsiteY1" fmla="*/ 0 h 147816"/>
                <a:gd name="connsiteX0" fmla="*/ 36238 w 279047"/>
                <a:gd name="connsiteY0" fmla="*/ 188572 h 188572"/>
                <a:gd name="connsiteX1" fmla="*/ 279047 w 279047"/>
                <a:gd name="connsiteY1" fmla="*/ 40756 h 188572"/>
                <a:gd name="connsiteX0" fmla="*/ 0 w 242809"/>
                <a:gd name="connsiteY0" fmla="*/ 151029 h 151869"/>
                <a:gd name="connsiteX1" fmla="*/ 242809 w 242809"/>
                <a:gd name="connsiteY1" fmla="*/ 3213 h 151869"/>
                <a:gd name="connsiteX0" fmla="*/ 0 w 354555"/>
                <a:gd name="connsiteY0" fmla="*/ 76902 h 78247"/>
                <a:gd name="connsiteX1" fmla="*/ 354555 w 354555"/>
                <a:gd name="connsiteY1" fmla="*/ 4999 h 78247"/>
                <a:gd name="connsiteX0" fmla="*/ 0 w 354555"/>
                <a:gd name="connsiteY0" fmla="*/ 71903 h 87931"/>
                <a:gd name="connsiteX1" fmla="*/ 354555 w 354555"/>
                <a:gd name="connsiteY1" fmla="*/ 0 h 87931"/>
                <a:gd name="connsiteX0" fmla="*/ 0 w 354555"/>
                <a:gd name="connsiteY0" fmla="*/ 71903 h 71903"/>
                <a:gd name="connsiteX1" fmla="*/ 354555 w 354555"/>
                <a:gd name="connsiteY1" fmla="*/ 0 h 71903"/>
                <a:gd name="connsiteX0" fmla="*/ 0 w 321327"/>
                <a:gd name="connsiteY0" fmla="*/ 46099 h 151380"/>
                <a:gd name="connsiteX1" fmla="*/ 321327 w 321327"/>
                <a:gd name="connsiteY1" fmla="*/ 126886 h 151380"/>
                <a:gd name="connsiteX0" fmla="*/ 0 w 321327"/>
                <a:gd name="connsiteY0" fmla="*/ 83727 h 164514"/>
                <a:gd name="connsiteX1" fmla="*/ 321327 w 321327"/>
                <a:gd name="connsiteY1" fmla="*/ 164514 h 16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1327" h="164514">
                  <a:moveTo>
                    <a:pt x="0" y="83727"/>
                  </a:moveTo>
                  <a:cubicBezTo>
                    <a:pt x="76222" y="-88245"/>
                    <a:pt x="234865" y="38099"/>
                    <a:pt x="321327" y="164514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E8120A1-4CB3-4835-990D-22A56E58DA18}"/>
                </a:ext>
              </a:extLst>
            </p:cNvPr>
            <p:cNvSpPr/>
            <p:nvPr/>
          </p:nvSpPr>
          <p:spPr>
            <a:xfrm>
              <a:off x="5530194" y="3704451"/>
              <a:ext cx="1707233" cy="6264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/>
                <a:t>kind: var</a:t>
              </a:r>
            </a:p>
            <a:p>
              <a:r>
                <a:rPr lang="en-US" sz="1400" dirty="0"/>
                <a:t>type: int</a:t>
              </a:r>
            </a:p>
            <a:p>
              <a:endParaRPr lang="en-US" sz="14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993AC16-6E48-42BE-9BE0-77C645E4DCC8}"/>
                </a:ext>
              </a:extLst>
            </p:cNvPr>
            <p:cNvSpPr txBox="1"/>
            <p:nvPr/>
          </p:nvSpPr>
          <p:spPr>
            <a:xfrm>
              <a:off x="5502172" y="3352687"/>
              <a:ext cx="12782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SemSymbol</a:t>
              </a:r>
              <a:endParaRPr lang="en-US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4DF6FD6-AAED-4457-8354-C0DFDB029BA0}"/>
                </a:ext>
              </a:extLst>
            </p:cNvPr>
            <p:cNvSpPr txBox="1"/>
            <p:nvPr/>
          </p:nvSpPr>
          <p:spPr>
            <a:xfrm>
              <a:off x="5528802" y="4073783"/>
              <a:ext cx="17364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location: “-24(%</a:t>
              </a:r>
              <a:r>
                <a:rPr lang="en-US" sz="1400" dirty="0" err="1">
                  <a:solidFill>
                    <a:schemeClr val="bg1"/>
                  </a:solidFill>
                </a:rPr>
                <a:t>rbp</a:t>
              </a:r>
              <a:r>
                <a:rPr lang="en-US" sz="1400" dirty="0">
                  <a:solidFill>
                    <a:schemeClr val="bg1"/>
                  </a:solidFill>
                </a:rPr>
                <a:t>)”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DFC5BC0-90EB-47D2-AB7E-A09FEFB55FD7}"/>
                </a:ext>
              </a:extLst>
            </p:cNvPr>
            <p:cNvSpPr txBox="1"/>
            <p:nvPr/>
          </p:nvSpPr>
          <p:spPr>
            <a:xfrm>
              <a:off x="3132214" y="3978436"/>
              <a:ext cx="806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(none)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72BD44E7-916F-48E4-80E8-BEE71D990B64}"/>
                </a:ext>
              </a:extLst>
            </p:cNvPr>
            <p:cNvSpPr/>
            <p:nvPr/>
          </p:nvSpPr>
          <p:spPr>
            <a:xfrm>
              <a:off x="5741278" y="4890068"/>
              <a:ext cx="241079" cy="21191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200" baseline="30000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33170EB-59B5-46F6-A044-8CC982D40C1F}"/>
                </a:ext>
              </a:extLst>
            </p:cNvPr>
            <p:cNvSpPr/>
            <p:nvPr/>
          </p:nvSpPr>
          <p:spPr>
            <a:xfrm rot="985523">
              <a:off x="5966253" y="4356405"/>
              <a:ext cx="233856" cy="685257"/>
            </a:xfrm>
            <a:custGeom>
              <a:avLst/>
              <a:gdLst>
                <a:gd name="connsiteX0" fmla="*/ 1095153 w 1095153"/>
                <a:gd name="connsiteY0" fmla="*/ 967562 h 967562"/>
                <a:gd name="connsiteX1" fmla="*/ 244548 w 1095153"/>
                <a:gd name="connsiteY1" fmla="*/ 467832 h 967562"/>
                <a:gd name="connsiteX2" fmla="*/ 0 w 1095153"/>
                <a:gd name="connsiteY2" fmla="*/ 0 h 967562"/>
                <a:gd name="connsiteX0" fmla="*/ 1095153 w 1129948"/>
                <a:gd name="connsiteY0" fmla="*/ 967562 h 967562"/>
                <a:gd name="connsiteX1" fmla="*/ 1073888 w 1129948"/>
                <a:gd name="connsiteY1" fmla="*/ 574158 h 967562"/>
                <a:gd name="connsiteX2" fmla="*/ 244548 w 1129948"/>
                <a:gd name="connsiteY2" fmla="*/ 467832 h 967562"/>
                <a:gd name="connsiteX3" fmla="*/ 0 w 1129948"/>
                <a:gd name="connsiteY3" fmla="*/ 0 h 967562"/>
                <a:gd name="connsiteX0" fmla="*/ 1256670 w 1291465"/>
                <a:gd name="connsiteY0" fmla="*/ 967562 h 967562"/>
                <a:gd name="connsiteX1" fmla="*/ 1235405 w 1291465"/>
                <a:gd name="connsiteY1" fmla="*/ 574158 h 967562"/>
                <a:gd name="connsiteX2" fmla="*/ 55190 w 1291465"/>
                <a:gd name="connsiteY2" fmla="*/ 489097 h 967562"/>
                <a:gd name="connsiteX3" fmla="*/ 161517 w 1291465"/>
                <a:gd name="connsiteY3" fmla="*/ 0 h 967562"/>
                <a:gd name="connsiteX0" fmla="*/ 2285999 w 2320794"/>
                <a:gd name="connsiteY0" fmla="*/ 499459 h 499459"/>
                <a:gd name="connsiteX1" fmla="*/ 2264734 w 2320794"/>
                <a:gd name="connsiteY1" fmla="*/ 106055 h 499459"/>
                <a:gd name="connsiteX2" fmla="*/ 1084519 w 2320794"/>
                <a:gd name="connsiteY2" fmla="*/ 20994 h 499459"/>
                <a:gd name="connsiteX3" fmla="*/ 0 w 2320794"/>
                <a:gd name="connsiteY3" fmla="*/ 425031 h 499459"/>
                <a:gd name="connsiteX0" fmla="*/ 667 w 3608969"/>
                <a:gd name="connsiteY0" fmla="*/ 807803 h 807803"/>
                <a:gd name="connsiteX1" fmla="*/ 3605104 w 3608969"/>
                <a:gd name="connsiteY1" fmla="*/ 106055 h 807803"/>
                <a:gd name="connsiteX2" fmla="*/ 2424889 w 3608969"/>
                <a:gd name="connsiteY2" fmla="*/ 20994 h 807803"/>
                <a:gd name="connsiteX3" fmla="*/ 1340370 w 3608969"/>
                <a:gd name="connsiteY3" fmla="*/ 425031 h 807803"/>
                <a:gd name="connsiteX0" fmla="*/ 2451 w 2431572"/>
                <a:gd name="connsiteY0" fmla="*/ 786826 h 786826"/>
                <a:gd name="connsiteX1" fmla="*/ 810525 w 2431572"/>
                <a:gd name="connsiteY1" fmla="*/ 425320 h 786826"/>
                <a:gd name="connsiteX2" fmla="*/ 2426673 w 2431572"/>
                <a:gd name="connsiteY2" fmla="*/ 17 h 786826"/>
                <a:gd name="connsiteX3" fmla="*/ 1342154 w 2431572"/>
                <a:gd name="connsiteY3" fmla="*/ 404054 h 786826"/>
                <a:gd name="connsiteX0" fmla="*/ 0 w 2429121"/>
                <a:gd name="connsiteY0" fmla="*/ 786826 h 786826"/>
                <a:gd name="connsiteX1" fmla="*/ 2424222 w 2429121"/>
                <a:gd name="connsiteY1" fmla="*/ 17 h 786826"/>
                <a:gd name="connsiteX2" fmla="*/ 1339703 w 2429121"/>
                <a:gd name="connsiteY2" fmla="*/ 404054 h 786826"/>
                <a:gd name="connsiteX0" fmla="*/ 0 w 1341223"/>
                <a:gd name="connsiteY0" fmla="*/ 393461 h 393461"/>
                <a:gd name="connsiteX1" fmla="*/ 829338 w 1341223"/>
                <a:gd name="connsiteY1" fmla="*/ 56 h 393461"/>
                <a:gd name="connsiteX2" fmla="*/ 1339703 w 1341223"/>
                <a:gd name="connsiteY2" fmla="*/ 10689 h 393461"/>
                <a:gd name="connsiteX0" fmla="*/ 65737 w 1406960"/>
                <a:gd name="connsiteY0" fmla="*/ 393461 h 393461"/>
                <a:gd name="connsiteX1" fmla="*/ 895075 w 1406960"/>
                <a:gd name="connsiteY1" fmla="*/ 56 h 393461"/>
                <a:gd name="connsiteX2" fmla="*/ 1405440 w 1406960"/>
                <a:gd name="connsiteY2" fmla="*/ 10689 h 393461"/>
                <a:gd name="connsiteX0" fmla="*/ 0 w 1339703"/>
                <a:gd name="connsiteY0" fmla="*/ 382772 h 382772"/>
                <a:gd name="connsiteX1" fmla="*/ 1339703 w 1339703"/>
                <a:gd name="connsiteY1" fmla="*/ 0 h 382772"/>
                <a:gd name="connsiteX0" fmla="*/ 120658 w 1460361"/>
                <a:gd name="connsiteY0" fmla="*/ 415738 h 415738"/>
                <a:gd name="connsiteX1" fmla="*/ 1460361 w 1460361"/>
                <a:gd name="connsiteY1" fmla="*/ 32966 h 415738"/>
                <a:gd name="connsiteX0" fmla="*/ 122633 w 1462336"/>
                <a:gd name="connsiteY0" fmla="*/ 454602 h 454602"/>
                <a:gd name="connsiteX1" fmla="*/ 1462336 w 1462336"/>
                <a:gd name="connsiteY1" fmla="*/ 71830 h 454602"/>
                <a:gd name="connsiteX0" fmla="*/ 2064303 w 2064302"/>
                <a:gd name="connsiteY0" fmla="*/ 556959 h 556959"/>
                <a:gd name="connsiteX1" fmla="*/ 75701 w 2064302"/>
                <a:gd name="connsiteY1" fmla="*/ 9247 h 556959"/>
                <a:gd name="connsiteX0" fmla="*/ 2031489 w 2031488"/>
                <a:gd name="connsiteY0" fmla="*/ 547712 h 547712"/>
                <a:gd name="connsiteX1" fmla="*/ 42887 w 2031488"/>
                <a:gd name="connsiteY1" fmla="*/ 0 h 547712"/>
                <a:gd name="connsiteX0" fmla="*/ 2018500 w 2052660"/>
                <a:gd name="connsiteY0" fmla="*/ 547712 h 547712"/>
                <a:gd name="connsiteX1" fmla="*/ 29898 w 2052660"/>
                <a:gd name="connsiteY1" fmla="*/ 0 h 547712"/>
                <a:gd name="connsiteX0" fmla="*/ 2014271 w 2048747"/>
                <a:gd name="connsiteY0" fmla="*/ 547712 h 547712"/>
                <a:gd name="connsiteX1" fmla="*/ 25669 w 2048747"/>
                <a:gd name="connsiteY1" fmla="*/ 0 h 547712"/>
                <a:gd name="connsiteX0" fmla="*/ 55562 w 171270"/>
                <a:gd name="connsiteY0" fmla="*/ 553869 h 553869"/>
                <a:gd name="connsiteX1" fmla="*/ 88831 w 171270"/>
                <a:gd name="connsiteY1" fmla="*/ 0 h 553869"/>
                <a:gd name="connsiteX0" fmla="*/ 0 w 142582"/>
                <a:gd name="connsiteY0" fmla="*/ 614169 h 614169"/>
                <a:gd name="connsiteX1" fmla="*/ 142582 w 142582"/>
                <a:gd name="connsiteY1" fmla="*/ 0 h 614169"/>
                <a:gd name="connsiteX0" fmla="*/ 0 w 199200"/>
                <a:gd name="connsiteY0" fmla="*/ 614169 h 614169"/>
                <a:gd name="connsiteX1" fmla="*/ 142582 w 199200"/>
                <a:gd name="connsiteY1" fmla="*/ 0 h 614169"/>
                <a:gd name="connsiteX0" fmla="*/ 0 w 247346"/>
                <a:gd name="connsiteY0" fmla="*/ 614169 h 614169"/>
                <a:gd name="connsiteX1" fmla="*/ 142582 w 247346"/>
                <a:gd name="connsiteY1" fmla="*/ 0 h 614169"/>
                <a:gd name="connsiteX0" fmla="*/ 0 w 219510"/>
                <a:gd name="connsiteY0" fmla="*/ 586237 h 586237"/>
                <a:gd name="connsiteX1" fmla="*/ 53850 w 219510"/>
                <a:gd name="connsiteY1" fmla="*/ 0 h 586237"/>
                <a:gd name="connsiteX0" fmla="*/ 0 w 237712"/>
                <a:gd name="connsiteY0" fmla="*/ 586237 h 586237"/>
                <a:gd name="connsiteX1" fmla="*/ 53850 w 237712"/>
                <a:gd name="connsiteY1" fmla="*/ 0 h 586237"/>
                <a:gd name="connsiteX0" fmla="*/ 0 w 290171"/>
                <a:gd name="connsiteY0" fmla="*/ 641105 h 641105"/>
                <a:gd name="connsiteX1" fmla="*/ 190649 w 290171"/>
                <a:gd name="connsiteY1" fmla="*/ 0 h 641105"/>
                <a:gd name="connsiteX0" fmla="*/ 27657 w 221408"/>
                <a:gd name="connsiteY0" fmla="*/ 641105 h 641105"/>
                <a:gd name="connsiteX1" fmla="*/ 218306 w 221408"/>
                <a:gd name="connsiteY1" fmla="*/ 0 h 641105"/>
                <a:gd name="connsiteX0" fmla="*/ 284822 w 284822"/>
                <a:gd name="connsiteY0" fmla="*/ 162843 h 162843"/>
                <a:gd name="connsiteX1" fmla="*/ 0 w 284822"/>
                <a:gd name="connsiteY1" fmla="*/ 0 h 162843"/>
                <a:gd name="connsiteX0" fmla="*/ 284822 w 284822"/>
                <a:gd name="connsiteY0" fmla="*/ 222195 h 222195"/>
                <a:gd name="connsiteX1" fmla="*/ 0 w 284822"/>
                <a:gd name="connsiteY1" fmla="*/ 59352 h 222195"/>
                <a:gd name="connsiteX0" fmla="*/ 82765 w 118012"/>
                <a:gd name="connsiteY0" fmla="*/ 276508 h 276508"/>
                <a:gd name="connsiteX1" fmla="*/ 0 w 118012"/>
                <a:gd name="connsiteY1" fmla="*/ 39206 h 276508"/>
                <a:gd name="connsiteX0" fmla="*/ 82765 w 82765"/>
                <a:gd name="connsiteY0" fmla="*/ 237302 h 237302"/>
                <a:gd name="connsiteX1" fmla="*/ 0 w 82765"/>
                <a:gd name="connsiteY1" fmla="*/ 0 h 237302"/>
                <a:gd name="connsiteX0" fmla="*/ 82765 w 82765"/>
                <a:gd name="connsiteY0" fmla="*/ 237302 h 237302"/>
                <a:gd name="connsiteX1" fmla="*/ 0 w 82765"/>
                <a:gd name="connsiteY1" fmla="*/ 0 h 237302"/>
                <a:gd name="connsiteX0" fmla="*/ 64309 w 64309"/>
                <a:gd name="connsiteY0" fmla="*/ 226945 h 226945"/>
                <a:gd name="connsiteX1" fmla="*/ 0 w 64309"/>
                <a:gd name="connsiteY1" fmla="*/ 0 h 226945"/>
                <a:gd name="connsiteX0" fmla="*/ 64309 w 64309"/>
                <a:gd name="connsiteY0" fmla="*/ 226945 h 226945"/>
                <a:gd name="connsiteX1" fmla="*/ 0 w 64309"/>
                <a:gd name="connsiteY1" fmla="*/ 0 h 226945"/>
                <a:gd name="connsiteX0" fmla="*/ 26765 w 68233"/>
                <a:gd name="connsiteY0" fmla="*/ 246670 h 246670"/>
                <a:gd name="connsiteX1" fmla="*/ 47024 w 68233"/>
                <a:gd name="connsiteY1" fmla="*/ 0 h 246670"/>
                <a:gd name="connsiteX0" fmla="*/ 0 w 67343"/>
                <a:gd name="connsiteY0" fmla="*/ 246670 h 246670"/>
                <a:gd name="connsiteX1" fmla="*/ 20259 w 67343"/>
                <a:gd name="connsiteY1" fmla="*/ 0 h 24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343" h="246670">
                  <a:moveTo>
                    <a:pt x="0" y="246670"/>
                  </a:moveTo>
                  <a:cubicBezTo>
                    <a:pt x="61778" y="223953"/>
                    <a:pt x="104573" y="87440"/>
                    <a:pt x="20259" y="0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593BA58-3107-473F-8042-1B609D8330EF}"/>
                </a:ext>
              </a:extLst>
            </p:cNvPr>
            <p:cNvSpPr txBox="1"/>
            <p:nvPr/>
          </p:nvSpPr>
          <p:spPr>
            <a:xfrm>
              <a:off x="-12700" y="3263900"/>
              <a:ext cx="24940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Compiler Data Structure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094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  <p:bldP spid="61" grpId="0"/>
    </p:bldLst>
  </p:timing>
</p:sld>
</file>

<file path=ppt/slides/slide19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0" y="26113"/>
            <a:ext cx="1217553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Our Approach: Small Steps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Code Generation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8C0E8EAD-8AE9-499A-BA90-E5FFF69FE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535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19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5FD42C5-2046-4CA7-BFF8-2168E9F718F4}"/>
              </a:ext>
            </a:extLst>
          </p:cNvPr>
          <p:cNvSpPr/>
          <p:nvPr/>
        </p:nvSpPr>
        <p:spPr>
          <a:xfrm>
            <a:off x="1202600" y="2420701"/>
            <a:ext cx="4893400" cy="38996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8A5D4A02-8A37-479D-ADEF-7E6F31BCD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424" y="1577966"/>
            <a:ext cx="7662418" cy="49327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2 passes over </a:t>
            </a:r>
            <a:r>
              <a:rPr lang="en-US" b="1" dirty="0" err="1"/>
              <a:t>IRProgram</a:t>
            </a:r>
            <a:r>
              <a:rPr lang="en-US" b="1" dirty="0"/>
              <a:t> (like passes over AST)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Allocate memory for </a:t>
            </a:r>
            <a:r>
              <a:rPr lang="en-US" dirty="0" err="1"/>
              <a:t>opds</a:t>
            </a:r>
            <a:r>
              <a:rPr lang="en-US" dirty="0"/>
              <a:t> (data pass)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Generate code for quads (code pass)</a:t>
            </a:r>
          </a:p>
          <a:p>
            <a:endParaRPr lang="en-US" dirty="0"/>
          </a:p>
        </p:txBody>
      </p:sp>
      <p:pic>
        <p:nvPicPr>
          <p:cNvPr id="11" name="Picture 4" descr="Nostalgia for the good old days of Easy-Bakes | The Johns ...">
            <a:extLst>
              <a:ext uri="{FF2B5EF4-FFF2-40B4-BE49-F238E27FC236}">
                <a16:creationId xmlns:a16="http://schemas.microsoft.com/office/drawing/2014/main" id="{D11E08C5-3792-4601-B7C5-75CC78004E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6"/>
          <a:stretch/>
        </p:blipFill>
        <p:spPr bwMode="auto">
          <a:xfrm>
            <a:off x="1721106" y="3070419"/>
            <a:ext cx="5495481" cy="342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68B916F-4A2D-4312-A9CE-5B05B6F9561A}"/>
              </a:ext>
            </a:extLst>
          </p:cNvPr>
          <p:cNvSpPr/>
          <p:nvPr/>
        </p:nvSpPr>
        <p:spPr>
          <a:xfrm>
            <a:off x="6096000" y="2609392"/>
            <a:ext cx="1380565" cy="430879"/>
          </a:xfrm>
          <a:custGeom>
            <a:avLst/>
            <a:gdLst>
              <a:gd name="connsiteX0" fmla="*/ 1380565 w 1380565"/>
              <a:gd name="connsiteY0" fmla="*/ 313765 h 430879"/>
              <a:gd name="connsiteX1" fmla="*/ 995082 w 1380565"/>
              <a:gd name="connsiteY1" fmla="*/ 421341 h 430879"/>
              <a:gd name="connsiteX2" fmla="*/ 833717 w 1380565"/>
              <a:gd name="connsiteY2" fmla="*/ 98612 h 430879"/>
              <a:gd name="connsiteX3" fmla="*/ 0 w 1380565"/>
              <a:gd name="connsiteY3" fmla="*/ 0 h 430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0565" h="430879">
                <a:moveTo>
                  <a:pt x="1380565" y="313765"/>
                </a:moveTo>
                <a:cubicBezTo>
                  <a:pt x="1233394" y="385482"/>
                  <a:pt x="1086223" y="457200"/>
                  <a:pt x="995082" y="421341"/>
                </a:cubicBezTo>
                <a:cubicBezTo>
                  <a:pt x="903941" y="385482"/>
                  <a:pt x="999564" y="168835"/>
                  <a:pt x="833717" y="98612"/>
                </a:cubicBezTo>
                <a:cubicBezTo>
                  <a:pt x="667870" y="28388"/>
                  <a:pt x="333935" y="14194"/>
                  <a:pt x="0" y="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6063E5-5BA0-4579-A098-14F924F2AF27}"/>
              </a:ext>
            </a:extLst>
          </p:cNvPr>
          <p:cNvSpPr txBox="1"/>
          <p:nvPr/>
        </p:nvSpPr>
        <p:spPr>
          <a:xfrm>
            <a:off x="7494495" y="2528940"/>
            <a:ext cx="11120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</a:rPr>
              <a:t>Write the </a:t>
            </a:r>
          </a:p>
          <a:p>
            <a:r>
              <a:rPr lang="en-US" i="1" dirty="0">
                <a:solidFill>
                  <a:schemeClr val="accent2"/>
                </a:solidFill>
              </a:rPr>
              <a:t>assembly</a:t>
            </a:r>
          </a:p>
          <a:p>
            <a:r>
              <a:rPr lang="en-US" i="1" dirty="0">
                <a:solidFill>
                  <a:schemeClr val="accent2"/>
                </a:solidFill>
              </a:rPr>
              <a:t>file</a:t>
            </a:r>
          </a:p>
        </p:txBody>
      </p:sp>
    </p:spTree>
    <p:extLst>
      <p:ext uri="{BB962C8B-B14F-4D97-AF65-F5344CB8AC3E}">
        <p14:creationId xmlns:p14="http://schemas.microsoft.com/office/powerpoint/2010/main" val="256054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/>
    </p:bldLst>
  </p:timing>
</p:sld>
</file>

<file path=ppt/slides/slide2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8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C5FB788-0C80-461F-85F8-32ABA3F8F881}"/>
              </a:ext>
            </a:extLst>
          </p:cNvPr>
          <p:cNvSpPr txBox="1">
            <a:spLocks/>
          </p:cNvSpPr>
          <p:nvPr/>
        </p:nvSpPr>
        <p:spPr>
          <a:xfrm>
            <a:off x="0" y="18255"/>
            <a:ext cx="12192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Announcements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Administrivia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68A20F1-75C1-4A0D-9C1E-EEC0D517C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P6 is out </a:t>
            </a:r>
          </a:p>
          <a:p>
            <a:pPr marL="0" indent="0">
              <a:buNone/>
            </a:pPr>
            <a:r>
              <a:rPr lang="en-US" dirty="0"/>
              <a:t>Q3 imminent!</a:t>
            </a:r>
          </a:p>
        </p:txBody>
      </p:sp>
    </p:spTree>
    <p:extLst>
      <p:ext uri="{BB962C8B-B14F-4D97-AF65-F5344CB8AC3E}">
        <p14:creationId xmlns:p14="http://schemas.microsoft.com/office/powerpoint/2010/main" val="4187501721"/>
      </p:ext>
    </p:extLst>
  </p:cSld>
  <p:clrMapOvr>
    <a:masterClrMapping/>
  </p:clrMapOvr>
</p:sld>
</file>

<file path=ppt/slides/slide2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0" y="26113"/>
            <a:ext cx="1217553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Assembly Directives/Initialization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Code Generation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8C0E8EAD-8AE9-499A-BA90-E5FFF69FE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535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20</a:t>
            </a:fld>
            <a:endParaRPr lang="en-US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8A5D4A02-8A37-479D-ADEF-7E6F31BCD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424" y="1577966"/>
            <a:ext cx="7662418" cy="49327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We’re </a:t>
            </a:r>
            <a:r>
              <a:rPr lang="en-US" b="1" dirty="0" err="1"/>
              <a:t>gonna</a:t>
            </a:r>
            <a:r>
              <a:rPr lang="en-US" b="1" dirty="0"/>
              <a:t> write the whole file in one shot</a:t>
            </a:r>
          </a:p>
          <a:p>
            <a:r>
              <a:rPr lang="en-US" dirty="0"/>
              <a:t>Aided greatly by our preparatory layout pass</a:t>
            </a:r>
          </a:p>
          <a:p>
            <a:r>
              <a:rPr lang="en-US" dirty="0"/>
              <a:t>Also aided by the assembler</a:t>
            </a:r>
          </a:p>
          <a:p>
            <a:pPr marL="0" indent="0">
              <a:buNone/>
            </a:pPr>
            <a:r>
              <a:rPr lang="en-US" b="1" dirty="0"/>
              <a:t>Write out .data section: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6B0706-B302-44D2-B4B6-43E7FEB3EA17}"/>
              </a:ext>
            </a:extLst>
          </p:cNvPr>
          <p:cNvSpPr/>
          <p:nvPr/>
        </p:nvSpPr>
        <p:spPr>
          <a:xfrm>
            <a:off x="1634942" y="3679596"/>
            <a:ext cx="639911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.data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main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&lt;global1_label&gt; : &lt;global1_type&gt; &lt;global1_val&gt;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&lt;global1_label&gt; : &lt;global1_type&gt; &lt;global1_val&gt;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F6C890-B6E5-49F5-BF8F-44C1786E6C13}"/>
              </a:ext>
            </a:extLst>
          </p:cNvPr>
          <p:cNvSpPr/>
          <p:nvPr/>
        </p:nvSpPr>
        <p:spPr>
          <a:xfrm>
            <a:off x="394270" y="4998325"/>
            <a:ext cx="68147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Walk each 3AC Procedure, output each quad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C534CF-0E25-4DD8-B2D3-BDA08849FE02}"/>
              </a:ext>
            </a:extLst>
          </p:cNvPr>
          <p:cNvSpPr/>
          <p:nvPr/>
        </p:nvSpPr>
        <p:spPr>
          <a:xfrm>
            <a:off x="524234" y="5843692"/>
            <a:ext cx="13215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enter main</a:t>
            </a:r>
          </a:p>
        </p:txBody>
      </p:sp>
    </p:spTree>
    <p:extLst>
      <p:ext uri="{BB962C8B-B14F-4D97-AF65-F5344CB8AC3E}">
        <p14:creationId xmlns:p14="http://schemas.microsoft.com/office/powerpoint/2010/main" val="314879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</p:bldLst>
  </p:timing>
</p:sld>
</file>

<file path=ppt/slides/slide21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113"/>
            <a:ext cx="12191999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Generating Code for Quads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Code Generation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05718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21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FFC8A76-39DE-4846-B7F3-E9DB763C88F3}"/>
              </a:ext>
            </a:extLst>
          </p:cNvPr>
          <p:cNvGrpSpPr/>
          <p:nvPr/>
        </p:nvGrpSpPr>
        <p:grpSpPr>
          <a:xfrm>
            <a:off x="549721" y="1351675"/>
            <a:ext cx="9562192" cy="5378733"/>
            <a:chOff x="549721" y="1351675"/>
            <a:chExt cx="9562192" cy="5378733"/>
          </a:xfrm>
        </p:grpSpPr>
        <p:pic>
          <p:nvPicPr>
            <p:cNvPr id="16" name="Picture 4" descr="Now THIS is podracing - YouTube">
              <a:extLst>
                <a:ext uri="{FF2B5EF4-FFF2-40B4-BE49-F238E27FC236}">
                  <a16:creationId xmlns:a16="http://schemas.microsoft.com/office/drawing/2014/main" id="{AD2701DA-E039-4927-9E95-CCDD239729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721" y="1351675"/>
              <a:ext cx="9562192" cy="5378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9AA74DF-00B9-4BAA-9499-DC43E64D1FC5}"/>
                </a:ext>
              </a:extLst>
            </p:cNvPr>
            <p:cNvSpPr/>
            <p:nvPr/>
          </p:nvSpPr>
          <p:spPr>
            <a:xfrm>
              <a:off x="2987749" y="5635256"/>
              <a:ext cx="6007395" cy="95693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Compiling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2866679"/>
      </p:ext>
    </p:extLst>
  </p:cSld>
  <p:clrMapOvr>
    <a:masterClrMapping/>
  </p:clrMapOvr>
</p:sld>
</file>

<file path=ppt/slides/slide2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11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Generating Code for Quads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Code Generation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8C0E8EAD-8AE9-499A-BA90-E5FFF69FE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22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4D44BD-15B8-430F-84C4-EE4528F17E13}"/>
              </a:ext>
            </a:extLst>
          </p:cNvPr>
          <p:cNvSpPr txBox="1"/>
          <p:nvPr/>
        </p:nvSpPr>
        <p:spPr>
          <a:xfrm>
            <a:off x="2030095" y="4530543"/>
            <a:ext cx="1312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call &lt;name&gt;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A52A7E-B4E1-4F5D-B862-8579B9F8A57F}"/>
              </a:ext>
            </a:extLst>
          </p:cNvPr>
          <p:cNvSpPr txBox="1"/>
          <p:nvPr/>
        </p:nvSpPr>
        <p:spPr>
          <a:xfrm>
            <a:off x="2030096" y="4802881"/>
            <a:ext cx="2298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setin</a:t>
            </a:r>
            <a:r>
              <a:rPr lang="en-US" dirty="0"/>
              <a:t> &lt;int&gt; &lt;operand&gt;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3691EF-7BC0-4C03-AEF4-48258C7D8490}"/>
              </a:ext>
            </a:extLst>
          </p:cNvPr>
          <p:cNvSpPr txBox="1"/>
          <p:nvPr/>
        </p:nvSpPr>
        <p:spPr>
          <a:xfrm>
            <a:off x="2030096" y="5504395"/>
            <a:ext cx="2389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setout &lt;int&gt; &lt;operand&gt;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F65798-DC26-4ED3-86BE-B8FD4D977F22}"/>
              </a:ext>
            </a:extLst>
          </p:cNvPr>
          <p:cNvSpPr txBox="1"/>
          <p:nvPr/>
        </p:nvSpPr>
        <p:spPr>
          <a:xfrm>
            <a:off x="2030095" y="5855157"/>
            <a:ext cx="2407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getout</a:t>
            </a:r>
            <a:r>
              <a:rPr lang="en-US" dirty="0"/>
              <a:t> &lt;int&gt; &lt;operand&gt;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49FC84-1BB8-43ED-A923-3B48BE469787}"/>
              </a:ext>
            </a:extLst>
          </p:cNvPr>
          <p:cNvSpPr txBox="1"/>
          <p:nvPr/>
        </p:nvSpPr>
        <p:spPr>
          <a:xfrm>
            <a:off x="2030096" y="5153638"/>
            <a:ext cx="2316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getin</a:t>
            </a:r>
            <a:r>
              <a:rPr lang="en-US" dirty="0"/>
              <a:t> &lt;int&gt; &lt;operand&gt;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067923-DFE0-4A07-8933-C103EB19918A}"/>
              </a:ext>
            </a:extLst>
          </p:cNvPr>
          <p:cNvSpPr txBox="1"/>
          <p:nvPr/>
        </p:nvSpPr>
        <p:spPr>
          <a:xfrm>
            <a:off x="2030096" y="1322309"/>
            <a:ext cx="1391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enter &lt;proc&gt;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6FED5F-6E98-4758-ADA1-9A1A83239578}"/>
              </a:ext>
            </a:extLst>
          </p:cNvPr>
          <p:cNvSpPr txBox="1"/>
          <p:nvPr/>
        </p:nvSpPr>
        <p:spPr>
          <a:xfrm>
            <a:off x="2030096" y="1673066"/>
            <a:ext cx="1378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leave &lt;proc&gt;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92E233-5488-4DA0-A084-1B7389BDDD22}"/>
              </a:ext>
            </a:extLst>
          </p:cNvPr>
          <p:cNvSpPr txBox="1"/>
          <p:nvPr/>
        </p:nvSpPr>
        <p:spPr>
          <a:xfrm>
            <a:off x="2030095" y="3442412"/>
            <a:ext cx="2036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ifz</a:t>
            </a:r>
            <a:r>
              <a:rPr lang="en-US" dirty="0"/>
              <a:t> &lt;</a:t>
            </a:r>
            <a:r>
              <a:rPr lang="en-US" dirty="0" err="1"/>
              <a:t>opd</a:t>
            </a:r>
            <a:r>
              <a:rPr lang="en-US" dirty="0"/>
              <a:t>&gt; </a:t>
            </a:r>
            <a:r>
              <a:rPr lang="en-US" dirty="0" err="1"/>
              <a:t>goto</a:t>
            </a:r>
            <a:r>
              <a:rPr lang="en-US" dirty="0"/>
              <a:t> &lt;</a:t>
            </a:r>
            <a:r>
              <a:rPr lang="en-US" dirty="0" err="1"/>
              <a:t>lbl</a:t>
            </a:r>
            <a:r>
              <a:rPr lang="en-US" dirty="0"/>
              <a:t>&gt;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7AE721-059E-411A-8831-43EC892C4774}"/>
              </a:ext>
            </a:extLst>
          </p:cNvPr>
          <p:cNvSpPr txBox="1"/>
          <p:nvPr/>
        </p:nvSpPr>
        <p:spPr>
          <a:xfrm>
            <a:off x="2030096" y="3793169"/>
            <a:ext cx="814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goto</a:t>
            </a:r>
            <a:r>
              <a:rPr lang="en-US" dirty="0"/>
              <a:t> Li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978519F-EBBF-48A8-9311-D3E7060D0269}"/>
              </a:ext>
            </a:extLst>
          </p:cNvPr>
          <p:cNvSpPr txBox="1"/>
          <p:nvPr/>
        </p:nvSpPr>
        <p:spPr>
          <a:xfrm>
            <a:off x="2030095" y="3091655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</a:t>
            </a:r>
            <a:r>
              <a:rPr lang="en-US" dirty="0" err="1"/>
              <a:t>lbl</a:t>
            </a:r>
            <a:r>
              <a:rPr lang="en-US" dirty="0"/>
              <a:t>&gt;: &lt;INSTR&gt;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51D847-4533-400D-995F-124544FBEAC3}"/>
              </a:ext>
            </a:extLst>
          </p:cNvPr>
          <p:cNvSpPr txBox="1"/>
          <p:nvPr/>
        </p:nvSpPr>
        <p:spPr>
          <a:xfrm>
            <a:off x="2030096" y="2721979"/>
            <a:ext cx="3139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</a:t>
            </a:r>
            <a:r>
              <a:rPr lang="en-US" dirty="0" err="1"/>
              <a:t>opd</a:t>
            </a:r>
            <a:r>
              <a:rPr lang="en-US" dirty="0"/>
              <a:t>&gt; := &lt;</a:t>
            </a:r>
            <a:r>
              <a:rPr lang="en-US" dirty="0" err="1"/>
              <a:t>opd</a:t>
            </a:r>
            <a:r>
              <a:rPr lang="en-US" dirty="0"/>
              <a:t>&gt;  &lt;</a:t>
            </a:r>
            <a:r>
              <a:rPr lang="en-US" dirty="0" err="1"/>
              <a:t>opr</a:t>
            </a:r>
            <a:r>
              <a:rPr lang="en-US" dirty="0"/>
              <a:t>&gt;  &lt;</a:t>
            </a:r>
            <a:r>
              <a:rPr lang="en-US" dirty="0" err="1"/>
              <a:t>opd</a:t>
            </a:r>
            <a:r>
              <a:rPr lang="en-US" dirty="0"/>
              <a:t>&gt;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A7A225-242A-41D4-8D5F-3586D8C569EF}"/>
              </a:ext>
            </a:extLst>
          </p:cNvPr>
          <p:cNvSpPr txBox="1"/>
          <p:nvPr/>
        </p:nvSpPr>
        <p:spPr>
          <a:xfrm>
            <a:off x="2030095" y="2371222"/>
            <a:ext cx="2374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</a:t>
            </a:r>
            <a:r>
              <a:rPr lang="en-US" dirty="0" err="1"/>
              <a:t>opd</a:t>
            </a:r>
            <a:r>
              <a:rPr lang="en-US" dirty="0"/>
              <a:t>&gt; :=  &lt;</a:t>
            </a:r>
            <a:r>
              <a:rPr lang="en-US" dirty="0" err="1"/>
              <a:t>opr</a:t>
            </a:r>
            <a:r>
              <a:rPr lang="en-US" dirty="0"/>
              <a:t>&gt;  &lt;</a:t>
            </a:r>
            <a:r>
              <a:rPr lang="en-US" dirty="0" err="1"/>
              <a:t>opd</a:t>
            </a:r>
            <a:r>
              <a:rPr lang="en-US" dirty="0"/>
              <a:t>&gt;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33396E4-49C4-4918-826C-1AF774B0558C}"/>
              </a:ext>
            </a:extLst>
          </p:cNvPr>
          <p:cNvSpPr txBox="1"/>
          <p:nvPr/>
        </p:nvSpPr>
        <p:spPr>
          <a:xfrm>
            <a:off x="2030095" y="2020465"/>
            <a:ext cx="1661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</a:t>
            </a:r>
            <a:r>
              <a:rPr lang="en-US" dirty="0" err="1"/>
              <a:t>opd</a:t>
            </a:r>
            <a:r>
              <a:rPr lang="en-US" dirty="0"/>
              <a:t>&gt; := &lt;</a:t>
            </a:r>
            <a:r>
              <a:rPr lang="en-US" dirty="0" err="1"/>
              <a:t>opd</a:t>
            </a:r>
            <a:r>
              <a:rPr lang="en-US" dirty="0"/>
              <a:t>&gt;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673543E-EFFF-4D67-B66D-B188918F2B02}"/>
              </a:ext>
            </a:extLst>
          </p:cNvPr>
          <p:cNvSpPr txBox="1"/>
          <p:nvPr/>
        </p:nvSpPr>
        <p:spPr>
          <a:xfrm>
            <a:off x="2052840" y="414392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nop</a:t>
            </a:r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9205F5F-897B-4742-A91F-4CB913872B1D}"/>
              </a:ext>
            </a:extLst>
          </p:cNvPr>
          <p:cNvSpPr/>
          <p:nvPr/>
        </p:nvSpPr>
        <p:spPr>
          <a:xfrm>
            <a:off x="1991995" y="1343275"/>
            <a:ext cx="1699132" cy="653205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341166"/>
      </p:ext>
    </p:extLst>
  </p:cSld>
  <p:clrMapOvr>
    <a:masterClrMapping/>
  </p:clrMapOvr>
</p:sld>
</file>

<file path=ppt/slides/slide2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451" y="26113"/>
            <a:ext cx="10147549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Generating Code for Quads: enter/leave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Code Generation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2" name="Slide Number Placeholder 4">
            <a:extLst>
              <a:ext uri="{FF2B5EF4-FFF2-40B4-BE49-F238E27FC236}">
                <a16:creationId xmlns:a16="http://schemas.microsoft.com/office/drawing/2014/main" id="{36A2BB9B-5210-4D26-931C-B33500BA5E8C}"/>
              </a:ext>
            </a:extLst>
          </p:cNvPr>
          <p:cNvSpPr txBox="1">
            <a:spLocks/>
          </p:cNvSpPr>
          <p:nvPr/>
        </p:nvSpPr>
        <p:spPr>
          <a:xfrm>
            <a:off x="7003053" y="64964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5949831-8C71-49A7-A206-657DC8615E42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3" name="Content Placeholder 1">
            <a:extLst>
              <a:ext uri="{FF2B5EF4-FFF2-40B4-BE49-F238E27FC236}">
                <a16:creationId xmlns:a16="http://schemas.microsoft.com/office/drawing/2014/main" id="{B6378B31-C7F4-434B-85E1-748CD227D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133" y="1748295"/>
            <a:ext cx="8149209" cy="41068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On entry to the function:</a:t>
            </a:r>
          </a:p>
          <a:p>
            <a:r>
              <a:rPr lang="en-US" dirty="0"/>
              <a:t>Set up the activation record</a:t>
            </a:r>
          </a:p>
          <a:p>
            <a:pPr marL="0" indent="0">
              <a:buNone/>
            </a:pPr>
            <a:r>
              <a:rPr lang="en-US" b="1" dirty="0"/>
              <a:t>On exit from the function</a:t>
            </a:r>
          </a:p>
          <a:p>
            <a:r>
              <a:rPr lang="en-US" dirty="0"/>
              <a:t>Break down the activation record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1BE2C4B-8480-48DA-8079-10C455C746CD}"/>
              </a:ext>
            </a:extLst>
          </p:cNvPr>
          <p:cNvGrpSpPr/>
          <p:nvPr/>
        </p:nvGrpSpPr>
        <p:grpSpPr>
          <a:xfrm>
            <a:off x="546655" y="3915434"/>
            <a:ext cx="4189765" cy="1073156"/>
            <a:chOff x="546655" y="3915434"/>
            <a:chExt cx="4189765" cy="107315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E51D500-F17A-4618-B110-DB96846D2F09}"/>
                </a:ext>
              </a:extLst>
            </p:cNvPr>
            <p:cNvGrpSpPr/>
            <p:nvPr/>
          </p:nvGrpSpPr>
          <p:grpSpPr>
            <a:xfrm>
              <a:off x="546655" y="3915434"/>
              <a:ext cx="4189765" cy="1073156"/>
              <a:chOff x="546655" y="3915434"/>
              <a:chExt cx="4189765" cy="1073156"/>
            </a:xfrm>
          </p:grpSpPr>
          <p:sp>
            <p:nvSpPr>
              <p:cNvPr id="4" name="Cloud 3">
                <a:extLst>
                  <a:ext uri="{FF2B5EF4-FFF2-40B4-BE49-F238E27FC236}">
                    <a16:creationId xmlns:a16="http://schemas.microsoft.com/office/drawing/2014/main" id="{AE7CAD5A-BA06-45A0-9A24-E6C2D9A7EC07}"/>
                  </a:ext>
                </a:extLst>
              </p:cNvPr>
              <p:cNvSpPr/>
              <p:nvPr/>
            </p:nvSpPr>
            <p:spPr>
              <a:xfrm rot="188047">
                <a:off x="546655" y="3915434"/>
                <a:ext cx="4189765" cy="1073156"/>
              </a:xfrm>
              <a:prstGeom prst="cloud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66D6772-D546-4462-8C8B-AE3D514D5CE1}"/>
                  </a:ext>
                </a:extLst>
              </p:cNvPr>
              <p:cNvSpPr/>
              <p:nvPr/>
            </p:nvSpPr>
            <p:spPr>
              <a:xfrm>
                <a:off x="803088" y="4359679"/>
                <a:ext cx="250514" cy="184666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8EB28FD9-063C-4470-AA44-D62673B61720}"/>
                  </a:ext>
                </a:extLst>
              </p:cNvPr>
              <p:cNvSpPr/>
              <p:nvPr/>
            </p:nvSpPr>
            <p:spPr>
              <a:xfrm>
                <a:off x="3747247" y="4499376"/>
                <a:ext cx="372284" cy="11962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D0067ED-3F9B-493A-8951-B6F15D0D9CE3}"/>
                </a:ext>
              </a:extLst>
            </p:cNvPr>
            <p:cNvSpPr txBox="1"/>
            <p:nvPr/>
          </p:nvSpPr>
          <p:spPr>
            <a:xfrm>
              <a:off x="914894" y="4222377"/>
              <a:ext cx="34090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Make function prologue/epilogue</a:t>
              </a: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082D8888-71C6-4699-88C8-AADAD53D3175}"/>
              </a:ext>
            </a:extLst>
          </p:cNvPr>
          <p:cNvSpPr txBox="1"/>
          <p:nvPr/>
        </p:nvSpPr>
        <p:spPr>
          <a:xfrm>
            <a:off x="7731651" y="1351676"/>
            <a:ext cx="1391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enter &lt;proc&gt;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877949A-BDEB-4416-A2C1-46E0CA201F72}"/>
              </a:ext>
            </a:extLst>
          </p:cNvPr>
          <p:cNvSpPr txBox="1"/>
          <p:nvPr/>
        </p:nvSpPr>
        <p:spPr>
          <a:xfrm>
            <a:off x="7731651" y="1702433"/>
            <a:ext cx="1378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leave &lt;proc&gt;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D451891-AF08-4940-B61D-132D18495BD1}"/>
              </a:ext>
            </a:extLst>
          </p:cNvPr>
          <p:cNvSpPr txBox="1"/>
          <p:nvPr/>
        </p:nvSpPr>
        <p:spPr>
          <a:xfrm>
            <a:off x="6445625" y="2475180"/>
            <a:ext cx="18188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pushq</a:t>
            </a:r>
            <a:r>
              <a:rPr lang="en-US" dirty="0"/>
              <a:t> %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 err="1"/>
              <a:t>movq</a:t>
            </a:r>
            <a:r>
              <a:rPr lang="en-US" dirty="0"/>
              <a:t> %</a:t>
            </a:r>
            <a:r>
              <a:rPr lang="en-US" dirty="0" err="1"/>
              <a:t>rsp</a:t>
            </a:r>
            <a:r>
              <a:rPr lang="en-US" dirty="0"/>
              <a:t>, %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 err="1"/>
              <a:t>addq</a:t>
            </a:r>
            <a:r>
              <a:rPr lang="en-US" dirty="0"/>
              <a:t> $16, %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 err="1"/>
              <a:t>subq</a:t>
            </a:r>
            <a:r>
              <a:rPr lang="en-US" dirty="0"/>
              <a:t> $X, %</a:t>
            </a:r>
            <a:r>
              <a:rPr lang="en-US" dirty="0" err="1"/>
              <a:t>rsp</a:t>
            </a:r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F75C39C-4942-411E-9BA0-7B5E4001F6B9}"/>
              </a:ext>
            </a:extLst>
          </p:cNvPr>
          <p:cNvSpPr txBox="1"/>
          <p:nvPr/>
        </p:nvSpPr>
        <p:spPr>
          <a:xfrm>
            <a:off x="8764615" y="2475180"/>
            <a:ext cx="16201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addq</a:t>
            </a:r>
            <a:r>
              <a:rPr lang="en-US" dirty="0"/>
              <a:t> $X, %</a:t>
            </a:r>
            <a:r>
              <a:rPr lang="en-US" dirty="0" err="1"/>
              <a:t>rsp</a:t>
            </a:r>
            <a:r>
              <a:rPr lang="en-US" dirty="0"/>
              <a:t>  </a:t>
            </a:r>
          </a:p>
          <a:p>
            <a:r>
              <a:rPr lang="en-US" dirty="0" err="1"/>
              <a:t>popq</a:t>
            </a:r>
            <a:r>
              <a:rPr lang="en-US" dirty="0"/>
              <a:t> %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 err="1"/>
              <a:t>retq</a:t>
            </a:r>
            <a:endParaRPr lang="en-US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50592FB-9023-4258-9261-15287B907625}"/>
              </a:ext>
            </a:extLst>
          </p:cNvPr>
          <p:cNvSpPr txBox="1"/>
          <p:nvPr/>
        </p:nvSpPr>
        <p:spPr>
          <a:xfrm>
            <a:off x="8983190" y="2166577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Epilogue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E44D4E5-7956-426F-98C8-07EBA63EF53E}"/>
              </a:ext>
            </a:extLst>
          </p:cNvPr>
          <p:cNvSpPr txBox="1"/>
          <p:nvPr/>
        </p:nvSpPr>
        <p:spPr>
          <a:xfrm>
            <a:off x="6930218" y="2166577"/>
            <a:ext cx="103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Prologue</a:t>
            </a:r>
          </a:p>
        </p:txBody>
      </p: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262A16FA-3D73-47BC-807C-398C341977C9}"/>
              </a:ext>
            </a:extLst>
          </p:cNvPr>
          <p:cNvCxnSpPr>
            <a:stCxn id="60" idx="0"/>
            <a:endCxn id="55" idx="1"/>
          </p:cNvCxnSpPr>
          <p:nvPr/>
        </p:nvCxnSpPr>
        <p:spPr>
          <a:xfrm rot="5400000" flipH="1" flipV="1">
            <a:off x="7275279" y="1710206"/>
            <a:ext cx="630235" cy="282509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or: Elbow 61">
            <a:extLst>
              <a:ext uri="{FF2B5EF4-FFF2-40B4-BE49-F238E27FC236}">
                <a16:creationId xmlns:a16="http://schemas.microsoft.com/office/drawing/2014/main" id="{B998052F-2AD8-4909-AF17-0A2AFF21C6D6}"/>
              </a:ext>
            </a:extLst>
          </p:cNvPr>
          <p:cNvCxnSpPr>
            <a:stCxn id="56" idx="3"/>
            <a:endCxn id="59" idx="0"/>
          </p:cNvCxnSpPr>
          <p:nvPr/>
        </p:nvCxnSpPr>
        <p:spPr>
          <a:xfrm>
            <a:off x="9110362" y="1887099"/>
            <a:ext cx="374729" cy="279478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239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</p:bldLst>
  </p:timing>
</p:sld>
</file>

<file path=ppt/slides/slide2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E067923-DFE0-4A07-8933-C103EB19918A}"/>
              </a:ext>
            </a:extLst>
          </p:cNvPr>
          <p:cNvSpPr txBox="1"/>
          <p:nvPr/>
        </p:nvSpPr>
        <p:spPr>
          <a:xfrm>
            <a:off x="7731651" y="1351676"/>
            <a:ext cx="1391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enter &lt;proc&gt;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6FED5F-6E98-4758-ADA1-9A1A83239578}"/>
              </a:ext>
            </a:extLst>
          </p:cNvPr>
          <p:cNvSpPr txBox="1"/>
          <p:nvPr/>
        </p:nvSpPr>
        <p:spPr>
          <a:xfrm>
            <a:off x="7731651" y="1702433"/>
            <a:ext cx="1378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leave &lt;proc&gt;</a:t>
            </a:r>
          </a:p>
        </p:txBody>
      </p:sp>
      <p:sp>
        <p:nvSpPr>
          <p:cNvPr id="32" name="Slide Number Placeholder 4">
            <a:extLst>
              <a:ext uri="{FF2B5EF4-FFF2-40B4-BE49-F238E27FC236}">
                <a16:creationId xmlns:a16="http://schemas.microsoft.com/office/drawing/2014/main" id="{36A2BB9B-5210-4D26-931C-B33500BA5E8C}"/>
              </a:ext>
            </a:extLst>
          </p:cNvPr>
          <p:cNvSpPr txBox="1">
            <a:spLocks/>
          </p:cNvSpPr>
          <p:nvPr/>
        </p:nvSpPr>
        <p:spPr>
          <a:xfrm>
            <a:off x="7003053" y="64964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5949831-8C71-49A7-A206-657DC8615E42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63BB17-7F3B-484C-8104-1089B1EEE3AC}"/>
              </a:ext>
            </a:extLst>
          </p:cNvPr>
          <p:cNvSpPr txBox="1"/>
          <p:nvPr/>
        </p:nvSpPr>
        <p:spPr>
          <a:xfrm>
            <a:off x="6445625" y="2475180"/>
            <a:ext cx="18188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pushq</a:t>
            </a:r>
            <a:r>
              <a:rPr lang="en-US" dirty="0"/>
              <a:t> %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 err="1"/>
              <a:t>movq</a:t>
            </a:r>
            <a:r>
              <a:rPr lang="en-US" dirty="0"/>
              <a:t> %</a:t>
            </a:r>
            <a:r>
              <a:rPr lang="en-US" dirty="0" err="1"/>
              <a:t>rsp</a:t>
            </a:r>
            <a:r>
              <a:rPr lang="en-US" dirty="0"/>
              <a:t>, %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 err="1"/>
              <a:t>addq</a:t>
            </a:r>
            <a:r>
              <a:rPr lang="en-US" dirty="0"/>
              <a:t> $16, %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 err="1"/>
              <a:t>subq</a:t>
            </a:r>
            <a:r>
              <a:rPr lang="en-US" dirty="0"/>
              <a:t> $X, %</a:t>
            </a:r>
            <a:r>
              <a:rPr lang="en-US" dirty="0" err="1"/>
              <a:t>rsp</a:t>
            </a: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9E28294-659B-4288-82F5-9FCBB1FF1E53}"/>
              </a:ext>
            </a:extLst>
          </p:cNvPr>
          <p:cNvSpPr txBox="1"/>
          <p:nvPr/>
        </p:nvSpPr>
        <p:spPr>
          <a:xfrm>
            <a:off x="8764615" y="2475180"/>
            <a:ext cx="16201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addq</a:t>
            </a:r>
            <a:r>
              <a:rPr lang="en-US" dirty="0"/>
              <a:t> $X, %</a:t>
            </a:r>
            <a:r>
              <a:rPr lang="en-US" dirty="0" err="1"/>
              <a:t>rsp</a:t>
            </a:r>
            <a:r>
              <a:rPr lang="en-US" dirty="0"/>
              <a:t>  </a:t>
            </a:r>
          </a:p>
          <a:p>
            <a:r>
              <a:rPr lang="en-US" dirty="0" err="1"/>
              <a:t>popq</a:t>
            </a:r>
            <a:r>
              <a:rPr lang="en-US" dirty="0"/>
              <a:t> %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 err="1"/>
              <a:t>retq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57B4FD-7CEE-4F6E-BD33-77B3B36D69C6}"/>
              </a:ext>
            </a:extLst>
          </p:cNvPr>
          <p:cNvSpPr txBox="1"/>
          <p:nvPr/>
        </p:nvSpPr>
        <p:spPr>
          <a:xfrm>
            <a:off x="8983190" y="2166577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Epilogue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1D45615-CE13-415A-97DE-305CD4174A50}"/>
              </a:ext>
            </a:extLst>
          </p:cNvPr>
          <p:cNvSpPr txBox="1"/>
          <p:nvPr/>
        </p:nvSpPr>
        <p:spPr>
          <a:xfrm>
            <a:off x="6930218" y="2166577"/>
            <a:ext cx="103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Prologue</a:t>
            </a:r>
          </a:p>
        </p:txBody>
      </p: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3814567C-4D6C-45EC-BC71-02EBAD784962}"/>
              </a:ext>
            </a:extLst>
          </p:cNvPr>
          <p:cNvCxnSpPr>
            <a:stCxn id="39" idx="0"/>
            <a:endCxn id="18" idx="1"/>
          </p:cNvCxnSpPr>
          <p:nvPr/>
        </p:nvCxnSpPr>
        <p:spPr>
          <a:xfrm rot="5400000" flipH="1" flipV="1">
            <a:off x="7275279" y="1710206"/>
            <a:ext cx="630235" cy="282509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8C54495C-73C7-4C53-84DB-F3D6349B5FD7}"/>
              </a:ext>
            </a:extLst>
          </p:cNvPr>
          <p:cNvCxnSpPr>
            <a:stCxn id="19" idx="3"/>
            <a:endCxn id="7" idx="0"/>
          </p:cNvCxnSpPr>
          <p:nvPr/>
        </p:nvCxnSpPr>
        <p:spPr>
          <a:xfrm>
            <a:off x="9110362" y="1887099"/>
            <a:ext cx="374729" cy="279478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E1E864C-00E1-4232-9185-193A83A49C3E}"/>
              </a:ext>
            </a:extLst>
          </p:cNvPr>
          <p:cNvSpPr txBox="1"/>
          <p:nvPr/>
        </p:nvSpPr>
        <p:spPr>
          <a:xfrm>
            <a:off x="286940" y="2746189"/>
            <a:ext cx="1374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 main(){</a:t>
            </a:r>
            <a:br>
              <a:rPr lang="en-US" dirty="0"/>
            </a:br>
            <a:r>
              <a:rPr lang="en-US" dirty="0"/>
              <a:t>}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2168844-7786-47AD-85FC-6B34DA65AE25}"/>
              </a:ext>
            </a:extLst>
          </p:cNvPr>
          <p:cNvSpPr txBox="1"/>
          <p:nvPr/>
        </p:nvSpPr>
        <p:spPr>
          <a:xfrm>
            <a:off x="1911432" y="2746189"/>
            <a:ext cx="1251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enter main</a:t>
            </a:r>
          </a:p>
          <a:p>
            <a:r>
              <a:rPr lang="en-US" dirty="0"/>
              <a:t>leave main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E4926FD-E16D-4612-B426-2773529CED1F}"/>
              </a:ext>
            </a:extLst>
          </p:cNvPr>
          <p:cNvSpPr txBox="1"/>
          <p:nvPr/>
        </p:nvSpPr>
        <p:spPr>
          <a:xfrm>
            <a:off x="3322585" y="2746189"/>
            <a:ext cx="277108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lbl_main</a:t>
            </a:r>
            <a:r>
              <a:rPr lang="en-US" dirty="0"/>
              <a:t>: </a:t>
            </a:r>
            <a:r>
              <a:rPr lang="en-US" dirty="0" err="1"/>
              <a:t>pushq</a:t>
            </a:r>
            <a:r>
              <a:rPr lang="en-US" dirty="0"/>
              <a:t> %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/>
              <a:t>                  </a:t>
            </a:r>
            <a:r>
              <a:rPr lang="en-US" dirty="0" err="1"/>
              <a:t>movq</a:t>
            </a:r>
            <a:r>
              <a:rPr lang="en-US" dirty="0"/>
              <a:t> %</a:t>
            </a:r>
            <a:r>
              <a:rPr lang="en-US" dirty="0" err="1"/>
              <a:t>rsp</a:t>
            </a:r>
            <a:r>
              <a:rPr lang="en-US" dirty="0"/>
              <a:t>, %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/>
              <a:t>                  </a:t>
            </a:r>
            <a:r>
              <a:rPr lang="en-US" dirty="0" err="1"/>
              <a:t>addq</a:t>
            </a:r>
            <a:r>
              <a:rPr lang="en-US" dirty="0"/>
              <a:t> $16, %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/>
              <a:t>                  </a:t>
            </a:r>
            <a:r>
              <a:rPr lang="en-US" dirty="0" err="1"/>
              <a:t>subq</a:t>
            </a:r>
            <a:r>
              <a:rPr lang="en-US" dirty="0"/>
              <a:t> $0, %</a:t>
            </a:r>
            <a:r>
              <a:rPr lang="en-US" dirty="0" err="1"/>
              <a:t>rsp</a:t>
            </a:r>
            <a:endParaRPr lang="en-US" dirty="0"/>
          </a:p>
          <a:p>
            <a:r>
              <a:rPr lang="en-US" dirty="0"/>
              <a:t>                  </a:t>
            </a:r>
            <a:r>
              <a:rPr lang="en-US" dirty="0" err="1"/>
              <a:t>addq</a:t>
            </a:r>
            <a:r>
              <a:rPr lang="en-US" dirty="0"/>
              <a:t> $0, %</a:t>
            </a:r>
            <a:r>
              <a:rPr lang="en-US" dirty="0" err="1"/>
              <a:t>rsp</a:t>
            </a:r>
            <a:r>
              <a:rPr lang="en-US" dirty="0"/>
              <a:t>  </a:t>
            </a:r>
          </a:p>
          <a:p>
            <a:r>
              <a:rPr lang="en-US" dirty="0"/>
              <a:t>                  </a:t>
            </a:r>
            <a:r>
              <a:rPr lang="en-US" dirty="0" err="1"/>
              <a:t>pushq</a:t>
            </a:r>
            <a:r>
              <a:rPr lang="en-US" dirty="0"/>
              <a:t> %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/>
              <a:t>                  </a:t>
            </a:r>
            <a:r>
              <a:rPr lang="en-US" dirty="0" err="1"/>
              <a:t>retq</a:t>
            </a:r>
            <a:endParaRPr lang="en-US" dirty="0"/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3DF794-211B-4F77-A558-4454E03B4C2B}"/>
              </a:ext>
            </a:extLst>
          </p:cNvPr>
          <p:cNvSpPr txBox="1"/>
          <p:nvPr/>
        </p:nvSpPr>
        <p:spPr>
          <a:xfrm>
            <a:off x="268941" y="2336906"/>
            <a:ext cx="960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/>
              <a:t>src</a:t>
            </a:r>
            <a:r>
              <a:rPr lang="en-US" b="1" u="sng" dirty="0"/>
              <a:t> code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BC03F9-D77C-4B3F-9D1B-7980DBBE5DC7}"/>
              </a:ext>
            </a:extLst>
          </p:cNvPr>
          <p:cNvSpPr txBox="1"/>
          <p:nvPr/>
        </p:nvSpPr>
        <p:spPr>
          <a:xfrm>
            <a:off x="3337297" y="2336906"/>
            <a:ext cx="1087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/>
              <a:t>asm</a:t>
            </a:r>
            <a:r>
              <a:rPr lang="en-US" b="1" u="sng" dirty="0"/>
              <a:t> code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0B79464-0014-4A98-9AF5-2DBC8E59892F}"/>
              </a:ext>
            </a:extLst>
          </p:cNvPr>
          <p:cNvSpPr txBox="1"/>
          <p:nvPr/>
        </p:nvSpPr>
        <p:spPr>
          <a:xfrm>
            <a:off x="2026023" y="2336906"/>
            <a:ext cx="1021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3ac code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3B8E74D4-E8A2-4D53-9F4E-5DF869657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451" y="26113"/>
            <a:ext cx="10147549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Generating Code for Quads: enter/leave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Code Generation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86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6" grpId="0"/>
      <p:bldP spid="37" grpId="0"/>
      <p:bldP spid="7" grpId="0"/>
      <p:bldP spid="39" grpId="0"/>
      <p:bldP spid="31" grpId="0"/>
      <p:bldP spid="54" grpId="0"/>
      <p:bldP spid="11" grpId="0"/>
      <p:bldP spid="25" grpId="0"/>
      <p:bldP spid="26" grpId="0"/>
    </p:bldLst>
  </p:timing>
</p:sld>
</file>

<file path=ppt/slides/slide25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11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Generating Code for Quads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Code Generation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8C0E8EAD-8AE9-499A-BA90-E5FFF69FE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25</a:t>
            </a:fld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9205F5F-897B-4742-A91F-4CB913872B1D}"/>
              </a:ext>
            </a:extLst>
          </p:cNvPr>
          <p:cNvSpPr/>
          <p:nvPr/>
        </p:nvSpPr>
        <p:spPr>
          <a:xfrm>
            <a:off x="1991995" y="2033558"/>
            <a:ext cx="3020186" cy="1104029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13C7FAC-5567-48D6-8D9E-B5DEE3F49FCA}"/>
              </a:ext>
            </a:extLst>
          </p:cNvPr>
          <p:cNvSpPr txBox="1"/>
          <p:nvPr/>
        </p:nvSpPr>
        <p:spPr>
          <a:xfrm>
            <a:off x="6055508" y="2161819"/>
            <a:ext cx="419416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/>
              <a:t>For assignment-style quads…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31FD6A9-222A-4D28-BC66-53AA424B9EAD}"/>
              </a:ext>
            </a:extLst>
          </p:cNvPr>
          <p:cNvSpPr txBox="1"/>
          <p:nvPr/>
        </p:nvSpPr>
        <p:spPr>
          <a:xfrm>
            <a:off x="6060426" y="2650727"/>
            <a:ext cx="420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1) Load operand </a:t>
            </a:r>
            <a:r>
              <a:rPr lang="en-US" dirty="0" err="1"/>
              <a:t>src</a:t>
            </a:r>
            <a:r>
              <a:rPr lang="en-US" dirty="0"/>
              <a:t> locations into registers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6D36F63-053C-4D56-9E1F-ABBB0DF9316A}"/>
              </a:ext>
            </a:extLst>
          </p:cNvPr>
          <p:cNvSpPr txBox="1"/>
          <p:nvPr/>
        </p:nvSpPr>
        <p:spPr>
          <a:xfrm>
            <a:off x="6065343" y="3040330"/>
            <a:ext cx="3020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2) Compute a value to register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F447ABF-7E73-432B-BA2F-592E460D8130}"/>
              </a:ext>
            </a:extLst>
          </p:cNvPr>
          <p:cNvSpPr txBox="1"/>
          <p:nvPr/>
        </p:nvSpPr>
        <p:spPr>
          <a:xfrm>
            <a:off x="6077635" y="3420102"/>
            <a:ext cx="2889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3) Store result at </a:t>
            </a:r>
            <a:r>
              <a:rPr lang="en-US" dirty="0" err="1"/>
              <a:t>dst</a:t>
            </a:r>
            <a:r>
              <a:rPr lang="en-US" dirty="0"/>
              <a:t> location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28A3BC3-E275-4EFA-AE44-F2922D34CF04}"/>
              </a:ext>
            </a:extLst>
          </p:cNvPr>
          <p:cNvSpPr txBox="1"/>
          <p:nvPr/>
        </p:nvSpPr>
        <p:spPr>
          <a:xfrm>
            <a:off x="2030095" y="4530543"/>
            <a:ext cx="1312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call &lt;name&gt;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DE31922-0B0B-4447-B22A-A0B9E37EBACC}"/>
              </a:ext>
            </a:extLst>
          </p:cNvPr>
          <p:cNvSpPr txBox="1"/>
          <p:nvPr/>
        </p:nvSpPr>
        <p:spPr>
          <a:xfrm>
            <a:off x="2030096" y="4802881"/>
            <a:ext cx="2298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setin</a:t>
            </a:r>
            <a:r>
              <a:rPr lang="en-US" dirty="0"/>
              <a:t> &lt;int&gt; &lt;operand&gt;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6AAADE8-2EBD-4C9B-87B4-5A585FDD18E1}"/>
              </a:ext>
            </a:extLst>
          </p:cNvPr>
          <p:cNvSpPr txBox="1"/>
          <p:nvPr/>
        </p:nvSpPr>
        <p:spPr>
          <a:xfrm>
            <a:off x="2030096" y="5504395"/>
            <a:ext cx="2389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setout &lt;int&gt; &lt;operand&gt;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131F136-02D5-4C97-B6F9-8B9A5BFE6129}"/>
              </a:ext>
            </a:extLst>
          </p:cNvPr>
          <p:cNvSpPr txBox="1"/>
          <p:nvPr/>
        </p:nvSpPr>
        <p:spPr>
          <a:xfrm>
            <a:off x="2030095" y="5855157"/>
            <a:ext cx="2407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getout</a:t>
            </a:r>
            <a:r>
              <a:rPr lang="en-US" dirty="0"/>
              <a:t> &lt;int&gt; &lt;operand&gt;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6D53DD3-1B20-4E36-AB99-857BC69C269D}"/>
              </a:ext>
            </a:extLst>
          </p:cNvPr>
          <p:cNvSpPr txBox="1"/>
          <p:nvPr/>
        </p:nvSpPr>
        <p:spPr>
          <a:xfrm>
            <a:off x="2030096" y="5153638"/>
            <a:ext cx="2316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getin</a:t>
            </a:r>
            <a:r>
              <a:rPr lang="en-US" dirty="0"/>
              <a:t> &lt;int&gt; &lt;operand&gt;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52519D2-D0CE-45C0-A21F-882DBB452CA2}"/>
              </a:ext>
            </a:extLst>
          </p:cNvPr>
          <p:cNvSpPr txBox="1"/>
          <p:nvPr/>
        </p:nvSpPr>
        <p:spPr>
          <a:xfrm>
            <a:off x="2030096" y="1322309"/>
            <a:ext cx="1391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enter &lt;proc&gt;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1DB7F4F-2A62-4EF4-8B6D-42DBD464FAE7}"/>
              </a:ext>
            </a:extLst>
          </p:cNvPr>
          <p:cNvSpPr txBox="1"/>
          <p:nvPr/>
        </p:nvSpPr>
        <p:spPr>
          <a:xfrm>
            <a:off x="2030096" y="1673066"/>
            <a:ext cx="1378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leave &lt;proc&gt;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CC193E1-40DF-44A0-9C2D-BCF252E03092}"/>
              </a:ext>
            </a:extLst>
          </p:cNvPr>
          <p:cNvSpPr txBox="1"/>
          <p:nvPr/>
        </p:nvSpPr>
        <p:spPr>
          <a:xfrm>
            <a:off x="2030095" y="3442412"/>
            <a:ext cx="2036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ifz</a:t>
            </a:r>
            <a:r>
              <a:rPr lang="en-US" dirty="0"/>
              <a:t> &lt;</a:t>
            </a:r>
            <a:r>
              <a:rPr lang="en-US" dirty="0" err="1"/>
              <a:t>opd</a:t>
            </a:r>
            <a:r>
              <a:rPr lang="en-US" dirty="0"/>
              <a:t>&gt; </a:t>
            </a:r>
            <a:r>
              <a:rPr lang="en-US" dirty="0" err="1"/>
              <a:t>goto</a:t>
            </a:r>
            <a:r>
              <a:rPr lang="en-US" dirty="0"/>
              <a:t> &lt;</a:t>
            </a:r>
            <a:r>
              <a:rPr lang="en-US" dirty="0" err="1"/>
              <a:t>lbl</a:t>
            </a:r>
            <a:r>
              <a:rPr lang="en-US" dirty="0"/>
              <a:t>&gt;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0595C2B-AC1D-4436-A90D-A7AEC5E0DE00}"/>
              </a:ext>
            </a:extLst>
          </p:cNvPr>
          <p:cNvSpPr txBox="1"/>
          <p:nvPr/>
        </p:nvSpPr>
        <p:spPr>
          <a:xfrm>
            <a:off x="2030096" y="3793169"/>
            <a:ext cx="814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goto</a:t>
            </a:r>
            <a:r>
              <a:rPr lang="en-US" dirty="0"/>
              <a:t> Li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5646BC8-1EE4-41C6-B155-9B51672E1FFD}"/>
              </a:ext>
            </a:extLst>
          </p:cNvPr>
          <p:cNvSpPr txBox="1"/>
          <p:nvPr/>
        </p:nvSpPr>
        <p:spPr>
          <a:xfrm>
            <a:off x="2030095" y="3091655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</a:t>
            </a:r>
            <a:r>
              <a:rPr lang="en-US" dirty="0" err="1"/>
              <a:t>lbl</a:t>
            </a:r>
            <a:r>
              <a:rPr lang="en-US" dirty="0"/>
              <a:t>&gt;: &lt;INSTR&gt;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A0BFCAC-B9F9-461F-A90A-0A9C5C03F379}"/>
              </a:ext>
            </a:extLst>
          </p:cNvPr>
          <p:cNvSpPr txBox="1"/>
          <p:nvPr/>
        </p:nvSpPr>
        <p:spPr>
          <a:xfrm>
            <a:off x="2030096" y="2721979"/>
            <a:ext cx="3139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</a:t>
            </a:r>
            <a:r>
              <a:rPr lang="en-US" dirty="0" err="1"/>
              <a:t>opd</a:t>
            </a:r>
            <a:r>
              <a:rPr lang="en-US" dirty="0"/>
              <a:t>&gt; := &lt;</a:t>
            </a:r>
            <a:r>
              <a:rPr lang="en-US" dirty="0" err="1"/>
              <a:t>opd</a:t>
            </a:r>
            <a:r>
              <a:rPr lang="en-US" dirty="0"/>
              <a:t>&gt;  &lt;</a:t>
            </a:r>
            <a:r>
              <a:rPr lang="en-US" dirty="0" err="1"/>
              <a:t>opr</a:t>
            </a:r>
            <a:r>
              <a:rPr lang="en-US" dirty="0"/>
              <a:t>&gt;  &lt;</a:t>
            </a:r>
            <a:r>
              <a:rPr lang="en-US" dirty="0" err="1"/>
              <a:t>opd</a:t>
            </a:r>
            <a:r>
              <a:rPr lang="en-US" dirty="0"/>
              <a:t>&gt;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801E363-95EF-4BE9-9BF1-46DAF76AD75D}"/>
              </a:ext>
            </a:extLst>
          </p:cNvPr>
          <p:cNvSpPr txBox="1"/>
          <p:nvPr/>
        </p:nvSpPr>
        <p:spPr>
          <a:xfrm>
            <a:off x="2030095" y="2371222"/>
            <a:ext cx="2374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</a:t>
            </a:r>
            <a:r>
              <a:rPr lang="en-US" dirty="0" err="1"/>
              <a:t>opd</a:t>
            </a:r>
            <a:r>
              <a:rPr lang="en-US" dirty="0"/>
              <a:t>&gt; :=  &lt;</a:t>
            </a:r>
            <a:r>
              <a:rPr lang="en-US" dirty="0" err="1"/>
              <a:t>opr</a:t>
            </a:r>
            <a:r>
              <a:rPr lang="en-US" dirty="0"/>
              <a:t>&gt;  &lt;</a:t>
            </a:r>
            <a:r>
              <a:rPr lang="en-US" dirty="0" err="1"/>
              <a:t>opd</a:t>
            </a:r>
            <a:r>
              <a:rPr lang="en-US" dirty="0"/>
              <a:t>&gt;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0647E4B-5729-4872-B576-8D11A30B3002}"/>
              </a:ext>
            </a:extLst>
          </p:cNvPr>
          <p:cNvSpPr txBox="1"/>
          <p:nvPr/>
        </p:nvSpPr>
        <p:spPr>
          <a:xfrm>
            <a:off x="2030095" y="2020465"/>
            <a:ext cx="1661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</a:t>
            </a:r>
            <a:r>
              <a:rPr lang="en-US" dirty="0" err="1"/>
              <a:t>opd</a:t>
            </a:r>
            <a:r>
              <a:rPr lang="en-US" dirty="0"/>
              <a:t>&gt; := &lt;</a:t>
            </a:r>
            <a:r>
              <a:rPr lang="en-US" dirty="0" err="1"/>
              <a:t>opd</a:t>
            </a:r>
            <a:r>
              <a:rPr lang="en-US" dirty="0"/>
              <a:t>&gt;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7DCB98A-3059-4E47-9AEF-444043034D8E}"/>
              </a:ext>
            </a:extLst>
          </p:cNvPr>
          <p:cNvSpPr txBox="1"/>
          <p:nvPr/>
        </p:nvSpPr>
        <p:spPr>
          <a:xfrm>
            <a:off x="2052840" y="4143926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nop</a:t>
            </a:r>
            <a:endParaRPr lang="en-US" dirty="0"/>
          </a:p>
        </p:txBody>
      </p:sp>
      <p:pic>
        <p:nvPicPr>
          <p:cNvPr id="62" name="Picture 61" descr="Image result for in progress">
            <a:extLst>
              <a:ext uri="{FF2B5EF4-FFF2-40B4-BE49-F238E27FC236}">
                <a16:creationId xmlns:a16="http://schemas.microsoft.com/office/drawing/2014/main" id="{41F33552-514E-4469-BBDB-EC8AF4E6B2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58" t="30333" r="18905" b="44714"/>
          <a:stretch/>
        </p:blipFill>
        <p:spPr bwMode="auto">
          <a:xfrm>
            <a:off x="1766442" y="1351320"/>
            <a:ext cx="286398" cy="29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2" descr="Image result for in progress">
            <a:extLst>
              <a:ext uri="{FF2B5EF4-FFF2-40B4-BE49-F238E27FC236}">
                <a16:creationId xmlns:a16="http://schemas.microsoft.com/office/drawing/2014/main" id="{2AEECDC3-9D4D-40F8-B17C-F91E069240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58" t="30333" r="18905" b="44714"/>
          <a:stretch/>
        </p:blipFill>
        <p:spPr bwMode="auto">
          <a:xfrm>
            <a:off x="1781682" y="1683426"/>
            <a:ext cx="286398" cy="29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30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</p:bldLst>
  </p:timing>
</p:sld>
</file>

<file path=ppt/slides/slide26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id="{54F6F06E-9952-4557-AAD4-A874EF8927BD}"/>
              </a:ext>
            </a:extLst>
          </p:cNvPr>
          <p:cNvSpPr txBox="1"/>
          <p:nvPr/>
        </p:nvSpPr>
        <p:spPr>
          <a:xfrm>
            <a:off x="698842" y="3699389"/>
            <a:ext cx="957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ASM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11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Assignment-Style Quads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Code Generation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8C0E8EAD-8AE9-499A-BA90-E5FFF69FE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26</a:t>
            </a:fld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522B980-ADF8-42ED-B333-11044382B20F}"/>
              </a:ext>
            </a:extLst>
          </p:cNvPr>
          <p:cNvSpPr txBox="1"/>
          <p:nvPr/>
        </p:nvSpPr>
        <p:spPr>
          <a:xfrm>
            <a:off x="1043669" y="2328313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[a] := [b] + 4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3FE67B1-C16D-486E-9B01-8F608F783224}"/>
              </a:ext>
            </a:extLst>
          </p:cNvPr>
          <p:cNvSpPr txBox="1"/>
          <p:nvPr/>
        </p:nvSpPr>
        <p:spPr>
          <a:xfrm>
            <a:off x="1141181" y="4133975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-24(%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480B4CE-482E-4296-8C58-ED383C9BF181}"/>
              </a:ext>
            </a:extLst>
          </p:cNvPr>
          <p:cNvSpPr txBox="1"/>
          <p:nvPr/>
        </p:nvSpPr>
        <p:spPr>
          <a:xfrm>
            <a:off x="1125941" y="4492115"/>
            <a:ext cx="1976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$4,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DDD65A7-BD76-4F34-8633-1A9CC6858744}"/>
              </a:ext>
            </a:extLst>
          </p:cNvPr>
          <p:cNvSpPr txBox="1"/>
          <p:nvPr/>
        </p:nvSpPr>
        <p:spPr>
          <a:xfrm>
            <a:off x="1141181" y="4819775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F6BEC36-04AE-4E8D-8E9D-3D72C721B62F}"/>
              </a:ext>
            </a:extLst>
          </p:cNvPr>
          <p:cNvSpPr txBox="1"/>
          <p:nvPr/>
        </p:nvSpPr>
        <p:spPr>
          <a:xfrm>
            <a:off x="1156420" y="5185535"/>
            <a:ext cx="2528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gbl_a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6A4CAD2-E312-438C-A32E-1602FD897F0C}"/>
              </a:ext>
            </a:extLst>
          </p:cNvPr>
          <p:cNvSpPr txBox="1"/>
          <p:nvPr/>
        </p:nvSpPr>
        <p:spPr>
          <a:xfrm>
            <a:off x="649939" y="1972942"/>
            <a:ext cx="556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3AC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B43F3ED-3909-450A-981F-B37ADD07ABAF}"/>
              </a:ext>
            </a:extLst>
          </p:cNvPr>
          <p:cNvSpPr txBox="1"/>
          <p:nvPr/>
        </p:nvSpPr>
        <p:spPr>
          <a:xfrm>
            <a:off x="6055508" y="2161819"/>
            <a:ext cx="419416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/>
              <a:t>For assignment-style quads…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A2BAE88-6296-48B0-9F49-0A7514EBA0EA}"/>
              </a:ext>
            </a:extLst>
          </p:cNvPr>
          <p:cNvSpPr txBox="1"/>
          <p:nvPr/>
        </p:nvSpPr>
        <p:spPr>
          <a:xfrm>
            <a:off x="6060426" y="2650727"/>
            <a:ext cx="420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1) Load operand </a:t>
            </a:r>
            <a:r>
              <a:rPr lang="en-US" dirty="0" err="1"/>
              <a:t>src</a:t>
            </a:r>
            <a:r>
              <a:rPr lang="en-US" dirty="0"/>
              <a:t> locations into registers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B47966F-CA65-4D6E-9376-9C660C124057}"/>
              </a:ext>
            </a:extLst>
          </p:cNvPr>
          <p:cNvSpPr txBox="1"/>
          <p:nvPr/>
        </p:nvSpPr>
        <p:spPr>
          <a:xfrm>
            <a:off x="6065343" y="3040330"/>
            <a:ext cx="3020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2) Compute a value to register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1D874F3-8BD1-44F0-816B-8CBDF23B927F}"/>
              </a:ext>
            </a:extLst>
          </p:cNvPr>
          <p:cNvSpPr txBox="1"/>
          <p:nvPr/>
        </p:nvSpPr>
        <p:spPr>
          <a:xfrm>
            <a:off x="6077635" y="3420102"/>
            <a:ext cx="2889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3) Store result at </a:t>
            </a:r>
            <a:r>
              <a:rPr lang="en-US" dirty="0" err="1"/>
              <a:t>dst</a:t>
            </a:r>
            <a:r>
              <a:rPr lang="en-US" dirty="0"/>
              <a:t> location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50C701-72F1-4D77-AB12-DA66E9D57DC2}"/>
              </a:ext>
            </a:extLst>
          </p:cNvPr>
          <p:cNvSpPr txBox="1"/>
          <p:nvPr/>
        </p:nvSpPr>
        <p:spPr>
          <a:xfrm>
            <a:off x="699712" y="4070553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CCA8947-833C-472A-89AD-3A6E02A6ABFB}"/>
              </a:ext>
            </a:extLst>
          </p:cNvPr>
          <p:cNvSpPr txBox="1"/>
          <p:nvPr/>
        </p:nvSpPr>
        <p:spPr>
          <a:xfrm>
            <a:off x="699712" y="4451553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2C0D607-0516-4FC4-945E-4C1B99E39E40}"/>
              </a:ext>
            </a:extLst>
          </p:cNvPr>
          <p:cNvSpPr txBox="1"/>
          <p:nvPr/>
        </p:nvSpPr>
        <p:spPr>
          <a:xfrm>
            <a:off x="699712" y="4832553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2)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E4CDF5A-BF17-426C-9335-4D7A90BFA003}"/>
              </a:ext>
            </a:extLst>
          </p:cNvPr>
          <p:cNvSpPr txBox="1"/>
          <p:nvPr/>
        </p:nvSpPr>
        <p:spPr>
          <a:xfrm>
            <a:off x="699712" y="5191429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AA4BB27-88BF-425F-9A2E-3BEFA799B91B}"/>
              </a:ext>
            </a:extLst>
          </p:cNvPr>
          <p:cNvGrpSpPr/>
          <p:nvPr/>
        </p:nvGrpSpPr>
        <p:grpSpPr>
          <a:xfrm>
            <a:off x="1304364" y="1366422"/>
            <a:ext cx="4202384" cy="1041619"/>
            <a:chOff x="1304364" y="1366422"/>
            <a:chExt cx="4202384" cy="1041619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73C54FDA-4142-4188-8286-859540A6631A}"/>
                </a:ext>
              </a:extLst>
            </p:cNvPr>
            <p:cNvSpPr/>
            <p:nvPr/>
          </p:nvSpPr>
          <p:spPr>
            <a:xfrm>
              <a:off x="2560081" y="1366422"/>
              <a:ext cx="2946667" cy="887961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5370A06-00A9-4A6D-B0E6-959416177764}"/>
                </a:ext>
              </a:extLst>
            </p:cNvPr>
            <p:cNvSpPr txBox="1"/>
            <p:nvPr/>
          </p:nvSpPr>
          <p:spPr>
            <a:xfrm>
              <a:off x="2683539" y="1535946"/>
              <a:ext cx="28232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SymOpd</a:t>
              </a:r>
              <a:endPara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Symbol location: “</a:t>
              </a:r>
              <a:r>
                <a:rPr lang="en-US" b="1" dirty="0" err="1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gbl_a</a:t>
              </a:r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”</a:t>
              </a: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D4E2C37-C6FD-4854-8981-69A196BA1C5E}"/>
                </a:ext>
              </a:extLst>
            </p:cNvPr>
            <p:cNvSpPr/>
            <p:nvPr/>
          </p:nvSpPr>
          <p:spPr>
            <a:xfrm>
              <a:off x="1304364" y="1809968"/>
              <a:ext cx="1255718" cy="598073"/>
            </a:xfrm>
            <a:custGeom>
              <a:avLst/>
              <a:gdLst>
                <a:gd name="connsiteX0" fmla="*/ 0 w 213852"/>
                <a:gd name="connsiteY0" fmla="*/ 265471 h 265471"/>
                <a:gd name="connsiteX1" fmla="*/ 213852 w 213852"/>
                <a:gd name="connsiteY1" fmla="*/ 0 h 265471"/>
                <a:gd name="connsiteX0" fmla="*/ 0 w 2015758"/>
                <a:gd name="connsiteY0" fmla="*/ 301330 h 301330"/>
                <a:gd name="connsiteX1" fmla="*/ 2015758 w 2015758"/>
                <a:gd name="connsiteY1" fmla="*/ 0 h 301330"/>
                <a:gd name="connsiteX0" fmla="*/ 0 w 2015758"/>
                <a:gd name="connsiteY0" fmla="*/ 721537 h 721537"/>
                <a:gd name="connsiteX1" fmla="*/ 2015758 w 2015758"/>
                <a:gd name="connsiteY1" fmla="*/ 420207 h 721537"/>
                <a:gd name="connsiteX0" fmla="*/ 0 w 2526746"/>
                <a:gd name="connsiteY0" fmla="*/ 724368 h 724368"/>
                <a:gd name="connsiteX1" fmla="*/ 2526746 w 2526746"/>
                <a:gd name="connsiteY1" fmla="*/ 414074 h 724368"/>
                <a:gd name="connsiteX0" fmla="*/ 0 w 2526746"/>
                <a:gd name="connsiteY0" fmla="*/ 645737 h 645737"/>
                <a:gd name="connsiteX1" fmla="*/ 2526746 w 2526746"/>
                <a:gd name="connsiteY1" fmla="*/ 335443 h 645737"/>
                <a:gd name="connsiteX0" fmla="*/ 0 w 2526746"/>
                <a:gd name="connsiteY0" fmla="*/ 632088 h 632088"/>
                <a:gd name="connsiteX1" fmla="*/ 2526746 w 2526746"/>
                <a:gd name="connsiteY1" fmla="*/ 321794 h 632088"/>
                <a:gd name="connsiteX0" fmla="*/ 0 w 2526746"/>
                <a:gd name="connsiteY0" fmla="*/ 310294 h 310294"/>
                <a:gd name="connsiteX1" fmla="*/ 2526746 w 2526746"/>
                <a:gd name="connsiteY1" fmla="*/ 0 h 31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26746" h="310294">
                  <a:moveTo>
                    <a:pt x="0" y="310294"/>
                  </a:moveTo>
                  <a:cubicBezTo>
                    <a:pt x="863052" y="-188443"/>
                    <a:pt x="1655241" y="139652"/>
                    <a:pt x="2526746" y="0"/>
                  </a:cubicBez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624B6A1-39FB-4E52-BE59-86F51008EF94}"/>
              </a:ext>
            </a:extLst>
          </p:cNvPr>
          <p:cNvGrpSpPr/>
          <p:nvPr/>
        </p:nvGrpSpPr>
        <p:grpSpPr>
          <a:xfrm>
            <a:off x="1821565" y="2697358"/>
            <a:ext cx="3932286" cy="887961"/>
            <a:chOff x="1821565" y="2697358"/>
            <a:chExt cx="3932286" cy="887961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BD9AA32A-082C-4370-BF7F-EB7BFAA55D7A}"/>
                </a:ext>
              </a:extLst>
            </p:cNvPr>
            <p:cNvSpPr/>
            <p:nvPr/>
          </p:nvSpPr>
          <p:spPr>
            <a:xfrm>
              <a:off x="2291048" y="2697358"/>
              <a:ext cx="3462803" cy="887961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D677867-FA85-4DE9-BC6F-6E9A64A1A0EC}"/>
                </a:ext>
              </a:extLst>
            </p:cNvPr>
            <p:cNvSpPr txBox="1"/>
            <p:nvPr/>
          </p:nvSpPr>
          <p:spPr>
            <a:xfrm>
              <a:off x="2328471" y="2780595"/>
              <a:ext cx="33361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SymOpd</a:t>
              </a:r>
              <a:endPara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Symbol location: “-24(%</a:t>
              </a:r>
              <a:r>
                <a:rPr lang="en-US" b="1" dirty="0" err="1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rbp</a:t>
              </a:r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)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514F1F0-24DB-4C94-B9B9-CEB7AAB6F774}"/>
                </a:ext>
              </a:extLst>
            </p:cNvPr>
            <p:cNvSpPr/>
            <p:nvPr/>
          </p:nvSpPr>
          <p:spPr>
            <a:xfrm>
              <a:off x="1821565" y="2697616"/>
              <a:ext cx="471949" cy="547350"/>
            </a:xfrm>
            <a:custGeom>
              <a:avLst/>
              <a:gdLst>
                <a:gd name="connsiteX0" fmla="*/ 0 w 471949"/>
                <a:gd name="connsiteY0" fmla="*/ 0 h 547350"/>
                <a:gd name="connsiteX1" fmla="*/ 162233 w 471949"/>
                <a:gd name="connsiteY1" fmla="*/ 501445 h 547350"/>
                <a:gd name="connsiteX2" fmla="*/ 471949 w 471949"/>
                <a:gd name="connsiteY2" fmla="*/ 494071 h 54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1949" h="547350">
                  <a:moveTo>
                    <a:pt x="0" y="0"/>
                  </a:moveTo>
                  <a:cubicBezTo>
                    <a:pt x="41787" y="209550"/>
                    <a:pt x="83575" y="419100"/>
                    <a:pt x="162233" y="501445"/>
                  </a:cubicBezTo>
                  <a:cubicBezTo>
                    <a:pt x="240891" y="583790"/>
                    <a:pt x="356420" y="538930"/>
                    <a:pt x="471949" y="494071"/>
                  </a:cubicBez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06B0E37-4516-B8FC-AE6D-A2B46D1D06AD}"/>
                  </a:ext>
                </a:extLst>
              </p14:cNvPr>
              <p14:cNvContentPartPr/>
              <p14:nvPr/>
            </p14:nvContentPartPr>
            <p14:xfrm>
              <a:off x="4337640" y="3875040"/>
              <a:ext cx="5048640" cy="26564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06B0E37-4516-B8FC-AE6D-A2B46D1D06A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28280" y="3865680"/>
                <a:ext cx="5067360" cy="267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8898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4" grpId="0"/>
      <p:bldP spid="3" grpId="0"/>
      <p:bldP spid="52" grpId="0"/>
      <p:bldP spid="53" grpId="0"/>
      <p:bldP spid="54" grpId="0"/>
    </p:bldLst>
  </p:timing>
</p:sld>
</file>

<file path=ppt/slides/slide2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11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Questions?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Code Generation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8C0E8EAD-8AE9-499A-BA90-E5FFF69FE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64787"/>
      </p:ext>
    </p:extLst>
  </p:cSld>
  <p:clrMapOvr>
    <a:masterClrMapping/>
  </p:clrMapOvr>
</p:sld>
</file>

<file path=ppt/slides/slide3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1.photofunia.com/2/results/y/G/yGlTb48ruKK_-04DaAz2aA_r.jpg">
            <a:extLst>
              <a:ext uri="{FF2B5EF4-FFF2-40B4-BE49-F238E27FC236}">
                <a16:creationId xmlns:a16="http://schemas.microsoft.com/office/drawing/2014/main" id="{E4F3A9B3-B38F-49C3-835B-8A2D4CD23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74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77B9F08-CD24-4EB9-B9EC-2A06831BC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908899"/>
            <a:ext cx="12192000" cy="1954163"/>
          </a:xfrm>
        </p:spPr>
        <p:txBody>
          <a:bodyPr anchor="ctr">
            <a:normAutofit/>
          </a:bodyPr>
          <a:lstStyle/>
          <a:p>
            <a:r>
              <a:rPr 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Statement Code Generation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09E856A-1E9C-448D-86BC-6F5DAF07E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305771"/>
            <a:ext cx="6858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University of Kansas | Drew Davidson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462B00-A2A4-42D1-B3F8-6A6DA3B7D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3510" y="6356352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966879"/>
      </p:ext>
    </p:extLst>
  </p:cSld>
  <p:clrMapOvr>
    <a:masterClrMapping/>
  </p:clrMapOvr>
</p:sld>
</file>

<file path=ppt/slides/slide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118" y="1699469"/>
            <a:ext cx="430379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Managing the Stack</a:t>
            </a:r>
          </a:p>
          <a:p>
            <a:r>
              <a:rPr lang="en-US" dirty="0"/>
              <a:t>Managing data</a:t>
            </a:r>
          </a:p>
          <a:p>
            <a:r>
              <a:rPr lang="en-US" dirty="0"/>
              <a:t>Managing control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8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D96D7E-3D53-45F2-BCF2-2822FDF5260F}"/>
              </a:ext>
            </a:extLst>
          </p:cNvPr>
          <p:cNvSpPr txBox="1"/>
          <p:nvPr/>
        </p:nvSpPr>
        <p:spPr>
          <a:xfrm>
            <a:off x="7673574" y="6195847"/>
            <a:ext cx="1365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/>
              <a:t>Architecture</a:t>
            </a:r>
            <a:endParaRPr lang="en-US" b="1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C5FB788-0C80-461F-85F8-32ABA3F8F881}"/>
              </a:ext>
            </a:extLst>
          </p:cNvPr>
          <p:cNvSpPr txBox="1">
            <a:spLocks/>
          </p:cNvSpPr>
          <p:nvPr/>
        </p:nvSpPr>
        <p:spPr>
          <a:xfrm>
            <a:off x="224856" y="0"/>
            <a:ext cx="11967143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Last Lecture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Activation Records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C77327-0BC6-4EEE-8B50-E2D688D41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2578" y="3992947"/>
            <a:ext cx="1609868" cy="228315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17623AB-9CC6-4C27-A274-C67ECAAAEF73}"/>
              </a:ext>
            </a:extLst>
          </p:cNvPr>
          <p:cNvSpPr/>
          <p:nvPr/>
        </p:nvSpPr>
        <p:spPr>
          <a:xfrm>
            <a:off x="1399158" y="3992947"/>
            <a:ext cx="4044778" cy="19602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/>
              <a:t>You Should Know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How to code up stack frames</a:t>
            </a:r>
          </a:p>
          <a:p>
            <a:pPr algn="ctr"/>
            <a:r>
              <a:rPr lang="en-US" dirty="0"/>
              <a:t>The function prologue</a:t>
            </a:r>
          </a:p>
          <a:p>
            <a:pPr algn="ctr"/>
            <a:r>
              <a:rPr lang="en-US" dirty="0"/>
              <a:t>The function epilogue</a:t>
            </a:r>
          </a:p>
        </p:txBody>
      </p:sp>
    </p:spTree>
    <p:extLst>
      <p:ext uri="{BB962C8B-B14F-4D97-AF65-F5344CB8AC3E}">
        <p14:creationId xmlns:p14="http://schemas.microsoft.com/office/powerpoint/2010/main" val="229417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Call Stack Bookkeeping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Review: Stack Frames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72904" y="6356350"/>
            <a:ext cx="27432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5</a:t>
            </a:fld>
            <a:endParaRPr lang="en-US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3A8893EB-0EBF-4C87-9EFE-DD936D134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159" y="1435663"/>
            <a:ext cx="8925713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We need to store (on the stack):</a:t>
            </a:r>
          </a:p>
          <a:p>
            <a:r>
              <a:rPr lang="en-US" dirty="0"/>
              <a:t>The call site to resume execution after call</a:t>
            </a:r>
          </a:p>
          <a:p>
            <a:r>
              <a:rPr lang="en-US" dirty="0"/>
              <a:t>The base pointer to restore the old stack frame after call</a:t>
            </a:r>
          </a:p>
          <a:p>
            <a:pPr marL="0" indent="0">
              <a:buNone/>
            </a:pPr>
            <a:r>
              <a:rPr lang="en-US" b="1" dirty="0"/>
              <a:t>bookkeeping space at the beginning of the AR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81A9DB-04EA-4A55-8695-3786DBEDEE2C}"/>
              </a:ext>
            </a:extLst>
          </p:cNvPr>
          <p:cNvSpPr/>
          <p:nvPr/>
        </p:nvSpPr>
        <p:spPr>
          <a:xfrm>
            <a:off x="3462579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E60B03-29A6-43CB-9C04-4ACD1F65FDE9}"/>
              </a:ext>
            </a:extLst>
          </p:cNvPr>
          <p:cNvSpPr txBox="1"/>
          <p:nvPr/>
        </p:nvSpPr>
        <p:spPr>
          <a:xfrm>
            <a:off x="143539" y="4737255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0EFDD0-06C3-4CCA-A5DE-46D186C30465}"/>
              </a:ext>
            </a:extLst>
          </p:cNvPr>
          <p:cNvSpPr/>
          <p:nvPr/>
        </p:nvSpPr>
        <p:spPr>
          <a:xfrm>
            <a:off x="153394" y="5156904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6847E9-DE21-468E-AF56-65B2467BDFA0}"/>
              </a:ext>
            </a:extLst>
          </p:cNvPr>
          <p:cNvSpPr/>
          <p:nvPr/>
        </p:nvSpPr>
        <p:spPr>
          <a:xfrm>
            <a:off x="4218494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705876-850B-4622-9EED-A132AF143ABD}"/>
              </a:ext>
            </a:extLst>
          </p:cNvPr>
          <p:cNvSpPr/>
          <p:nvPr/>
        </p:nvSpPr>
        <p:spPr>
          <a:xfrm>
            <a:off x="5004867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1029A1-44D4-49E1-A6FA-DAC35F93C10D}"/>
              </a:ext>
            </a:extLst>
          </p:cNvPr>
          <p:cNvSpPr/>
          <p:nvPr/>
        </p:nvSpPr>
        <p:spPr>
          <a:xfrm>
            <a:off x="5791240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C6164D-E6D9-4426-B4B1-6E0DC81F20EE}"/>
              </a:ext>
            </a:extLst>
          </p:cNvPr>
          <p:cNvSpPr/>
          <p:nvPr/>
        </p:nvSpPr>
        <p:spPr>
          <a:xfrm>
            <a:off x="6577613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2F197B-A5AD-4372-BFD5-77BDB05E3513}"/>
              </a:ext>
            </a:extLst>
          </p:cNvPr>
          <p:cNvSpPr/>
          <p:nvPr/>
        </p:nvSpPr>
        <p:spPr>
          <a:xfrm>
            <a:off x="7363987" y="5157733"/>
            <a:ext cx="713325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FC7826-1C18-44AE-ABDB-339E50268A91}"/>
              </a:ext>
            </a:extLst>
          </p:cNvPr>
          <p:cNvSpPr txBox="1"/>
          <p:nvPr/>
        </p:nvSpPr>
        <p:spPr>
          <a:xfrm>
            <a:off x="193579" y="4896478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DE01B1-0F24-45FF-840B-25EA4F554DBA}"/>
              </a:ext>
            </a:extLst>
          </p:cNvPr>
          <p:cNvSpPr txBox="1"/>
          <p:nvPr/>
        </p:nvSpPr>
        <p:spPr>
          <a:xfrm>
            <a:off x="870768" y="4901580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6DC5E1-9D8A-4602-AD37-9401AACA3FF6}"/>
              </a:ext>
            </a:extLst>
          </p:cNvPr>
          <p:cNvSpPr txBox="1"/>
          <p:nvPr/>
        </p:nvSpPr>
        <p:spPr>
          <a:xfrm>
            <a:off x="1517421" y="4900158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7B954C-CAB5-4352-982D-EC9D9B91ECD2}"/>
              </a:ext>
            </a:extLst>
          </p:cNvPr>
          <p:cNvSpPr txBox="1"/>
          <p:nvPr/>
        </p:nvSpPr>
        <p:spPr>
          <a:xfrm>
            <a:off x="3494736" y="4895892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0D5971-8FB0-4465-B418-D63102F7124F}"/>
              </a:ext>
            </a:extLst>
          </p:cNvPr>
          <p:cNvSpPr txBox="1"/>
          <p:nvPr/>
        </p:nvSpPr>
        <p:spPr>
          <a:xfrm>
            <a:off x="5089948" y="4893048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4A7641-30CF-434C-A49D-2E57900EDDC0}"/>
              </a:ext>
            </a:extLst>
          </p:cNvPr>
          <p:cNvSpPr txBox="1"/>
          <p:nvPr/>
        </p:nvSpPr>
        <p:spPr>
          <a:xfrm>
            <a:off x="5874735" y="4891626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B152FF5-0FBD-4975-9370-D33166503A98}"/>
              </a:ext>
            </a:extLst>
          </p:cNvPr>
          <p:cNvSpPr txBox="1"/>
          <p:nvPr/>
        </p:nvSpPr>
        <p:spPr>
          <a:xfrm>
            <a:off x="6633884" y="4890205"/>
            <a:ext cx="579876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BF948FF-5B27-4286-9050-1D8ECD8E9327}"/>
              </a:ext>
            </a:extLst>
          </p:cNvPr>
          <p:cNvSpPr txBox="1"/>
          <p:nvPr/>
        </p:nvSpPr>
        <p:spPr>
          <a:xfrm>
            <a:off x="7412953" y="4888783"/>
            <a:ext cx="579876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5E0B3E-4876-4FB8-80EE-ECA2BF1E8299}"/>
              </a:ext>
            </a:extLst>
          </p:cNvPr>
          <p:cNvSpPr txBox="1"/>
          <p:nvPr/>
        </p:nvSpPr>
        <p:spPr>
          <a:xfrm>
            <a:off x="4312281" y="4893046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C22BA5-1D4F-490B-8819-A9D26F0B4810}"/>
              </a:ext>
            </a:extLst>
          </p:cNvPr>
          <p:cNvSpPr txBox="1"/>
          <p:nvPr/>
        </p:nvSpPr>
        <p:spPr>
          <a:xfrm>
            <a:off x="327653" y="520295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8A09369-CD29-4A1F-9B60-3890CEB6C665}"/>
              </a:ext>
            </a:extLst>
          </p:cNvPr>
          <p:cNvSpPr txBox="1"/>
          <p:nvPr/>
        </p:nvSpPr>
        <p:spPr>
          <a:xfrm>
            <a:off x="807729" y="4737255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3426D78-0FB8-4C47-A3F4-B60669F0529C}"/>
              </a:ext>
            </a:extLst>
          </p:cNvPr>
          <p:cNvSpPr txBox="1"/>
          <p:nvPr/>
        </p:nvSpPr>
        <p:spPr>
          <a:xfrm>
            <a:off x="1465099" y="4737255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5DED213-3A66-4918-B256-198F53710382}"/>
              </a:ext>
            </a:extLst>
          </p:cNvPr>
          <p:cNvSpPr txBox="1"/>
          <p:nvPr/>
        </p:nvSpPr>
        <p:spPr>
          <a:xfrm>
            <a:off x="3423545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FFE8F21-CB3A-491A-B307-E3106370336F}"/>
              </a:ext>
            </a:extLst>
          </p:cNvPr>
          <p:cNvSpPr txBox="1"/>
          <p:nvPr/>
        </p:nvSpPr>
        <p:spPr>
          <a:xfrm>
            <a:off x="4237863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410B984-6CCC-42C0-9B3A-4EFE8911CE2D}"/>
              </a:ext>
            </a:extLst>
          </p:cNvPr>
          <p:cNvSpPr txBox="1"/>
          <p:nvPr/>
        </p:nvSpPr>
        <p:spPr>
          <a:xfrm>
            <a:off x="5011237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91D2BCD-DBF0-4B25-AB07-6845D5B798E3}"/>
              </a:ext>
            </a:extLst>
          </p:cNvPr>
          <p:cNvSpPr txBox="1"/>
          <p:nvPr/>
        </p:nvSpPr>
        <p:spPr>
          <a:xfrm>
            <a:off x="5798259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9A9E284-6F22-40A4-A9C6-78AED131D45D}"/>
              </a:ext>
            </a:extLst>
          </p:cNvPr>
          <p:cNvSpPr txBox="1"/>
          <p:nvPr/>
        </p:nvSpPr>
        <p:spPr>
          <a:xfrm>
            <a:off x="6564809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0808753-B992-4D59-8DD9-DA38DA3C271A}"/>
              </a:ext>
            </a:extLst>
          </p:cNvPr>
          <p:cNvSpPr txBox="1"/>
          <p:nvPr/>
        </p:nvSpPr>
        <p:spPr>
          <a:xfrm>
            <a:off x="7330679" y="473952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7383028-800F-4F3D-A338-244280F10961}"/>
              </a:ext>
            </a:extLst>
          </p:cNvPr>
          <p:cNvSpPr/>
          <p:nvPr/>
        </p:nvSpPr>
        <p:spPr>
          <a:xfrm>
            <a:off x="161449" y="6472062"/>
            <a:ext cx="1334323" cy="24819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code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ECE8838-9D6A-4416-984E-2407BF5D5A1F}"/>
              </a:ext>
            </a:extLst>
          </p:cNvPr>
          <p:cNvSpPr/>
          <p:nvPr/>
        </p:nvSpPr>
        <p:spPr>
          <a:xfrm>
            <a:off x="1540357" y="6472062"/>
            <a:ext cx="1244027" cy="24819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34B9563-A2AC-4826-8CB5-DD47866446ED}"/>
              </a:ext>
            </a:extLst>
          </p:cNvPr>
          <p:cNvSpPr/>
          <p:nvPr/>
        </p:nvSpPr>
        <p:spPr>
          <a:xfrm>
            <a:off x="4195597" y="5157733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0B6205C-AAB7-4D07-893A-2C345B1AA57B}"/>
              </a:ext>
            </a:extLst>
          </p:cNvPr>
          <p:cNvSpPr/>
          <p:nvPr/>
        </p:nvSpPr>
        <p:spPr>
          <a:xfrm>
            <a:off x="173221" y="5907896"/>
            <a:ext cx="1322551" cy="500346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function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code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F5A8BA1-EFF1-445E-93DB-D3DE3919180A}"/>
              </a:ext>
            </a:extLst>
          </p:cNvPr>
          <p:cNvSpPr/>
          <p:nvPr/>
        </p:nvSpPr>
        <p:spPr>
          <a:xfrm>
            <a:off x="1540354" y="5902842"/>
            <a:ext cx="1260709" cy="498544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global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vars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5AA324D-E204-45E2-AE2F-4FFEE5177C05}"/>
              </a:ext>
            </a:extLst>
          </p:cNvPr>
          <p:cNvSpPr/>
          <p:nvPr/>
        </p:nvSpPr>
        <p:spPr>
          <a:xfrm>
            <a:off x="1500843" y="5664830"/>
            <a:ext cx="1300220" cy="201911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int16 g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CC666D5-AF32-4E3B-9F0A-A2B4641887B9}"/>
              </a:ext>
            </a:extLst>
          </p:cNvPr>
          <p:cNvSpPr/>
          <p:nvPr/>
        </p:nvSpPr>
        <p:spPr>
          <a:xfrm>
            <a:off x="158031" y="5661729"/>
            <a:ext cx="1322550" cy="193636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(instructions)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6B829DF-DF61-492A-87A4-115188DD154C}"/>
              </a:ext>
            </a:extLst>
          </p:cNvPr>
          <p:cNvSpPr/>
          <p:nvPr/>
        </p:nvSpPr>
        <p:spPr>
          <a:xfrm>
            <a:off x="817584" y="5159177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D0B734A-290C-44D8-8A99-F2604DB2170E}"/>
              </a:ext>
            </a:extLst>
          </p:cNvPr>
          <p:cNvSpPr txBox="1"/>
          <p:nvPr/>
        </p:nvSpPr>
        <p:spPr>
          <a:xfrm>
            <a:off x="998667" y="519840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A750B4C-B641-4EE2-9BEF-15057AFE7F9E}"/>
              </a:ext>
            </a:extLst>
          </p:cNvPr>
          <p:cNvSpPr/>
          <p:nvPr/>
        </p:nvSpPr>
        <p:spPr>
          <a:xfrm>
            <a:off x="1481778" y="5161449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A6E1118-D3EB-402F-B0FB-B006DE2F3E70}"/>
              </a:ext>
            </a:extLst>
          </p:cNvPr>
          <p:cNvSpPr txBox="1"/>
          <p:nvPr/>
        </p:nvSpPr>
        <p:spPr>
          <a:xfrm>
            <a:off x="1662861" y="5200673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88E9B2A-7909-48AC-BFFE-564C48CFFF1A}"/>
              </a:ext>
            </a:extLst>
          </p:cNvPr>
          <p:cNvSpPr txBox="1"/>
          <p:nvPr/>
        </p:nvSpPr>
        <p:spPr>
          <a:xfrm>
            <a:off x="2196877" y="4910676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2DBB45D-95E1-496A-AD60-7F2491CE90A9}"/>
              </a:ext>
            </a:extLst>
          </p:cNvPr>
          <p:cNvSpPr txBox="1"/>
          <p:nvPr/>
        </p:nvSpPr>
        <p:spPr>
          <a:xfrm>
            <a:off x="2836706" y="4902430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FFF415D-00E3-4633-990D-96F8CDB1C151}"/>
              </a:ext>
            </a:extLst>
          </p:cNvPr>
          <p:cNvSpPr txBox="1"/>
          <p:nvPr/>
        </p:nvSpPr>
        <p:spPr>
          <a:xfrm>
            <a:off x="2133838" y="4737255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DC74250-BF0D-44BC-977E-5F09E43326F4}"/>
              </a:ext>
            </a:extLst>
          </p:cNvPr>
          <p:cNvSpPr txBox="1"/>
          <p:nvPr/>
        </p:nvSpPr>
        <p:spPr>
          <a:xfrm>
            <a:off x="2784384" y="4730431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3585DA1-F509-449E-A575-469E8490495C}"/>
              </a:ext>
            </a:extLst>
          </p:cNvPr>
          <p:cNvSpPr/>
          <p:nvPr/>
        </p:nvSpPr>
        <p:spPr>
          <a:xfrm>
            <a:off x="2143693" y="5168273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FB95238-2214-4F3F-B8E1-189F2DAFE204}"/>
              </a:ext>
            </a:extLst>
          </p:cNvPr>
          <p:cNvSpPr txBox="1"/>
          <p:nvPr/>
        </p:nvSpPr>
        <p:spPr>
          <a:xfrm>
            <a:off x="2324776" y="5207497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599B4E0-1755-4970-9D46-3BDBAC1299E6}"/>
              </a:ext>
            </a:extLst>
          </p:cNvPr>
          <p:cNvSpPr/>
          <p:nvPr/>
        </p:nvSpPr>
        <p:spPr>
          <a:xfrm>
            <a:off x="2801063" y="5163721"/>
            <a:ext cx="662996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848A205-6C6A-4694-85A7-16860389CE48}"/>
              </a:ext>
            </a:extLst>
          </p:cNvPr>
          <p:cNvSpPr txBox="1"/>
          <p:nvPr/>
        </p:nvSpPr>
        <p:spPr>
          <a:xfrm>
            <a:off x="2982146" y="5202945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CC301B6-B57F-4F8A-B248-2B10266FD7FB}"/>
              </a:ext>
            </a:extLst>
          </p:cNvPr>
          <p:cNvSpPr txBox="1"/>
          <p:nvPr/>
        </p:nvSpPr>
        <p:spPr>
          <a:xfrm>
            <a:off x="8071614" y="4741152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C418FB3-15F6-46C3-8A07-869F04857A26}"/>
              </a:ext>
            </a:extLst>
          </p:cNvPr>
          <p:cNvSpPr/>
          <p:nvPr/>
        </p:nvSpPr>
        <p:spPr>
          <a:xfrm>
            <a:off x="8075103" y="5160801"/>
            <a:ext cx="693730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269BE4D-629B-4654-AC2C-01A9FBD251D8}"/>
              </a:ext>
            </a:extLst>
          </p:cNvPr>
          <p:cNvSpPr txBox="1"/>
          <p:nvPr/>
        </p:nvSpPr>
        <p:spPr>
          <a:xfrm>
            <a:off x="8121654" y="4900375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0x000B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5FF424F-C486-4B67-8BE6-B61F505FF1F7}"/>
              </a:ext>
            </a:extLst>
          </p:cNvPr>
          <p:cNvSpPr txBox="1"/>
          <p:nvPr/>
        </p:nvSpPr>
        <p:spPr>
          <a:xfrm>
            <a:off x="8843461" y="4737607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C92ACE3-C1D2-4F21-BEFB-72EB0D5E3E04}"/>
              </a:ext>
            </a:extLst>
          </p:cNvPr>
          <p:cNvSpPr/>
          <p:nvPr/>
        </p:nvSpPr>
        <p:spPr>
          <a:xfrm>
            <a:off x="8759561" y="5157256"/>
            <a:ext cx="794101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2525D48-59A9-4262-B5CE-76FC15857A53}"/>
              </a:ext>
            </a:extLst>
          </p:cNvPr>
          <p:cNvSpPr txBox="1"/>
          <p:nvPr/>
        </p:nvSpPr>
        <p:spPr>
          <a:xfrm>
            <a:off x="8893501" y="4896830"/>
            <a:ext cx="579876" cy="31984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0x000C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98253D5-4541-481F-8E2B-E4EFD1457E67}"/>
              </a:ext>
            </a:extLst>
          </p:cNvPr>
          <p:cNvSpPr/>
          <p:nvPr/>
        </p:nvSpPr>
        <p:spPr>
          <a:xfrm>
            <a:off x="2852846" y="5661729"/>
            <a:ext cx="593347" cy="72418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Malloc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 data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F713DAB-D716-4801-8A76-115FC148F5EA}"/>
              </a:ext>
            </a:extLst>
          </p:cNvPr>
          <p:cNvSpPr/>
          <p:nvPr/>
        </p:nvSpPr>
        <p:spPr>
          <a:xfrm>
            <a:off x="2828826" y="6471970"/>
            <a:ext cx="617367" cy="254579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Heap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63C618F-33B5-4455-B2BB-44AF746D04A3}"/>
              </a:ext>
            </a:extLst>
          </p:cNvPr>
          <p:cNvSpPr/>
          <p:nvPr/>
        </p:nvSpPr>
        <p:spPr>
          <a:xfrm>
            <a:off x="6683169" y="5947346"/>
            <a:ext cx="2833143" cy="4380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Caller Activation Record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D40DBE4-D088-41B6-8359-D4EC0D9687C6}"/>
              </a:ext>
            </a:extLst>
          </p:cNvPr>
          <p:cNvSpPr/>
          <p:nvPr/>
        </p:nvSpPr>
        <p:spPr>
          <a:xfrm>
            <a:off x="6683169" y="5648136"/>
            <a:ext cx="1334922" cy="253140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int16 k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7824B5A-CE17-4D52-AAE6-D900E37562D4}"/>
              </a:ext>
            </a:extLst>
          </p:cNvPr>
          <p:cNvSpPr/>
          <p:nvPr/>
        </p:nvSpPr>
        <p:spPr>
          <a:xfrm>
            <a:off x="3490635" y="6445890"/>
            <a:ext cx="6064492" cy="26776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dirty="0"/>
              <a:t>&lt;- Stack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31133F6-622B-4F97-8A0E-E666D0C56BDA}"/>
              </a:ext>
            </a:extLst>
          </p:cNvPr>
          <p:cNvSpPr/>
          <p:nvPr/>
        </p:nvSpPr>
        <p:spPr>
          <a:xfrm>
            <a:off x="3497052" y="5984773"/>
            <a:ext cx="3136832" cy="39664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Current Activation Record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221F7A1-756D-43F1-AFFD-ACA35F0E6558}"/>
              </a:ext>
            </a:extLst>
          </p:cNvPr>
          <p:cNvSpPr/>
          <p:nvPr/>
        </p:nvSpPr>
        <p:spPr>
          <a:xfrm>
            <a:off x="3497052" y="5648136"/>
            <a:ext cx="1491980" cy="229226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int16 v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29475EC-E439-4DAB-86C0-9D5DC05AE26E}"/>
              </a:ext>
            </a:extLst>
          </p:cNvPr>
          <p:cNvCxnSpPr>
            <a:cxnSpLocks/>
          </p:cNvCxnSpPr>
          <p:nvPr/>
        </p:nvCxnSpPr>
        <p:spPr>
          <a:xfrm>
            <a:off x="3453859" y="4387273"/>
            <a:ext cx="3528" cy="4525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129341B7-2E54-41BB-BAA1-855998EF59E8}"/>
              </a:ext>
            </a:extLst>
          </p:cNvPr>
          <p:cNvSpPr txBox="1"/>
          <p:nvPr/>
        </p:nvSpPr>
        <p:spPr>
          <a:xfrm>
            <a:off x="3115590" y="4073235"/>
            <a:ext cx="637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%</a:t>
            </a:r>
            <a:r>
              <a:rPr lang="en-US" dirty="0" err="1"/>
              <a:t>rsp</a:t>
            </a:r>
            <a:endParaRPr lang="en-US" dirty="0"/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E3D913B8-F073-4776-B1D4-D65A337215AB}"/>
              </a:ext>
            </a:extLst>
          </p:cNvPr>
          <p:cNvCxnSpPr>
            <a:cxnSpLocks/>
            <a:stCxn id="70" idx="2"/>
          </p:cNvCxnSpPr>
          <p:nvPr/>
        </p:nvCxnSpPr>
        <p:spPr>
          <a:xfrm>
            <a:off x="6244450" y="4437454"/>
            <a:ext cx="282912" cy="397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23A70603-994E-4511-8C8B-110B48D6E81D}"/>
              </a:ext>
            </a:extLst>
          </p:cNvPr>
          <p:cNvSpPr txBox="1"/>
          <p:nvPr/>
        </p:nvSpPr>
        <p:spPr>
          <a:xfrm>
            <a:off x="5907659" y="4068122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%</a:t>
            </a:r>
            <a:r>
              <a:rPr lang="en-US" dirty="0" err="1"/>
              <a:t>rbp</a:t>
            </a:r>
            <a:endParaRPr lang="en-US" dirty="0"/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A04F0F6B-320D-4F13-9B04-888D26DC8A2D}"/>
              </a:ext>
            </a:extLst>
          </p:cNvPr>
          <p:cNvCxnSpPr/>
          <p:nvPr/>
        </p:nvCxnSpPr>
        <p:spPr>
          <a:xfrm>
            <a:off x="9497886" y="4387273"/>
            <a:ext cx="3528" cy="452582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2954511F-228E-4EAC-8575-31028CBEEDA4}"/>
              </a:ext>
            </a:extLst>
          </p:cNvPr>
          <p:cNvSpPr txBox="1"/>
          <p:nvPr/>
        </p:nvSpPr>
        <p:spPr>
          <a:xfrm>
            <a:off x="9153252" y="3759196"/>
            <a:ext cx="692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caller</a:t>
            </a:r>
          </a:p>
          <a:p>
            <a:r>
              <a:rPr lang="en-US" dirty="0"/>
              <a:t>%</a:t>
            </a:r>
            <a:r>
              <a:rPr lang="en-US" dirty="0" err="1"/>
              <a:t>rbp</a:t>
            </a:r>
            <a:endParaRPr lang="en-US" dirty="0"/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96993298-A96D-492E-890C-A56AC880742C}"/>
              </a:ext>
            </a:extLst>
          </p:cNvPr>
          <p:cNvCxnSpPr>
            <a:cxnSpLocks/>
          </p:cNvCxnSpPr>
          <p:nvPr/>
        </p:nvCxnSpPr>
        <p:spPr>
          <a:xfrm flipH="1">
            <a:off x="6543556" y="4437454"/>
            <a:ext cx="254648" cy="40240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53B2F9EB-2BA7-4A98-95F5-F974F79E8B5E}"/>
              </a:ext>
            </a:extLst>
          </p:cNvPr>
          <p:cNvSpPr txBox="1"/>
          <p:nvPr/>
        </p:nvSpPr>
        <p:spPr>
          <a:xfrm>
            <a:off x="6484109" y="3810109"/>
            <a:ext cx="692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caller</a:t>
            </a:r>
          </a:p>
          <a:p>
            <a:pPr algn="ctr"/>
            <a:r>
              <a:rPr lang="en-US" dirty="0">
                <a:solidFill>
                  <a:schemeClr val="accent2"/>
                </a:solidFill>
              </a:rPr>
              <a:t>%</a:t>
            </a:r>
            <a:r>
              <a:rPr lang="en-US" dirty="0" err="1">
                <a:solidFill>
                  <a:schemeClr val="accent2"/>
                </a:solidFill>
              </a:rPr>
              <a:t>rsp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340182C-4476-4621-B103-9AFE41AAEFDD}"/>
              </a:ext>
            </a:extLst>
          </p:cNvPr>
          <p:cNvSpPr/>
          <p:nvPr/>
        </p:nvSpPr>
        <p:spPr>
          <a:xfrm>
            <a:off x="5034490" y="5648136"/>
            <a:ext cx="756750" cy="229226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save BP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E933C22-26EE-46CE-A344-50BB9B61FC13}"/>
              </a:ext>
            </a:extLst>
          </p:cNvPr>
          <p:cNvSpPr/>
          <p:nvPr/>
        </p:nvSpPr>
        <p:spPr>
          <a:xfrm>
            <a:off x="5836252" y="5648136"/>
            <a:ext cx="756750" cy="229226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save IP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CE013F9-BF02-4D13-AAE9-8FEA9BE57772}"/>
              </a:ext>
            </a:extLst>
          </p:cNvPr>
          <p:cNvSpPr/>
          <p:nvPr/>
        </p:nvSpPr>
        <p:spPr>
          <a:xfrm>
            <a:off x="8039176" y="5648136"/>
            <a:ext cx="756750" cy="229226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save BP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28B55B9-B273-4860-A356-78F944A6E9D5}"/>
              </a:ext>
            </a:extLst>
          </p:cNvPr>
          <p:cNvSpPr/>
          <p:nvPr/>
        </p:nvSpPr>
        <p:spPr>
          <a:xfrm>
            <a:off x="8816713" y="5648136"/>
            <a:ext cx="756750" cy="229226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save IP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BF3ACDF-16E3-4578-BE8F-26DDB59D6A68}"/>
              </a:ext>
            </a:extLst>
          </p:cNvPr>
          <p:cNvSpPr txBox="1"/>
          <p:nvPr/>
        </p:nvSpPr>
        <p:spPr>
          <a:xfrm>
            <a:off x="97275" y="4417747"/>
            <a:ext cx="1909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Program memory </a:t>
            </a:r>
          </a:p>
        </p:txBody>
      </p:sp>
    </p:spTree>
    <p:extLst>
      <p:ext uri="{BB962C8B-B14F-4D97-AF65-F5344CB8AC3E}">
        <p14:creationId xmlns:p14="http://schemas.microsoft.com/office/powerpoint/2010/main" val="570809562"/>
      </p:ext>
    </p:extLst>
  </p:cSld>
  <p:clrMapOvr>
    <a:masterClrMapping/>
  </p:clrMapOvr>
</p:sld>
</file>

<file path=ppt/slides/slide6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 Less-Trivial x64 Program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Review: Stack Frames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72904" y="6356350"/>
            <a:ext cx="27432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6</a:t>
            </a:fld>
            <a:endParaRPr lang="en-US" dirty="0"/>
          </a:p>
        </p:txBody>
      </p:sp>
      <p:sp>
        <p:nvSpPr>
          <p:cNvPr id="55" name="Content Placeholder 54">
            <a:extLst>
              <a:ext uri="{FF2B5EF4-FFF2-40B4-BE49-F238E27FC236}">
                <a16:creationId xmlns:a16="http://schemas.microsoft.com/office/drawing/2014/main" id="{A2C8C5F5-D0AB-432F-BDCA-25D6FF242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857368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 : int;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 : () void {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local : int;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g = g – 1;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local = g;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out &lt;&lt; local;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main : ()int 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g = 2;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v();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};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ED2DB75-5810-8AFC-ED31-2ECCB731829B}"/>
                  </a:ext>
                </a:extLst>
              </p14:cNvPr>
              <p14:cNvContentPartPr/>
              <p14:nvPr/>
            </p14:nvContentPartPr>
            <p14:xfrm>
              <a:off x="1108080" y="808200"/>
              <a:ext cx="11076840" cy="57232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ED2DB75-5810-8AFC-ED31-2ECCB731829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8720" y="798840"/>
                <a:ext cx="11095560" cy="574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8257163"/>
      </p:ext>
    </p:extLst>
  </p:cSld>
  <p:clrMapOvr>
    <a:masterClrMapping/>
  </p:clrMapOvr>
</p:sld>
</file>

<file path=ppt/slides/slide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118" y="1699469"/>
            <a:ext cx="652828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Some Nice “Shortcuts”</a:t>
            </a:r>
          </a:p>
          <a:p>
            <a:r>
              <a:rPr lang="en-US" dirty="0"/>
              <a:t>Often want to read memory at a fixed offset from some register</a:t>
            </a:r>
          </a:p>
          <a:p>
            <a:pPr marL="0" indent="0">
              <a:buNone/>
            </a:pPr>
            <a:r>
              <a:rPr lang="en-US" dirty="0"/>
              <a:t>      “the memory at 8 bytes before %</a:t>
            </a:r>
            <a:r>
              <a:rPr lang="en-US" dirty="0" err="1"/>
              <a:t>rbp</a:t>
            </a:r>
            <a:r>
              <a:rPr lang="en-US" dirty="0"/>
              <a:t>”</a:t>
            </a:r>
          </a:p>
          <a:p>
            <a:r>
              <a:rPr lang="en-US" dirty="0"/>
              <a:t>Good news! X64 can do that: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-8(%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This is a very handy addressing mode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-8(%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8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7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C5FB788-0C80-461F-85F8-32ABA3F8F88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Addressing modes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Toward  Local Variables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499D7E00-FE6F-4A35-9AB6-63948F20AA04}"/>
              </a:ext>
            </a:extLst>
          </p:cNvPr>
          <p:cNvSpPr/>
          <p:nvPr/>
        </p:nvSpPr>
        <p:spPr>
          <a:xfrm>
            <a:off x="5626100" y="2764367"/>
            <a:ext cx="1811867" cy="1680633"/>
          </a:xfrm>
          <a:custGeom>
            <a:avLst/>
            <a:gdLst>
              <a:gd name="connsiteX0" fmla="*/ 1769533 w 1769533"/>
              <a:gd name="connsiteY0" fmla="*/ 27824 h 497724"/>
              <a:gd name="connsiteX1" fmla="*/ 952500 w 1769533"/>
              <a:gd name="connsiteY1" fmla="*/ 36291 h 497724"/>
              <a:gd name="connsiteX2" fmla="*/ 495300 w 1769533"/>
              <a:gd name="connsiteY2" fmla="*/ 383424 h 497724"/>
              <a:gd name="connsiteX3" fmla="*/ 0 w 1769533"/>
              <a:gd name="connsiteY3" fmla="*/ 497724 h 497724"/>
              <a:gd name="connsiteX0" fmla="*/ 1811867 w 1811867"/>
              <a:gd name="connsiteY0" fmla="*/ 483 h 1681116"/>
              <a:gd name="connsiteX1" fmla="*/ 952500 w 1811867"/>
              <a:gd name="connsiteY1" fmla="*/ 1219683 h 1681116"/>
              <a:gd name="connsiteX2" fmla="*/ 495300 w 1811867"/>
              <a:gd name="connsiteY2" fmla="*/ 1566816 h 1681116"/>
              <a:gd name="connsiteX3" fmla="*/ 0 w 1811867"/>
              <a:gd name="connsiteY3" fmla="*/ 1681116 h 1681116"/>
              <a:gd name="connsiteX0" fmla="*/ 1811867 w 1811867"/>
              <a:gd name="connsiteY0" fmla="*/ 0 h 1680633"/>
              <a:gd name="connsiteX1" fmla="*/ 952500 w 1811867"/>
              <a:gd name="connsiteY1" fmla="*/ 1219200 h 1680633"/>
              <a:gd name="connsiteX2" fmla="*/ 495300 w 1811867"/>
              <a:gd name="connsiteY2" fmla="*/ 1566333 h 1680633"/>
              <a:gd name="connsiteX3" fmla="*/ 0 w 1811867"/>
              <a:gd name="connsiteY3" fmla="*/ 1680633 h 168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1867" h="1680633">
                <a:moveTo>
                  <a:pt x="1811867" y="0"/>
                </a:moveTo>
                <a:cubicBezTo>
                  <a:pt x="1683103" y="313267"/>
                  <a:pt x="1171928" y="958144"/>
                  <a:pt x="952500" y="1219200"/>
                </a:cubicBezTo>
                <a:cubicBezTo>
                  <a:pt x="733072" y="1480256"/>
                  <a:pt x="654050" y="1489428"/>
                  <a:pt x="495300" y="1566333"/>
                </a:cubicBezTo>
                <a:cubicBezTo>
                  <a:pt x="336550" y="1643238"/>
                  <a:pt x="168275" y="1661935"/>
                  <a:pt x="0" y="1680633"/>
                </a:cubicBezTo>
              </a:path>
            </a:pathLst>
          </a:custGeom>
          <a:ln w="19050"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5C8AA5-47C0-4F87-BA32-0A8272172B90}"/>
              </a:ext>
            </a:extLst>
          </p:cNvPr>
          <p:cNvSpPr txBox="1"/>
          <p:nvPr/>
        </p:nvSpPr>
        <p:spPr>
          <a:xfrm>
            <a:off x="7526867" y="2366433"/>
            <a:ext cx="2080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“Move the value AT</a:t>
            </a:r>
          </a:p>
          <a:p>
            <a:r>
              <a:rPr lang="en-US" b="1" i="1" dirty="0">
                <a:solidFill>
                  <a:schemeClr val="accent2"/>
                </a:solidFill>
              </a:rPr>
              <a:t>%</a:t>
            </a:r>
            <a:r>
              <a:rPr lang="en-US" b="1" i="1" dirty="0" err="1">
                <a:solidFill>
                  <a:schemeClr val="accent2"/>
                </a:solidFill>
              </a:rPr>
              <a:t>rbp</a:t>
            </a:r>
            <a:r>
              <a:rPr lang="en-US" b="1" i="1" dirty="0">
                <a:solidFill>
                  <a:schemeClr val="accent2"/>
                </a:solidFill>
              </a:rPr>
              <a:t> – 8 into %</a:t>
            </a:r>
            <a:r>
              <a:rPr lang="en-US" b="1" i="1" dirty="0" err="1">
                <a:solidFill>
                  <a:schemeClr val="accent2"/>
                </a:solidFill>
              </a:rPr>
              <a:t>rax</a:t>
            </a:r>
            <a:r>
              <a:rPr lang="en-US" b="1" i="1" dirty="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22A3E6-5957-4A20-9FFE-A1EDBDA0815B}"/>
              </a:ext>
            </a:extLst>
          </p:cNvPr>
          <p:cNvSpPr txBox="1"/>
          <p:nvPr/>
        </p:nvSpPr>
        <p:spPr>
          <a:xfrm>
            <a:off x="9659499" y="250478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=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858764-F4C3-4FA6-A76E-EABF94A6665A}"/>
              </a:ext>
            </a:extLst>
          </p:cNvPr>
          <p:cNvSpPr txBox="1"/>
          <p:nvPr/>
        </p:nvSpPr>
        <p:spPr>
          <a:xfrm>
            <a:off x="10011836" y="2227782"/>
            <a:ext cx="19734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accent2"/>
                </a:solidFill>
              </a:rPr>
              <a:t>movq</a:t>
            </a:r>
            <a:r>
              <a:rPr lang="en-US" b="1" dirty="0">
                <a:solidFill>
                  <a:schemeClr val="accent2"/>
                </a:solidFill>
              </a:rPr>
              <a:t> %</a:t>
            </a:r>
            <a:r>
              <a:rPr lang="en-US" b="1" dirty="0" err="1">
                <a:solidFill>
                  <a:schemeClr val="accent2"/>
                </a:solidFill>
              </a:rPr>
              <a:t>rbp</a:t>
            </a:r>
            <a:r>
              <a:rPr lang="en-US" b="1" dirty="0">
                <a:solidFill>
                  <a:schemeClr val="accent2"/>
                </a:solidFill>
              </a:rPr>
              <a:t>, %</a:t>
            </a:r>
            <a:r>
              <a:rPr lang="en-US" b="1" dirty="0" err="1">
                <a:solidFill>
                  <a:schemeClr val="accent2"/>
                </a:solidFill>
              </a:rPr>
              <a:t>rdx</a:t>
            </a:r>
            <a:endParaRPr lang="en-US" b="1" dirty="0">
              <a:solidFill>
                <a:schemeClr val="accent2"/>
              </a:solidFill>
            </a:endParaRPr>
          </a:p>
          <a:p>
            <a:r>
              <a:rPr lang="en-US" b="1" dirty="0" err="1">
                <a:solidFill>
                  <a:schemeClr val="accent2"/>
                </a:solidFill>
              </a:rPr>
              <a:t>subq</a:t>
            </a:r>
            <a:r>
              <a:rPr lang="en-US" b="1" dirty="0">
                <a:solidFill>
                  <a:schemeClr val="accent2"/>
                </a:solidFill>
              </a:rPr>
              <a:t> $8, %</a:t>
            </a:r>
            <a:r>
              <a:rPr lang="en-US" b="1" dirty="0" err="1">
                <a:solidFill>
                  <a:schemeClr val="accent2"/>
                </a:solidFill>
              </a:rPr>
              <a:t>rdx</a:t>
            </a:r>
            <a:endParaRPr lang="en-US" b="1" dirty="0">
              <a:solidFill>
                <a:schemeClr val="accent2"/>
              </a:solidFill>
            </a:endParaRPr>
          </a:p>
          <a:p>
            <a:r>
              <a:rPr lang="en-US" b="1" dirty="0" err="1">
                <a:solidFill>
                  <a:schemeClr val="accent2"/>
                </a:solidFill>
              </a:rPr>
              <a:t>movq</a:t>
            </a:r>
            <a:r>
              <a:rPr lang="en-US" b="1" dirty="0">
                <a:solidFill>
                  <a:schemeClr val="accent2"/>
                </a:solidFill>
              </a:rPr>
              <a:t> (%</a:t>
            </a:r>
            <a:r>
              <a:rPr lang="en-US" b="1" dirty="0" err="1">
                <a:solidFill>
                  <a:schemeClr val="accent2"/>
                </a:solidFill>
              </a:rPr>
              <a:t>rdx</a:t>
            </a:r>
            <a:r>
              <a:rPr lang="en-US" b="1" dirty="0">
                <a:solidFill>
                  <a:schemeClr val="accent2"/>
                </a:solidFill>
              </a:rPr>
              <a:t>), %</a:t>
            </a:r>
            <a:r>
              <a:rPr lang="en-US" b="1" dirty="0" err="1">
                <a:solidFill>
                  <a:schemeClr val="accent2"/>
                </a:solidFill>
              </a:rPr>
              <a:t>rax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AE74DC2-ECFA-43A0-8281-6E198FD9CDB2}"/>
              </a:ext>
            </a:extLst>
          </p:cNvPr>
          <p:cNvSpPr/>
          <p:nvPr/>
        </p:nvSpPr>
        <p:spPr>
          <a:xfrm rot="1687921">
            <a:off x="5626099" y="4347837"/>
            <a:ext cx="1811867" cy="1680633"/>
          </a:xfrm>
          <a:custGeom>
            <a:avLst/>
            <a:gdLst>
              <a:gd name="connsiteX0" fmla="*/ 1769533 w 1769533"/>
              <a:gd name="connsiteY0" fmla="*/ 27824 h 497724"/>
              <a:gd name="connsiteX1" fmla="*/ 952500 w 1769533"/>
              <a:gd name="connsiteY1" fmla="*/ 36291 h 497724"/>
              <a:gd name="connsiteX2" fmla="*/ 495300 w 1769533"/>
              <a:gd name="connsiteY2" fmla="*/ 383424 h 497724"/>
              <a:gd name="connsiteX3" fmla="*/ 0 w 1769533"/>
              <a:gd name="connsiteY3" fmla="*/ 497724 h 497724"/>
              <a:gd name="connsiteX0" fmla="*/ 1811867 w 1811867"/>
              <a:gd name="connsiteY0" fmla="*/ 483 h 1681116"/>
              <a:gd name="connsiteX1" fmla="*/ 952500 w 1811867"/>
              <a:gd name="connsiteY1" fmla="*/ 1219683 h 1681116"/>
              <a:gd name="connsiteX2" fmla="*/ 495300 w 1811867"/>
              <a:gd name="connsiteY2" fmla="*/ 1566816 h 1681116"/>
              <a:gd name="connsiteX3" fmla="*/ 0 w 1811867"/>
              <a:gd name="connsiteY3" fmla="*/ 1681116 h 1681116"/>
              <a:gd name="connsiteX0" fmla="*/ 1811867 w 1811867"/>
              <a:gd name="connsiteY0" fmla="*/ 0 h 1680633"/>
              <a:gd name="connsiteX1" fmla="*/ 952500 w 1811867"/>
              <a:gd name="connsiteY1" fmla="*/ 1219200 h 1680633"/>
              <a:gd name="connsiteX2" fmla="*/ 495300 w 1811867"/>
              <a:gd name="connsiteY2" fmla="*/ 1566333 h 1680633"/>
              <a:gd name="connsiteX3" fmla="*/ 0 w 1811867"/>
              <a:gd name="connsiteY3" fmla="*/ 1680633 h 168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1867" h="1680633">
                <a:moveTo>
                  <a:pt x="1811867" y="0"/>
                </a:moveTo>
                <a:cubicBezTo>
                  <a:pt x="1683103" y="313267"/>
                  <a:pt x="1171928" y="958144"/>
                  <a:pt x="952500" y="1219200"/>
                </a:cubicBezTo>
                <a:cubicBezTo>
                  <a:pt x="733072" y="1480256"/>
                  <a:pt x="654050" y="1489428"/>
                  <a:pt x="495300" y="1566333"/>
                </a:cubicBezTo>
                <a:cubicBezTo>
                  <a:pt x="336550" y="1643238"/>
                  <a:pt x="168275" y="1661935"/>
                  <a:pt x="0" y="1680633"/>
                </a:cubicBezTo>
              </a:path>
            </a:pathLst>
          </a:custGeom>
          <a:ln w="19050"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7937EC-4311-43BA-BFBC-D7A4D2BA700E}"/>
              </a:ext>
            </a:extLst>
          </p:cNvPr>
          <p:cNvSpPr txBox="1"/>
          <p:nvPr/>
        </p:nvSpPr>
        <p:spPr>
          <a:xfrm>
            <a:off x="7239000" y="4214352"/>
            <a:ext cx="2080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“Move the value OF</a:t>
            </a:r>
          </a:p>
          <a:p>
            <a:r>
              <a:rPr lang="en-US" b="1" i="1" dirty="0">
                <a:solidFill>
                  <a:schemeClr val="accent2"/>
                </a:solidFill>
              </a:rPr>
              <a:t>%</a:t>
            </a:r>
            <a:r>
              <a:rPr lang="en-US" b="1" i="1" dirty="0" err="1">
                <a:solidFill>
                  <a:schemeClr val="accent2"/>
                </a:solidFill>
              </a:rPr>
              <a:t>rbp</a:t>
            </a:r>
            <a:r>
              <a:rPr lang="en-US" b="1" i="1" dirty="0">
                <a:solidFill>
                  <a:schemeClr val="accent2"/>
                </a:solidFill>
              </a:rPr>
              <a:t> – 8 into %</a:t>
            </a:r>
            <a:r>
              <a:rPr lang="en-US" b="1" i="1" dirty="0" err="1">
                <a:solidFill>
                  <a:schemeClr val="accent2"/>
                </a:solidFill>
              </a:rPr>
              <a:t>rax</a:t>
            </a:r>
            <a:r>
              <a:rPr lang="en-US" b="1" i="1" dirty="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185FF2-617C-4A82-AF08-FDC6988AF392}"/>
              </a:ext>
            </a:extLst>
          </p:cNvPr>
          <p:cNvSpPr txBox="1"/>
          <p:nvPr/>
        </p:nvSpPr>
        <p:spPr>
          <a:xfrm>
            <a:off x="9371632" y="43527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=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083B723-CF99-4E6B-82C7-C424436C11FC}"/>
              </a:ext>
            </a:extLst>
          </p:cNvPr>
          <p:cNvSpPr txBox="1"/>
          <p:nvPr/>
        </p:nvSpPr>
        <p:spPr>
          <a:xfrm>
            <a:off x="9723969" y="4075701"/>
            <a:ext cx="18780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accent2"/>
                </a:solidFill>
              </a:rPr>
              <a:t>movq</a:t>
            </a:r>
            <a:r>
              <a:rPr lang="en-US" b="1" dirty="0">
                <a:solidFill>
                  <a:schemeClr val="accent2"/>
                </a:solidFill>
              </a:rPr>
              <a:t> %</a:t>
            </a:r>
            <a:r>
              <a:rPr lang="en-US" b="1" dirty="0" err="1">
                <a:solidFill>
                  <a:schemeClr val="accent2"/>
                </a:solidFill>
              </a:rPr>
              <a:t>rbp</a:t>
            </a:r>
            <a:r>
              <a:rPr lang="en-US" b="1" dirty="0">
                <a:solidFill>
                  <a:schemeClr val="accent2"/>
                </a:solidFill>
              </a:rPr>
              <a:t>, %</a:t>
            </a:r>
            <a:r>
              <a:rPr lang="en-US" b="1" dirty="0" err="1">
                <a:solidFill>
                  <a:schemeClr val="accent2"/>
                </a:solidFill>
              </a:rPr>
              <a:t>rdx</a:t>
            </a:r>
            <a:endParaRPr lang="en-US" b="1" dirty="0">
              <a:solidFill>
                <a:schemeClr val="accent2"/>
              </a:solidFill>
            </a:endParaRPr>
          </a:p>
          <a:p>
            <a:r>
              <a:rPr lang="en-US" b="1" dirty="0" err="1">
                <a:solidFill>
                  <a:schemeClr val="accent2"/>
                </a:solidFill>
              </a:rPr>
              <a:t>subq</a:t>
            </a:r>
            <a:r>
              <a:rPr lang="en-US" b="1" dirty="0">
                <a:solidFill>
                  <a:schemeClr val="accent2"/>
                </a:solidFill>
              </a:rPr>
              <a:t> $8, %</a:t>
            </a:r>
            <a:r>
              <a:rPr lang="en-US" b="1" dirty="0" err="1">
                <a:solidFill>
                  <a:schemeClr val="accent2"/>
                </a:solidFill>
              </a:rPr>
              <a:t>rdx</a:t>
            </a:r>
            <a:endParaRPr lang="en-US" b="1" dirty="0">
              <a:solidFill>
                <a:schemeClr val="accent2"/>
              </a:solidFill>
            </a:endParaRPr>
          </a:p>
          <a:p>
            <a:r>
              <a:rPr lang="en-US" b="1" dirty="0" err="1">
                <a:solidFill>
                  <a:schemeClr val="accent2"/>
                </a:solidFill>
              </a:rPr>
              <a:t>movq</a:t>
            </a:r>
            <a:r>
              <a:rPr lang="en-US" b="1" dirty="0">
                <a:solidFill>
                  <a:schemeClr val="accent2"/>
                </a:solidFill>
              </a:rPr>
              <a:t> %</a:t>
            </a:r>
            <a:r>
              <a:rPr lang="en-US" b="1" dirty="0" err="1">
                <a:solidFill>
                  <a:schemeClr val="accent2"/>
                </a:solidFill>
              </a:rPr>
              <a:t>rdx</a:t>
            </a:r>
            <a:r>
              <a:rPr lang="en-US" b="1" dirty="0">
                <a:solidFill>
                  <a:schemeClr val="accent2"/>
                </a:solidFill>
              </a:rPr>
              <a:t>, %</a:t>
            </a:r>
            <a:r>
              <a:rPr lang="en-US" b="1" dirty="0" err="1">
                <a:solidFill>
                  <a:schemeClr val="accent2"/>
                </a:solidFill>
              </a:rPr>
              <a:t>rax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290362"/>
      </p:ext>
    </p:extLst>
  </p:cSld>
  <p:clrMapOvr>
    <a:masterClrMapping/>
  </p:clrMapOvr>
</p:sld>
</file>

<file path=ppt/slides/slide8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895" y="1699468"/>
            <a:ext cx="7537932" cy="48571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Assembled quite a few x64 concepts</a:t>
            </a:r>
          </a:p>
          <a:p>
            <a:r>
              <a:rPr lang="en-US" dirty="0"/>
              <a:t>Basic data manipulation (</a:t>
            </a:r>
            <a:r>
              <a:rPr lang="en-US" dirty="0" err="1"/>
              <a:t>movq</a:t>
            </a:r>
            <a:r>
              <a:rPr lang="en-US" dirty="0"/>
              <a:t>)</a:t>
            </a:r>
          </a:p>
          <a:p>
            <a:r>
              <a:rPr lang="en-US" dirty="0"/>
              <a:t>Basic math (</a:t>
            </a:r>
            <a:r>
              <a:rPr lang="en-US" dirty="0" err="1"/>
              <a:t>addq</a:t>
            </a:r>
            <a:r>
              <a:rPr lang="en-US" dirty="0"/>
              <a:t>, </a:t>
            </a:r>
            <a:r>
              <a:rPr lang="en-US" dirty="0" err="1"/>
              <a:t>idivq</a:t>
            </a:r>
            <a:r>
              <a:rPr lang="en-US" dirty="0"/>
              <a:t>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Global data (.data, .quad, .byte)</a:t>
            </a:r>
          </a:p>
          <a:p>
            <a:r>
              <a:rPr lang="en-US" dirty="0"/>
              <a:t>Local data</a:t>
            </a:r>
          </a:p>
          <a:p>
            <a:r>
              <a:rPr lang="en-US" dirty="0"/>
              <a:t>Function calls</a:t>
            </a:r>
          </a:p>
          <a:p>
            <a:pPr marL="0" indent="0">
              <a:buNone/>
            </a:pPr>
            <a:r>
              <a:rPr lang="en-US" b="1" dirty="0"/>
              <a:t>You can now hand-code some non-trivial programs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8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8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C5FB788-0C80-461F-85F8-32ABA3F8F88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Where We’re At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Progress Pics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6D38527C-F34E-432C-A7B0-B42039F067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180" y="2243130"/>
            <a:ext cx="3388702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9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0F4E853-0864-4890-903B-E26B4B94AE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53" t="10000" r="9051" b="11333"/>
          <a:stretch/>
        </p:blipFill>
        <p:spPr>
          <a:xfrm>
            <a:off x="-11830" y="-38100"/>
            <a:ext cx="9132219" cy="6934200"/>
          </a:xfrm>
          <a:prstGeom prst="rect">
            <a:avLst/>
          </a:prstGeom>
        </p:spPr>
      </p:pic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/>
        </p:nvSpPr>
        <p:spPr>
          <a:xfrm>
            <a:off x="6461505" y="63944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/>
              <a:pPr/>
              <a:t>9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4DE346-E752-433F-B75B-60BF9B02F566}"/>
              </a:ext>
            </a:extLst>
          </p:cNvPr>
          <p:cNvSpPr/>
          <p:nvPr/>
        </p:nvSpPr>
        <p:spPr>
          <a:xfrm>
            <a:off x="5794755" y="48688"/>
            <a:ext cx="1752600" cy="495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COMPILER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4638B61-6CD6-44AD-9BC9-C6BF0D3F10AF}"/>
              </a:ext>
            </a:extLst>
          </p:cNvPr>
          <p:cNvCxnSpPr/>
          <p:nvPr/>
        </p:nvCxnSpPr>
        <p:spPr>
          <a:xfrm>
            <a:off x="7852155" y="647700"/>
            <a:ext cx="990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D72BD212-30B6-418F-B306-406258AD0416}"/>
              </a:ext>
            </a:extLst>
          </p:cNvPr>
          <p:cNvSpPr/>
          <p:nvPr/>
        </p:nvSpPr>
        <p:spPr>
          <a:xfrm>
            <a:off x="1984755" y="5318919"/>
            <a:ext cx="781050" cy="4111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Regular </a:t>
            </a:r>
          </a:p>
          <a:p>
            <a:pPr algn="ctr"/>
            <a:r>
              <a:rPr lang="en-US" sz="1400" dirty="0"/>
              <a:t>Languages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C811210-FCD7-4A55-82CE-6D9D978BF85D}"/>
              </a:ext>
            </a:extLst>
          </p:cNvPr>
          <p:cNvSpPr/>
          <p:nvPr/>
        </p:nvSpPr>
        <p:spPr>
          <a:xfrm>
            <a:off x="8166543" y="3233751"/>
            <a:ext cx="919204" cy="434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Syntactic</a:t>
            </a:r>
          </a:p>
          <a:p>
            <a:pPr algn="ctr"/>
            <a:r>
              <a:rPr lang="en-US" sz="1400" dirty="0"/>
              <a:t>Definition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AF3151B-E877-4EA5-B87A-714A7CB0A96B}"/>
              </a:ext>
            </a:extLst>
          </p:cNvPr>
          <p:cNvSpPr/>
          <p:nvPr/>
        </p:nvSpPr>
        <p:spPr>
          <a:xfrm>
            <a:off x="5566155" y="5753100"/>
            <a:ext cx="876300" cy="46777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Lexical Analysis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0F74CB9-1E5A-45D2-8201-C2574FC980AF}"/>
              </a:ext>
            </a:extLst>
          </p:cNvPr>
          <p:cNvSpPr/>
          <p:nvPr/>
        </p:nvSpPr>
        <p:spPr>
          <a:xfrm>
            <a:off x="4727955" y="3930847"/>
            <a:ext cx="559748" cy="29170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Parsing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83827E-7947-40E5-A50E-212BCCE48285}"/>
              </a:ext>
            </a:extLst>
          </p:cNvPr>
          <p:cNvSpPr/>
          <p:nvPr/>
        </p:nvSpPr>
        <p:spPr>
          <a:xfrm>
            <a:off x="1375155" y="4076700"/>
            <a:ext cx="876300" cy="48736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Syntax-Dir</a:t>
            </a:r>
          </a:p>
          <a:p>
            <a:pPr algn="ctr"/>
            <a:r>
              <a:rPr lang="en-US" sz="1400" dirty="0"/>
              <a:t>Translation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A4C26B-BEB8-45D4-90EB-441BD11DC282}"/>
              </a:ext>
            </a:extLst>
          </p:cNvPr>
          <p:cNvSpPr/>
          <p:nvPr/>
        </p:nvSpPr>
        <p:spPr>
          <a:xfrm>
            <a:off x="4244012" y="657453"/>
            <a:ext cx="1245943" cy="4873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Optimization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731167F-6374-497E-849C-A569D6CD5F40}"/>
              </a:ext>
            </a:extLst>
          </p:cNvPr>
          <p:cNvSpPr/>
          <p:nvPr/>
        </p:nvSpPr>
        <p:spPr>
          <a:xfrm>
            <a:off x="2708655" y="2619280"/>
            <a:ext cx="876300" cy="4111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Semantic Analysis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115BD63-F5B6-4148-A0C1-84A4A56F9481}"/>
              </a:ext>
            </a:extLst>
          </p:cNvPr>
          <p:cNvSpPr/>
          <p:nvPr/>
        </p:nvSpPr>
        <p:spPr>
          <a:xfrm>
            <a:off x="185200" y="617551"/>
            <a:ext cx="990600" cy="411162"/>
          </a:xfrm>
          <a:prstGeom prst="rect">
            <a:avLst/>
          </a:prstGeom>
          <a:solidFill>
            <a:srgbClr val="FDB9B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Code Generation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928DDCC-9158-4278-B4E8-421E9F2D69F5}"/>
              </a:ext>
            </a:extLst>
          </p:cNvPr>
          <p:cNvSpPr/>
          <p:nvPr/>
        </p:nvSpPr>
        <p:spPr>
          <a:xfrm>
            <a:off x="5794755" y="2505696"/>
            <a:ext cx="1143000" cy="41116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Runtime Environments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C1F138D-24FB-4243-9FC0-E959584F73DA}"/>
              </a:ext>
            </a:extLst>
          </p:cNvPr>
          <p:cNvSpPr/>
          <p:nvPr/>
        </p:nvSpPr>
        <p:spPr>
          <a:xfrm>
            <a:off x="2211485" y="5340621"/>
            <a:ext cx="4890843" cy="1209573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90843" h="1209573">
                <a:moveTo>
                  <a:pt x="0" y="1060089"/>
                </a:moveTo>
                <a:cubicBezTo>
                  <a:pt x="224624" y="1020995"/>
                  <a:pt x="441298" y="1021658"/>
                  <a:pt x="652007" y="726134"/>
                </a:cubicBezTo>
                <a:cubicBezTo>
                  <a:pt x="862716" y="430610"/>
                  <a:pt x="1266909" y="39672"/>
                  <a:pt x="1598213" y="2566"/>
                </a:cubicBezTo>
                <a:cubicBezTo>
                  <a:pt x="1929518" y="-34540"/>
                  <a:pt x="2378766" y="340496"/>
                  <a:pt x="2639834" y="503498"/>
                </a:cubicBezTo>
                <a:cubicBezTo>
                  <a:pt x="2900902" y="666500"/>
                  <a:pt x="2951260" y="858656"/>
                  <a:pt x="3164620" y="980576"/>
                </a:cubicBezTo>
                <a:cubicBezTo>
                  <a:pt x="3377980" y="1102496"/>
                  <a:pt x="3721211" y="1182010"/>
                  <a:pt x="3951799" y="1203213"/>
                </a:cubicBezTo>
                <a:cubicBezTo>
                  <a:pt x="4182387" y="1224416"/>
                  <a:pt x="4381170" y="1192610"/>
                  <a:pt x="4548147" y="1107796"/>
                </a:cubicBezTo>
                <a:cubicBezTo>
                  <a:pt x="4715124" y="1022982"/>
                  <a:pt x="4904629" y="834802"/>
                  <a:pt x="4890052" y="686378"/>
                </a:cubicBezTo>
              </a:path>
            </a:pathLst>
          </a:cu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B9CEE4-7840-4A6B-A8A5-9C627206885B}"/>
              </a:ext>
            </a:extLst>
          </p:cNvPr>
          <p:cNvSpPr/>
          <p:nvPr/>
        </p:nvSpPr>
        <p:spPr>
          <a:xfrm>
            <a:off x="8095147" y="1597519"/>
            <a:ext cx="990601" cy="4111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Architecture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A8AE716-25CB-438A-9B9F-10D22CDCC91F}"/>
              </a:ext>
            </a:extLst>
          </p:cNvPr>
          <p:cNvSpPr/>
          <p:nvPr/>
        </p:nvSpPr>
        <p:spPr>
          <a:xfrm>
            <a:off x="4823418" y="4989292"/>
            <a:ext cx="2282024" cy="1041621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5587595"/>
              <a:gd name="connsiteY0" fmla="*/ 2178657 h 2662096"/>
              <a:gd name="connsiteX1" fmla="*/ 946206 w 5587595"/>
              <a:gd name="connsiteY1" fmla="*/ 1455089 h 2662096"/>
              <a:gd name="connsiteX2" fmla="*/ 1987827 w 5587595"/>
              <a:gd name="connsiteY2" fmla="*/ 1956021 h 2662096"/>
              <a:gd name="connsiteX3" fmla="*/ 2512613 w 5587595"/>
              <a:gd name="connsiteY3" fmla="*/ 2433099 h 2662096"/>
              <a:gd name="connsiteX4" fmla="*/ 3299792 w 5587595"/>
              <a:gd name="connsiteY4" fmla="*/ 2655736 h 2662096"/>
              <a:gd name="connsiteX5" fmla="*/ 3896140 w 5587595"/>
              <a:gd name="connsiteY5" fmla="*/ 2560319 h 2662096"/>
              <a:gd name="connsiteX6" fmla="*/ 4238045 w 5587595"/>
              <a:gd name="connsiteY6" fmla="*/ 2138901 h 2662096"/>
              <a:gd name="connsiteX7" fmla="*/ 3808675 w 5587595"/>
              <a:gd name="connsiteY7" fmla="*/ 1669775 h 2662096"/>
              <a:gd name="connsiteX8" fmla="*/ 2425148 w 5587595"/>
              <a:gd name="connsiteY8" fmla="*/ 1582310 h 2662096"/>
              <a:gd name="connsiteX9" fmla="*/ 1956021 w 5587595"/>
              <a:gd name="connsiteY9" fmla="*/ 1097280 h 2662096"/>
              <a:gd name="connsiteX10" fmla="*/ 2417197 w 5587595"/>
              <a:gd name="connsiteY10" fmla="*/ 572494 h 2662096"/>
              <a:gd name="connsiteX11" fmla="*/ 3657600 w 5587595"/>
              <a:gd name="connsiteY11" fmla="*/ 1216550 h 2662096"/>
              <a:gd name="connsiteX12" fmla="*/ 4993420 w 5587595"/>
              <a:gd name="connsiteY12" fmla="*/ 1383527 h 2662096"/>
              <a:gd name="connsiteX13" fmla="*/ 5581816 w 5587595"/>
              <a:gd name="connsiteY13" fmla="*/ 771277 h 2662096"/>
              <a:gd name="connsiteX14" fmla="*/ 5239910 w 5587595"/>
              <a:gd name="connsiteY14" fmla="*/ 0 h 2662096"/>
              <a:gd name="connsiteX0" fmla="*/ 0 w 4641389"/>
              <a:gd name="connsiteY0" fmla="*/ 1455089 h 2662096"/>
              <a:gd name="connsiteX1" fmla="*/ 1041621 w 4641389"/>
              <a:gd name="connsiteY1" fmla="*/ 1956021 h 2662096"/>
              <a:gd name="connsiteX2" fmla="*/ 1566407 w 4641389"/>
              <a:gd name="connsiteY2" fmla="*/ 2433099 h 2662096"/>
              <a:gd name="connsiteX3" fmla="*/ 2353586 w 4641389"/>
              <a:gd name="connsiteY3" fmla="*/ 2655736 h 2662096"/>
              <a:gd name="connsiteX4" fmla="*/ 2949934 w 4641389"/>
              <a:gd name="connsiteY4" fmla="*/ 2560319 h 2662096"/>
              <a:gd name="connsiteX5" fmla="*/ 3291839 w 4641389"/>
              <a:gd name="connsiteY5" fmla="*/ 2138901 h 2662096"/>
              <a:gd name="connsiteX6" fmla="*/ 2862469 w 4641389"/>
              <a:gd name="connsiteY6" fmla="*/ 1669775 h 2662096"/>
              <a:gd name="connsiteX7" fmla="*/ 1478942 w 4641389"/>
              <a:gd name="connsiteY7" fmla="*/ 1582310 h 2662096"/>
              <a:gd name="connsiteX8" fmla="*/ 1009815 w 4641389"/>
              <a:gd name="connsiteY8" fmla="*/ 1097280 h 2662096"/>
              <a:gd name="connsiteX9" fmla="*/ 1470991 w 4641389"/>
              <a:gd name="connsiteY9" fmla="*/ 572494 h 2662096"/>
              <a:gd name="connsiteX10" fmla="*/ 2711394 w 4641389"/>
              <a:gd name="connsiteY10" fmla="*/ 1216550 h 2662096"/>
              <a:gd name="connsiteX11" fmla="*/ 4047214 w 4641389"/>
              <a:gd name="connsiteY11" fmla="*/ 1383527 h 2662096"/>
              <a:gd name="connsiteX12" fmla="*/ 4635610 w 4641389"/>
              <a:gd name="connsiteY12" fmla="*/ 771277 h 2662096"/>
              <a:gd name="connsiteX13" fmla="*/ 4293704 w 4641389"/>
              <a:gd name="connsiteY13" fmla="*/ 0 h 2662096"/>
              <a:gd name="connsiteX0" fmla="*/ 31814 w 3631582"/>
              <a:gd name="connsiteY0" fmla="*/ 1956021 h 2662096"/>
              <a:gd name="connsiteX1" fmla="*/ 556600 w 3631582"/>
              <a:gd name="connsiteY1" fmla="*/ 2433099 h 2662096"/>
              <a:gd name="connsiteX2" fmla="*/ 1343779 w 3631582"/>
              <a:gd name="connsiteY2" fmla="*/ 2655736 h 2662096"/>
              <a:gd name="connsiteX3" fmla="*/ 1940127 w 3631582"/>
              <a:gd name="connsiteY3" fmla="*/ 2560319 h 2662096"/>
              <a:gd name="connsiteX4" fmla="*/ 2282032 w 3631582"/>
              <a:gd name="connsiteY4" fmla="*/ 2138901 h 2662096"/>
              <a:gd name="connsiteX5" fmla="*/ 1852662 w 3631582"/>
              <a:gd name="connsiteY5" fmla="*/ 1669775 h 2662096"/>
              <a:gd name="connsiteX6" fmla="*/ 469135 w 3631582"/>
              <a:gd name="connsiteY6" fmla="*/ 1582310 h 2662096"/>
              <a:gd name="connsiteX7" fmla="*/ 8 w 3631582"/>
              <a:gd name="connsiteY7" fmla="*/ 1097280 h 2662096"/>
              <a:gd name="connsiteX8" fmla="*/ 461184 w 3631582"/>
              <a:gd name="connsiteY8" fmla="*/ 572494 h 2662096"/>
              <a:gd name="connsiteX9" fmla="*/ 1701587 w 3631582"/>
              <a:gd name="connsiteY9" fmla="*/ 1216550 h 2662096"/>
              <a:gd name="connsiteX10" fmla="*/ 3037407 w 3631582"/>
              <a:gd name="connsiteY10" fmla="*/ 1383527 h 2662096"/>
              <a:gd name="connsiteX11" fmla="*/ 3625803 w 3631582"/>
              <a:gd name="connsiteY11" fmla="*/ 771277 h 2662096"/>
              <a:gd name="connsiteX12" fmla="*/ 3283897 w 3631582"/>
              <a:gd name="connsiteY12" fmla="*/ 0 h 2662096"/>
              <a:gd name="connsiteX0" fmla="*/ 556600 w 3631582"/>
              <a:gd name="connsiteY0" fmla="*/ 2433099 h 2662096"/>
              <a:gd name="connsiteX1" fmla="*/ 1343779 w 3631582"/>
              <a:gd name="connsiteY1" fmla="*/ 2655736 h 2662096"/>
              <a:gd name="connsiteX2" fmla="*/ 1940127 w 3631582"/>
              <a:gd name="connsiteY2" fmla="*/ 2560319 h 2662096"/>
              <a:gd name="connsiteX3" fmla="*/ 2282032 w 3631582"/>
              <a:gd name="connsiteY3" fmla="*/ 2138901 h 2662096"/>
              <a:gd name="connsiteX4" fmla="*/ 1852662 w 3631582"/>
              <a:gd name="connsiteY4" fmla="*/ 1669775 h 2662096"/>
              <a:gd name="connsiteX5" fmla="*/ 469135 w 3631582"/>
              <a:gd name="connsiteY5" fmla="*/ 1582310 h 2662096"/>
              <a:gd name="connsiteX6" fmla="*/ 8 w 3631582"/>
              <a:gd name="connsiteY6" fmla="*/ 1097280 h 2662096"/>
              <a:gd name="connsiteX7" fmla="*/ 461184 w 3631582"/>
              <a:gd name="connsiteY7" fmla="*/ 572494 h 2662096"/>
              <a:gd name="connsiteX8" fmla="*/ 1701587 w 3631582"/>
              <a:gd name="connsiteY8" fmla="*/ 1216550 h 2662096"/>
              <a:gd name="connsiteX9" fmla="*/ 3037407 w 3631582"/>
              <a:gd name="connsiteY9" fmla="*/ 1383527 h 2662096"/>
              <a:gd name="connsiteX10" fmla="*/ 3625803 w 3631582"/>
              <a:gd name="connsiteY10" fmla="*/ 771277 h 2662096"/>
              <a:gd name="connsiteX11" fmla="*/ 3283897 w 3631582"/>
              <a:gd name="connsiteY11" fmla="*/ 0 h 2662096"/>
              <a:gd name="connsiteX0" fmla="*/ 1343779 w 3631582"/>
              <a:gd name="connsiteY0" fmla="*/ 2655736 h 2662096"/>
              <a:gd name="connsiteX1" fmla="*/ 1940127 w 3631582"/>
              <a:gd name="connsiteY1" fmla="*/ 2560319 h 2662096"/>
              <a:gd name="connsiteX2" fmla="*/ 2282032 w 3631582"/>
              <a:gd name="connsiteY2" fmla="*/ 2138901 h 2662096"/>
              <a:gd name="connsiteX3" fmla="*/ 1852662 w 3631582"/>
              <a:gd name="connsiteY3" fmla="*/ 1669775 h 2662096"/>
              <a:gd name="connsiteX4" fmla="*/ 469135 w 3631582"/>
              <a:gd name="connsiteY4" fmla="*/ 1582310 h 2662096"/>
              <a:gd name="connsiteX5" fmla="*/ 8 w 3631582"/>
              <a:gd name="connsiteY5" fmla="*/ 1097280 h 2662096"/>
              <a:gd name="connsiteX6" fmla="*/ 461184 w 3631582"/>
              <a:gd name="connsiteY6" fmla="*/ 572494 h 2662096"/>
              <a:gd name="connsiteX7" fmla="*/ 1701587 w 3631582"/>
              <a:gd name="connsiteY7" fmla="*/ 1216550 h 2662096"/>
              <a:gd name="connsiteX8" fmla="*/ 3037407 w 3631582"/>
              <a:gd name="connsiteY8" fmla="*/ 1383527 h 2662096"/>
              <a:gd name="connsiteX9" fmla="*/ 3625803 w 3631582"/>
              <a:gd name="connsiteY9" fmla="*/ 771277 h 2662096"/>
              <a:gd name="connsiteX10" fmla="*/ 3283897 w 3631582"/>
              <a:gd name="connsiteY10" fmla="*/ 0 h 2662096"/>
              <a:gd name="connsiteX0" fmla="*/ 1940127 w 3631582"/>
              <a:gd name="connsiteY0" fmla="*/ 2560319 h 2560319"/>
              <a:gd name="connsiteX1" fmla="*/ 2282032 w 3631582"/>
              <a:gd name="connsiteY1" fmla="*/ 2138901 h 2560319"/>
              <a:gd name="connsiteX2" fmla="*/ 1852662 w 3631582"/>
              <a:gd name="connsiteY2" fmla="*/ 1669775 h 2560319"/>
              <a:gd name="connsiteX3" fmla="*/ 469135 w 3631582"/>
              <a:gd name="connsiteY3" fmla="*/ 1582310 h 2560319"/>
              <a:gd name="connsiteX4" fmla="*/ 8 w 3631582"/>
              <a:gd name="connsiteY4" fmla="*/ 1097280 h 2560319"/>
              <a:gd name="connsiteX5" fmla="*/ 461184 w 3631582"/>
              <a:gd name="connsiteY5" fmla="*/ 572494 h 2560319"/>
              <a:gd name="connsiteX6" fmla="*/ 1701587 w 3631582"/>
              <a:gd name="connsiteY6" fmla="*/ 1216550 h 2560319"/>
              <a:gd name="connsiteX7" fmla="*/ 3037407 w 3631582"/>
              <a:gd name="connsiteY7" fmla="*/ 1383527 h 2560319"/>
              <a:gd name="connsiteX8" fmla="*/ 3625803 w 3631582"/>
              <a:gd name="connsiteY8" fmla="*/ 771277 h 2560319"/>
              <a:gd name="connsiteX9" fmla="*/ 3283897 w 3631582"/>
              <a:gd name="connsiteY9" fmla="*/ 0 h 2560319"/>
              <a:gd name="connsiteX0" fmla="*/ 2282032 w 3631582"/>
              <a:gd name="connsiteY0" fmla="*/ 2138901 h 2138901"/>
              <a:gd name="connsiteX1" fmla="*/ 1852662 w 3631582"/>
              <a:gd name="connsiteY1" fmla="*/ 1669775 h 2138901"/>
              <a:gd name="connsiteX2" fmla="*/ 469135 w 3631582"/>
              <a:gd name="connsiteY2" fmla="*/ 1582310 h 2138901"/>
              <a:gd name="connsiteX3" fmla="*/ 8 w 3631582"/>
              <a:gd name="connsiteY3" fmla="*/ 1097280 h 2138901"/>
              <a:gd name="connsiteX4" fmla="*/ 461184 w 3631582"/>
              <a:gd name="connsiteY4" fmla="*/ 572494 h 2138901"/>
              <a:gd name="connsiteX5" fmla="*/ 1701587 w 3631582"/>
              <a:gd name="connsiteY5" fmla="*/ 1216550 h 2138901"/>
              <a:gd name="connsiteX6" fmla="*/ 3037407 w 3631582"/>
              <a:gd name="connsiteY6" fmla="*/ 1383527 h 2138901"/>
              <a:gd name="connsiteX7" fmla="*/ 3625803 w 3631582"/>
              <a:gd name="connsiteY7" fmla="*/ 771277 h 2138901"/>
              <a:gd name="connsiteX8" fmla="*/ 3283897 w 3631582"/>
              <a:gd name="connsiteY8" fmla="*/ 0 h 2138901"/>
              <a:gd name="connsiteX0" fmla="*/ 2282032 w 3625803"/>
              <a:gd name="connsiteY0" fmla="*/ 1567165 h 1567165"/>
              <a:gd name="connsiteX1" fmla="*/ 1852662 w 3625803"/>
              <a:gd name="connsiteY1" fmla="*/ 1098039 h 1567165"/>
              <a:gd name="connsiteX2" fmla="*/ 469135 w 3625803"/>
              <a:gd name="connsiteY2" fmla="*/ 1010574 h 1567165"/>
              <a:gd name="connsiteX3" fmla="*/ 8 w 3625803"/>
              <a:gd name="connsiteY3" fmla="*/ 525544 h 1567165"/>
              <a:gd name="connsiteX4" fmla="*/ 461184 w 3625803"/>
              <a:gd name="connsiteY4" fmla="*/ 758 h 1567165"/>
              <a:gd name="connsiteX5" fmla="*/ 1701587 w 3625803"/>
              <a:gd name="connsiteY5" fmla="*/ 644814 h 1567165"/>
              <a:gd name="connsiteX6" fmla="*/ 3037407 w 3625803"/>
              <a:gd name="connsiteY6" fmla="*/ 811791 h 1567165"/>
              <a:gd name="connsiteX7" fmla="*/ 3625803 w 3625803"/>
              <a:gd name="connsiteY7" fmla="*/ 199541 h 1567165"/>
              <a:gd name="connsiteX0" fmla="*/ 2282032 w 3037407"/>
              <a:gd name="connsiteY0" fmla="*/ 1567165 h 1567165"/>
              <a:gd name="connsiteX1" fmla="*/ 1852662 w 3037407"/>
              <a:gd name="connsiteY1" fmla="*/ 1098039 h 1567165"/>
              <a:gd name="connsiteX2" fmla="*/ 469135 w 3037407"/>
              <a:gd name="connsiteY2" fmla="*/ 1010574 h 1567165"/>
              <a:gd name="connsiteX3" fmla="*/ 8 w 3037407"/>
              <a:gd name="connsiteY3" fmla="*/ 525544 h 1567165"/>
              <a:gd name="connsiteX4" fmla="*/ 461184 w 3037407"/>
              <a:gd name="connsiteY4" fmla="*/ 758 h 1567165"/>
              <a:gd name="connsiteX5" fmla="*/ 1701587 w 3037407"/>
              <a:gd name="connsiteY5" fmla="*/ 644814 h 1567165"/>
              <a:gd name="connsiteX6" fmla="*/ 3037407 w 3037407"/>
              <a:gd name="connsiteY6" fmla="*/ 811791 h 1567165"/>
              <a:gd name="connsiteX0" fmla="*/ 2282032 w 2282032"/>
              <a:gd name="connsiteY0" fmla="*/ 1567165 h 1567165"/>
              <a:gd name="connsiteX1" fmla="*/ 1852662 w 2282032"/>
              <a:gd name="connsiteY1" fmla="*/ 1098039 h 1567165"/>
              <a:gd name="connsiteX2" fmla="*/ 469135 w 2282032"/>
              <a:gd name="connsiteY2" fmla="*/ 1010574 h 1567165"/>
              <a:gd name="connsiteX3" fmla="*/ 8 w 2282032"/>
              <a:gd name="connsiteY3" fmla="*/ 525544 h 1567165"/>
              <a:gd name="connsiteX4" fmla="*/ 461184 w 2282032"/>
              <a:gd name="connsiteY4" fmla="*/ 758 h 1567165"/>
              <a:gd name="connsiteX5" fmla="*/ 1701587 w 2282032"/>
              <a:gd name="connsiteY5" fmla="*/ 644814 h 1567165"/>
              <a:gd name="connsiteX0" fmla="*/ 2282032 w 2282032"/>
              <a:gd name="connsiteY0" fmla="*/ 1567165 h 1567165"/>
              <a:gd name="connsiteX1" fmla="*/ 1852662 w 2282032"/>
              <a:gd name="connsiteY1" fmla="*/ 1098039 h 1567165"/>
              <a:gd name="connsiteX2" fmla="*/ 469135 w 2282032"/>
              <a:gd name="connsiteY2" fmla="*/ 1010574 h 1567165"/>
              <a:gd name="connsiteX3" fmla="*/ 8 w 2282032"/>
              <a:gd name="connsiteY3" fmla="*/ 525544 h 1567165"/>
              <a:gd name="connsiteX4" fmla="*/ 461184 w 2282032"/>
              <a:gd name="connsiteY4" fmla="*/ 758 h 1567165"/>
              <a:gd name="connsiteX0" fmla="*/ 2282024 w 2282024"/>
              <a:gd name="connsiteY0" fmla="*/ 1041621 h 1041621"/>
              <a:gd name="connsiteX1" fmla="*/ 1852654 w 2282024"/>
              <a:gd name="connsiteY1" fmla="*/ 572495 h 1041621"/>
              <a:gd name="connsiteX2" fmla="*/ 469127 w 2282024"/>
              <a:gd name="connsiteY2" fmla="*/ 485030 h 1041621"/>
              <a:gd name="connsiteX3" fmla="*/ 0 w 2282024"/>
              <a:gd name="connsiteY3" fmla="*/ 0 h 1041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2024" h="1041621">
                <a:moveTo>
                  <a:pt x="2282024" y="1041621"/>
                </a:moveTo>
                <a:cubicBezTo>
                  <a:pt x="2267447" y="893197"/>
                  <a:pt x="2154803" y="665260"/>
                  <a:pt x="1852654" y="572495"/>
                </a:cubicBezTo>
                <a:cubicBezTo>
                  <a:pt x="1550505" y="479730"/>
                  <a:pt x="661284" y="571169"/>
                  <a:pt x="469127" y="485030"/>
                </a:cubicBezTo>
                <a:cubicBezTo>
                  <a:pt x="276970" y="398891"/>
                  <a:pt x="1325" y="168303"/>
                  <a:pt x="0" y="0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A9EB313-3A88-428D-BF35-A0FAD3139023}"/>
              </a:ext>
            </a:extLst>
          </p:cNvPr>
          <p:cNvSpPr/>
          <p:nvPr/>
        </p:nvSpPr>
        <p:spPr>
          <a:xfrm>
            <a:off x="1037233" y="2250404"/>
            <a:ext cx="7347820" cy="3005848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5587595"/>
              <a:gd name="connsiteY0" fmla="*/ 2178657 h 2662096"/>
              <a:gd name="connsiteX1" fmla="*/ 946206 w 5587595"/>
              <a:gd name="connsiteY1" fmla="*/ 1455089 h 2662096"/>
              <a:gd name="connsiteX2" fmla="*/ 1987827 w 5587595"/>
              <a:gd name="connsiteY2" fmla="*/ 1956021 h 2662096"/>
              <a:gd name="connsiteX3" fmla="*/ 2512613 w 5587595"/>
              <a:gd name="connsiteY3" fmla="*/ 2433099 h 2662096"/>
              <a:gd name="connsiteX4" fmla="*/ 3299792 w 5587595"/>
              <a:gd name="connsiteY4" fmla="*/ 2655736 h 2662096"/>
              <a:gd name="connsiteX5" fmla="*/ 3896140 w 5587595"/>
              <a:gd name="connsiteY5" fmla="*/ 2560319 h 2662096"/>
              <a:gd name="connsiteX6" fmla="*/ 4238045 w 5587595"/>
              <a:gd name="connsiteY6" fmla="*/ 2138901 h 2662096"/>
              <a:gd name="connsiteX7" fmla="*/ 3808675 w 5587595"/>
              <a:gd name="connsiteY7" fmla="*/ 1669775 h 2662096"/>
              <a:gd name="connsiteX8" fmla="*/ 2425148 w 5587595"/>
              <a:gd name="connsiteY8" fmla="*/ 1582310 h 2662096"/>
              <a:gd name="connsiteX9" fmla="*/ 1956021 w 5587595"/>
              <a:gd name="connsiteY9" fmla="*/ 1097280 h 2662096"/>
              <a:gd name="connsiteX10" fmla="*/ 2417197 w 5587595"/>
              <a:gd name="connsiteY10" fmla="*/ 572494 h 2662096"/>
              <a:gd name="connsiteX11" fmla="*/ 3657600 w 5587595"/>
              <a:gd name="connsiteY11" fmla="*/ 1216550 h 2662096"/>
              <a:gd name="connsiteX12" fmla="*/ 4993420 w 5587595"/>
              <a:gd name="connsiteY12" fmla="*/ 1383527 h 2662096"/>
              <a:gd name="connsiteX13" fmla="*/ 5581816 w 5587595"/>
              <a:gd name="connsiteY13" fmla="*/ 771277 h 2662096"/>
              <a:gd name="connsiteX14" fmla="*/ 5239910 w 5587595"/>
              <a:gd name="connsiteY14" fmla="*/ 0 h 2662096"/>
              <a:gd name="connsiteX0" fmla="*/ 0 w 4641389"/>
              <a:gd name="connsiteY0" fmla="*/ 1455089 h 2662096"/>
              <a:gd name="connsiteX1" fmla="*/ 1041621 w 4641389"/>
              <a:gd name="connsiteY1" fmla="*/ 1956021 h 2662096"/>
              <a:gd name="connsiteX2" fmla="*/ 1566407 w 4641389"/>
              <a:gd name="connsiteY2" fmla="*/ 2433099 h 2662096"/>
              <a:gd name="connsiteX3" fmla="*/ 2353586 w 4641389"/>
              <a:gd name="connsiteY3" fmla="*/ 2655736 h 2662096"/>
              <a:gd name="connsiteX4" fmla="*/ 2949934 w 4641389"/>
              <a:gd name="connsiteY4" fmla="*/ 2560319 h 2662096"/>
              <a:gd name="connsiteX5" fmla="*/ 3291839 w 4641389"/>
              <a:gd name="connsiteY5" fmla="*/ 2138901 h 2662096"/>
              <a:gd name="connsiteX6" fmla="*/ 2862469 w 4641389"/>
              <a:gd name="connsiteY6" fmla="*/ 1669775 h 2662096"/>
              <a:gd name="connsiteX7" fmla="*/ 1478942 w 4641389"/>
              <a:gd name="connsiteY7" fmla="*/ 1582310 h 2662096"/>
              <a:gd name="connsiteX8" fmla="*/ 1009815 w 4641389"/>
              <a:gd name="connsiteY8" fmla="*/ 1097280 h 2662096"/>
              <a:gd name="connsiteX9" fmla="*/ 1470991 w 4641389"/>
              <a:gd name="connsiteY9" fmla="*/ 572494 h 2662096"/>
              <a:gd name="connsiteX10" fmla="*/ 2711394 w 4641389"/>
              <a:gd name="connsiteY10" fmla="*/ 1216550 h 2662096"/>
              <a:gd name="connsiteX11" fmla="*/ 4047214 w 4641389"/>
              <a:gd name="connsiteY11" fmla="*/ 1383527 h 2662096"/>
              <a:gd name="connsiteX12" fmla="*/ 4635610 w 4641389"/>
              <a:gd name="connsiteY12" fmla="*/ 771277 h 2662096"/>
              <a:gd name="connsiteX13" fmla="*/ 4293704 w 4641389"/>
              <a:gd name="connsiteY13" fmla="*/ 0 h 2662096"/>
              <a:gd name="connsiteX0" fmla="*/ 31814 w 3631582"/>
              <a:gd name="connsiteY0" fmla="*/ 1956021 h 2662096"/>
              <a:gd name="connsiteX1" fmla="*/ 556600 w 3631582"/>
              <a:gd name="connsiteY1" fmla="*/ 2433099 h 2662096"/>
              <a:gd name="connsiteX2" fmla="*/ 1343779 w 3631582"/>
              <a:gd name="connsiteY2" fmla="*/ 2655736 h 2662096"/>
              <a:gd name="connsiteX3" fmla="*/ 1940127 w 3631582"/>
              <a:gd name="connsiteY3" fmla="*/ 2560319 h 2662096"/>
              <a:gd name="connsiteX4" fmla="*/ 2282032 w 3631582"/>
              <a:gd name="connsiteY4" fmla="*/ 2138901 h 2662096"/>
              <a:gd name="connsiteX5" fmla="*/ 1852662 w 3631582"/>
              <a:gd name="connsiteY5" fmla="*/ 1669775 h 2662096"/>
              <a:gd name="connsiteX6" fmla="*/ 469135 w 3631582"/>
              <a:gd name="connsiteY6" fmla="*/ 1582310 h 2662096"/>
              <a:gd name="connsiteX7" fmla="*/ 8 w 3631582"/>
              <a:gd name="connsiteY7" fmla="*/ 1097280 h 2662096"/>
              <a:gd name="connsiteX8" fmla="*/ 461184 w 3631582"/>
              <a:gd name="connsiteY8" fmla="*/ 572494 h 2662096"/>
              <a:gd name="connsiteX9" fmla="*/ 1701587 w 3631582"/>
              <a:gd name="connsiteY9" fmla="*/ 1216550 h 2662096"/>
              <a:gd name="connsiteX10" fmla="*/ 3037407 w 3631582"/>
              <a:gd name="connsiteY10" fmla="*/ 1383527 h 2662096"/>
              <a:gd name="connsiteX11" fmla="*/ 3625803 w 3631582"/>
              <a:gd name="connsiteY11" fmla="*/ 771277 h 2662096"/>
              <a:gd name="connsiteX12" fmla="*/ 3283897 w 3631582"/>
              <a:gd name="connsiteY12" fmla="*/ 0 h 2662096"/>
              <a:gd name="connsiteX0" fmla="*/ 556600 w 3631582"/>
              <a:gd name="connsiteY0" fmla="*/ 2433099 h 2662096"/>
              <a:gd name="connsiteX1" fmla="*/ 1343779 w 3631582"/>
              <a:gd name="connsiteY1" fmla="*/ 2655736 h 2662096"/>
              <a:gd name="connsiteX2" fmla="*/ 1940127 w 3631582"/>
              <a:gd name="connsiteY2" fmla="*/ 2560319 h 2662096"/>
              <a:gd name="connsiteX3" fmla="*/ 2282032 w 3631582"/>
              <a:gd name="connsiteY3" fmla="*/ 2138901 h 2662096"/>
              <a:gd name="connsiteX4" fmla="*/ 1852662 w 3631582"/>
              <a:gd name="connsiteY4" fmla="*/ 1669775 h 2662096"/>
              <a:gd name="connsiteX5" fmla="*/ 469135 w 3631582"/>
              <a:gd name="connsiteY5" fmla="*/ 1582310 h 2662096"/>
              <a:gd name="connsiteX6" fmla="*/ 8 w 3631582"/>
              <a:gd name="connsiteY6" fmla="*/ 1097280 h 2662096"/>
              <a:gd name="connsiteX7" fmla="*/ 461184 w 3631582"/>
              <a:gd name="connsiteY7" fmla="*/ 572494 h 2662096"/>
              <a:gd name="connsiteX8" fmla="*/ 1701587 w 3631582"/>
              <a:gd name="connsiteY8" fmla="*/ 1216550 h 2662096"/>
              <a:gd name="connsiteX9" fmla="*/ 3037407 w 3631582"/>
              <a:gd name="connsiteY9" fmla="*/ 1383527 h 2662096"/>
              <a:gd name="connsiteX10" fmla="*/ 3625803 w 3631582"/>
              <a:gd name="connsiteY10" fmla="*/ 771277 h 2662096"/>
              <a:gd name="connsiteX11" fmla="*/ 3283897 w 3631582"/>
              <a:gd name="connsiteY11" fmla="*/ 0 h 2662096"/>
              <a:gd name="connsiteX0" fmla="*/ 1343779 w 3631582"/>
              <a:gd name="connsiteY0" fmla="*/ 2655736 h 2662096"/>
              <a:gd name="connsiteX1" fmla="*/ 1940127 w 3631582"/>
              <a:gd name="connsiteY1" fmla="*/ 2560319 h 2662096"/>
              <a:gd name="connsiteX2" fmla="*/ 2282032 w 3631582"/>
              <a:gd name="connsiteY2" fmla="*/ 2138901 h 2662096"/>
              <a:gd name="connsiteX3" fmla="*/ 1852662 w 3631582"/>
              <a:gd name="connsiteY3" fmla="*/ 1669775 h 2662096"/>
              <a:gd name="connsiteX4" fmla="*/ 469135 w 3631582"/>
              <a:gd name="connsiteY4" fmla="*/ 1582310 h 2662096"/>
              <a:gd name="connsiteX5" fmla="*/ 8 w 3631582"/>
              <a:gd name="connsiteY5" fmla="*/ 1097280 h 2662096"/>
              <a:gd name="connsiteX6" fmla="*/ 461184 w 3631582"/>
              <a:gd name="connsiteY6" fmla="*/ 572494 h 2662096"/>
              <a:gd name="connsiteX7" fmla="*/ 1701587 w 3631582"/>
              <a:gd name="connsiteY7" fmla="*/ 1216550 h 2662096"/>
              <a:gd name="connsiteX8" fmla="*/ 3037407 w 3631582"/>
              <a:gd name="connsiteY8" fmla="*/ 1383527 h 2662096"/>
              <a:gd name="connsiteX9" fmla="*/ 3625803 w 3631582"/>
              <a:gd name="connsiteY9" fmla="*/ 771277 h 2662096"/>
              <a:gd name="connsiteX10" fmla="*/ 3283897 w 3631582"/>
              <a:gd name="connsiteY10" fmla="*/ 0 h 2662096"/>
              <a:gd name="connsiteX0" fmla="*/ 1940127 w 3631582"/>
              <a:gd name="connsiteY0" fmla="*/ 2560319 h 2560319"/>
              <a:gd name="connsiteX1" fmla="*/ 2282032 w 3631582"/>
              <a:gd name="connsiteY1" fmla="*/ 2138901 h 2560319"/>
              <a:gd name="connsiteX2" fmla="*/ 1852662 w 3631582"/>
              <a:gd name="connsiteY2" fmla="*/ 1669775 h 2560319"/>
              <a:gd name="connsiteX3" fmla="*/ 469135 w 3631582"/>
              <a:gd name="connsiteY3" fmla="*/ 1582310 h 2560319"/>
              <a:gd name="connsiteX4" fmla="*/ 8 w 3631582"/>
              <a:gd name="connsiteY4" fmla="*/ 1097280 h 2560319"/>
              <a:gd name="connsiteX5" fmla="*/ 461184 w 3631582"/>
              <a:gd name="connsiteY5" fmla="*/ 572494 h 2560319"/>
              <a:gd name="connsiteX6" fmla="*/ 1701587 w 3631582"/>
              <a:gd name="connsiteY6" fmla="*/ 1216550 h 2560319"/>
              <a:gd name="connsiteX7" fmla="*/ 3037407 w 3631582"/>
              <a:gd name="connsiteY7" fmla="*/ 1383527 h 2560319"/>
              <a:gd name="connsiteX8" fmla="*/ 3625803 w 3631582"/>
              <a:gd name="connsiteY8" fmla="*/ 771277 h 2560319"/>
              <a:gd name="connsiteX9" fmla="*/ 3283897 w 3631582"/>
              <a:gd name="connsiteY9" fmla="*/ 0 h 2560319"/>
              <a:gd name="connsiteX0" fmla="*/ 2282032 w 3631582"/>
              <a:gd name="connsiteY0" fmla="*/ 2138901 h 2138901"/>
              <a:gd name="connsiteX1" fmla="*/ 1852662 w 3631582"/>
              <a:gd name="connsiteY1" fmla="*/ 1669775 h 2138901"/>
              <a:gd name="connsiteX2" fmla="*/ 469135 w 3631582"/>
              <a:gd name="connsiteY2" fmla="*/ 1582310 h 2138901"/>
              <a:gd name="connsiteX3" fmla="*/ 8 w 3631582"/>
              <a:gd name="connsiteY3" fmla="*/ 1097280 h 2138901"/>
              <a:gd name="connsiteX4" fmla="*/ 461184 w 3631582"/>
              <a:gd name="connsiteY4" fmla="*/ 572494 h 2138901"/>
              <a:gd name="connsiteX5" fmla="*/ 1701587 w 3631582"/>
              <a:gd name="connsiteY5" fmla="*/ 1216550 h 2138901"/>
              <a:gd name="connsiteX6" fmla="*/ 3037407 w 3631582"/>
              <a:gd name="connsiteY6" fmla="*/ 1383527 h 2138901"/>
              <a:gd name="connsiteX7" fmla="*/ 3625803 w 3631582"/>
              <a:gd name="connsiteY7" fmla="*/ 771277 h 2138901"/>
              <a:gd name="connsiteX8" fmla="*/ 3283897 w 3631582"/>
              <a:gd name="connsiteY8" fmla="*/ 0 h 2138901"/>
              <a:gd name="connsiteX0" fmla="*/ 1852662 w 3631582"/>
              <a:gd name="connsiteY0" fmla="*/ 1669775 h 1669775"/>
              <a:gd name="connsiteX1" fmla="*/ 469135 w 3631582"/>
              <a:gd name="connsiteY1" fmla="*/ 1582310 h 1669775"/>
              <a:gd name="connsiteX2" fmla="*/ 8 w 3631582"/>
              <a:gd name="connsiteY2" fmla="*/ 1097280 h 1669775"/>
              <a:gd name="connsiteX3" fmla="*/ 461184 w 3631582"/>
              <a:gd name="connsiteY3" fmla="*/ 572494 h 1669775"/>
              <a:gd name="connsiteX4" fmla="*/ 1701587 w 3631582"/>
              <a:gd name="connsiteY4" fmla="*/ 1216550 h 1669775"/>
              <a:gd name="connsiteX5" fmla="*/ 3037407 w 3631582"/>
              <a:gd name="connsiteY5" fmla="*/ 1383527 h 1669775"/>
              <a:gd name="connsiteX6" fmla="*/ 3625803 w 3631582"/>
              <a:gd name="connsiteY6" fmla="*/ 771277 h 1669775"/>
              <a:gd name="connsiteX7" fmla="*/ 3283897 w 3631582"/>
              <a:gd name="connsiteY7" fmla="*/ 0 h 1669775"/>
              <a:gd name="connsiteX0" fmla="*/ 469135 w 3631582"/>
              <a:gd name="connsiteY0" fmla="*/ 1582310 h 1582310"/>
              <a:gd name="connsiteX1" fmla="*/ 8 w 3631582"/>
              <a:gd name="connsiteY1" fmla="*/ 1097280 h 1582310"/>
              <a:gd name="connsiteX2" fmla="*/ 461184 w 3631582"/>
              <a:gd name="connsiteY2" fmla="*/ 572494 h 1582310"/>
              <a:gd name="connsiteX3" fmla="*/ 1701587 w 3631582"/>
              <a:gd name="connsiteY3" fmla="*/ 1216550 h 1582310"/>
              <a:gd name="connsiteX4" fmla="*/ 3037407 w 3631582"/>
              <a:gd name="connsiteY4" fmla="*/ 1383527 h 1582310"/>
              <a:gd name="connsiteX5" fmla="*/ 3625803 w 3631582"/>
              <a:gd name="connsiteY5" fmla="*/ 771277 h 1582310"/>
              <a:gd name="connsiteX6" fmla="*/ 3283897 w 3631582"/>
              <a:gd name="connsiteY6" fmla="*/ 0 h 1582310"/>
              <a:gd name="connsiteX0" fmla="*/ 8 w 3631582"/>
              <a:gd name="connsiteY0" fmla="*/ 1097280 h 1407971"/>
              <a:gd name="connsiteX1" fmla="*/ 461184 w 3631582"/>
              <a:gd name="connsiteY1" fmla="*/ 572494 h 1407971"/>
              <a:gd name="connsiteX2" fmla="*/ 1701587 w 3631582"/>
              <a:gd name="connsiteY2" fmla="*/ 1216550 h 1407971"/>
              <a:gd name="connsiteX3" fmla="*/ 3037407 w 3631582"/>
              <a:gd name="connsiteY3" fmla="*/ 1383527 h 1407971"/>
              <a:gd name="connsiteX4" fmla="*/ 3625803 w 3631582"/>
              <a:gd name="connsiteY4" fmla="*/ 771277 h 1407971"/>
              <a:gd name="connsiteX5" fmla="*/ 3283897 w 3631582"/>
              <a:gd name="connsiteY5" fmla="*/ 0 h 1407971"/>
              <a:gd name="connsiteX0" fmla="*/ 3833418 w 7459385"/>
              <a:gd name="connsiteY0" fmla="*/ 831149 h 1141840"/>
              <a:gd name="connsiteX1" fmla="*/ 4294594 w 7459385"/>
              <a:gd name="connsiteY1" fmla="*/ 306363 h 1141840"/>
              <a:gd name="connsiteX2" fmla="*/ 5534997 w 7459385"/>
              <a:gd name="connsiteY2" fmla="*/ 950419 h 1141840"/>
              <a:gd name="connsiteX3" fmla="*/ 6870817 w 7459385"/>
              <a:gd name="connsiteY3" fmla="*/ 1117396 h 1141840"/>
              <a:gd name="connsiteX4" fmla="*/ 7459213 w 7459385"/>
              <a:gd name="connsiteY4" fmla="*/ 505146 h 1141840"/>
              <a:gd name="connsiteX5" fmla="*/ 0 w 7459385"/>
              <a:gd name="connsiteY5" fmla="*/ 0 h 1141840"/>
              <a:gd name="connsiteX0" fmla="*/ 3833418 w 7537006"/>
              <a:gd name="connsiteY0" fmla="*/ 1171428 h 1482119"/>
              <a:gd name="connsiteX1" fmla="*/ 4294594 w 7537006"/>
              <a:gd name="connsiteY1" fmla="*/ 646642 h 1482119"/>
              <a:gd name="connsiteX2" fmla="*/ 5534997 w 7537006"/>
              <a:gd name="connsiteY2" fmla="*/ 1290698 h 1482119"/>
              <a:gd name="connsiteX3" fmla="*/ 6870817 w 7537006"/>
              <a:gd name="connsiteY3" fmla="*/ 1457675 h 1482119"/>
              <a:gd name="connsiteX4" fmla="*/ 7459213 w 7537006"/>
              <a:gd name="connsiteY4" fmla="*/ 845425 h 1482119"/>
              <a:gd name="connsiteX5" fmla="*/ 6764679 w 7537006"/>
              <a:gd name="connsiteY5" fmla="*/ 10334 h 1482119"/>
              <a:gd name="connsiteX6" fmla="*/ 0 w 7537006"/>
              <a:gd name="connsiteY6" fmla="*/ 340279 h 1482119"/>
              <a:gd name="connsiteX0" fmla="*/ 3833418 w 7537006"/>
              <a:gd name="connsiteY0" fmla="*/ 1171428 h 1482119"/>
              <a:gd name="connsiteX1" fmla="*/ 4294594 w 7537006"/>
              <a:gd name="connsiteY1" fmla="*/ 646642 h 1482119"/>
              <a:gd name="connsiteX2" fmla="*/ 5534997 w 7537006"/>
              <a:gd name="connsiteY2" fmla="*/ 1290698 h 1482119"/>
              <a:gd name="connsiteX3" fmla="*/ 6870817 w 7537006"/>
              <a:gd name="connsiteY3" fmla="*/ 1457675 h 1482119"/>
              <a:gd name="connsiteX4" fmla="*/ 7459213 w 7537006"/>
              <a:gd name="connsiteY4" fmla="*/ 845425 h 1482119"/>
              <a:gd name="connsiteX5" fmla="*/ 6764679 w 7537006"/>
              <a:gd name="connsiteY5" fmla="*/ 10334 h 1482119"/>
              <a:gd name="connsiteX6" fmla="*/ 0 w 7537006"/>
              <a:gd name="connsiteY6" fmla="*/ 340279 h 1482119"/>
              <a:gd name="connsiteX0" fmla="*/ 3833418 w 7537006"/>
              <a:gd name="connsiteY0" fmla="*/ 1171428 h 1482119"/>
              <a:gd name="connsiteX1" fmla="*/ 4294594 w 7537006"/>
              <a:gd name="connsiteY1" fmla="*/ 646642 h 1482119"/>
              <a:gd name="connsiteX2" fmla="*/ 5534997 w 7537006"/>
              <a:gd name="connsiteY2" fmla="*/ 1290698 h 1482119"/>
              <a:gd name="connsiteX3" fmla="*/ 6870817 w 7537006"/>
              <a:gd name="connsiteY3" fmla="*/ 1457675 h 1482119"/>
              <a:gd name="connsiteX4" fmla="*/ 7459213 w 7537006"/>
              <a:gd name="connsiteY4" fmla="*/ 845425 h 1482119"/>
              <a:gd name="connsiteX5" fmla="*/ 6764679 w 7537006"/>
              <a:gd name="connsiteY5" fmla="*/ 10334 h 1482119"/>
              <a:gd name="connsiteX6" fmla="*/ 0 w 7537006"/>
              <a:gd name="connsiteY6" fmla="*/ 340279 h 1482119"/>
              <a:gd name="connsiteX0" fmla="*/ 3833418 w 7537006"/>
              <a:gd name="connsiteY0" fmla="*/ 1161094 h 1471785"/>
              <a:gd name="connsiteX1" fmla="*/ 4294594 w 7537006"/>
              <a:gd name="connsiteY1" fmla="*/ 636308 h 1471785"/>
              <a:gd name="connsiteX2" fmla="*/ 5534997 w 7537006"/>
              <a:gd name="connsiteY2" fmla="*/ 1280364 h 1471785"/>
              <a:gd name="connsiteX3" fmla="*/ 6870817 w 7537006"/>
              <a:gd name="connsiteY3" fmla="*/ 1447341 h 1471785"/>
              <a:gd name="connsiteX4" fmla="*/ 7459213 w 7537006"/>
              <a:gd name="connsiteY4" fmla="*/ 835091 h 1471785"/>
              <a:gd name="connsiteX5" fmla="*/ 6764679 w 7537006"/>
              <a:gd name="connsiteY5" fmla="*/ 0 h 1471785"/>
              <a:gd name="connsiteX6" fmla="*/ 0 w 7537006"/>
              <a:gd name="connsiteY6" fmla="*/ 329945 h 1471785"/>
              <a:gd name="connsiteX0" fmla="*/ 3833418 w 7537006"/>
              <a:gd name="connsiteY0" fmla="*/ 1180965 h 1491656"/>
              <a:gd name="connsiteX1" fmla="*/ 4294594 w 7537006"/>
              <a:gd name="connsiteY1" fmla="*/ 656179 h 1491656"/>
              <a:gd name="connsiteX2" fmla="*/ 5534997 w 7537006"/>
              <a:gd name="connsiteY2" fmla="*/ 1300235 h 1491656"/>
              <a:gd name="connsiteX3" fmla="*/ 6870817 w 7537006"/>
              <a:gd name="connsiteY3" fmla="*/ 1467212 h 1491656"/>
              <a:gd name="connsiteX4" fmla="*/ 7459213 w 7537006"/>
              <a:gd name="connsiteY4" fmla="*/ 854962 h 1491656"/>
              <a:gd name="connsiteX5" fmla="*/ 6764679 w 7537006"/>
              <a:gd name="connsiteY5" fmla="*/ 19871 h 1491656"/>
              <a:gd name="connsiteX6" fmla="*/ 5215657 w 7537006"/>
              <a:gd name="connsiteY6" fmla="*/ 320123 h 1491656"/>
              <a:gd name="connsiteX7" fmla="*/ 0 w 7537006"/>
              <a:gd name="connsiteY7" fmla="*/ 349816 h 1491656"/>
              <a:gd name="connsiteX0" fmla="*/ 3833418 w 7537006"/>
              <a:gd name="connsiteY0" fmla="*/ 1180965 h 1491656"/>
              <a:gd name="connsiteX1" fmla="*/ 4294594 w 7537006"/>
              <a:gd name="connsiteY1" fmla="*/ 656179 h 1491656"/>
              <a:gd name="connsiteX2" fmla="*/ 5534997 w 7537006"/>
              <a:gd name="connsiteY2" fmla="*/ 1300235 h 1491656"/>
              <a:gd name="connsiteX3" fmla="*/ 6870817 w 7537006"/>
              <a:gd name="connsiteY3" fmla="*/ 1467212 h 1491656"/>
              <a:gd name="connsiteX4" fmla="*/ 7459213 w 7537006"/>
              <a:gd name="connsiteY4" fmla="*/ 854962 h 1491656"/>
              <a:gd name="connsiteX5" fmla="*/ 6764679 w 7537006"/>
              <a:gd name="connsiteY5" fmla="*/ 19871 h 1491656"/>
              <a:gd name="connsiteX6" fmla="*/ 5215657 w 7537006"/>
              <a:gd name="connsiteY6" fmla="*/ 320123 h 1491656"/>
              <a:gd name="connsiteX7" fmla="*/ 0 w 7537006"/>
              <a:gd name="connsiteY7" fmla="*/ 349816 h 1491656"/>
              <a:gd name="connsiteX0" fmla="*/ 3833418 w 7537006"/>
              <a:gd name="connsiteY0" fmla="*/ 1413608 h 1724299"/>
              <a:gd name="connsiteX1" fmla="*/ 4294594 w 7537006"/>
              <a:gd name="connsiteY1" fmla="*/ 888822 h 1724299"/>
              <a:gd name="connsiteX2" fmla="*/ 5534997 w 7537006"/>
              <a:gd name="connsiteY2" fmla="*/ 1532878 h 1724299"/>
              <a:gd name="connsiteX3" fmla="*/ 6870817 w 7537006"/>
              <a:gd name="connsiteY3" fmla="*/ 1699855 h 1724299"/>
              <a:gd name="connsiteX4" fmla="*/ 7459213 w 7537006"/>
              <a:gd name="connsiteY4" fmla="*/ 1087605 h 1724299"/>
              <a:gd name="connsiteX5" fmla="*/ 6764679 w 7537006"/>
              <a:gd name="connsiteY5" fmla="*/ 252514 h 1724299"/>
              <a:gd name="connsiteX6" fmla="*/ 5215657 w 7537006"/>
              <a:gd name="connsiteY6" fmla="*/ 552766 h 1724299"/>
              <a:gd name="connsiteX7" fmla="*/ 3673460 w 7537006"/>
              <a:gd name="connsiteY7" fmla="*/ 31 h 1724299"/>
              <a:gd name="connsiteX8" fmla="*/ 0 w 7537006"/>
              <a:gd name="connsiteY8" fmla="*/ 582459 h 1724299"/>
              <a:gd name="connsiteX0" fmla="*/ 3833418 w 7537006"/>
              <a:gd name="connsiteY0" fmla="*/ 1415708 h 1726399"/>
              <a:gd name="connsiteX1" fmla="*/ 4294594 w 7537006"/>
              <a:gd name="connsiteY1" fmla="*/ 890922 h 1726399"/>
              <a:gd name="connsiteX2" fmla="*/ 5534997 w 7537006"/>
              <a:gd name="connsiteY2" fmla="*/ 1534978 h 1726399"/>
              <a:gd name="connsiteX3" fmla="*/ 6870817 w 7537006"/>
              <a:gd name="connsiteY3" fmla="*/ 1701955 h 1726399"/>
              <a:gd name="connsiteX4" fmla="*/ 7459213 w 7537006"/>
              <a:gd name="connsiteY4" fmla="*/ 1089705 h 1726399"/>
              <a:gd name="connsiteX5" fmla="*/ 6764679 w 7537006"/>
              <a:gd name="connsiteY5" fmla="*/ 254614 h 1726399"/>
              <a:gd name="connsiteX6" fmla="*/ 5215657 w 7537006"/>
              <a:gd name="connsiteY6" fmla="*/ 554866 h 1726399"/>
              <a:gd name="connsiteX7" fmla="*/ 3673460 w 7537006"/>
              <a:gd name="connsiteY7" fmla="*/ 2131 h 1726399"/>
              <a:gd name="connsiteX8" fmla="*/ 1510290 w 7537006"/>
              <a:gd name="connsiteY8" fmla="*/ 1230431 h 1726399"/>
              <a:gd name="connsiteX9" fmla="*/ 0 w 7537006"/>
              <a:gd name="connsiteY9" fmla="*/ 584559 h 1726399"/>
              <a:gd name="connsiteX0" fmla="*/ 3833418 w 7537006"/>
              <a:gd name="connsiteY0" fmla="*/ 1415820 h 1726511"/>
              <a:gd name="connsiteX1" fmla="*/ 4294594 w 7537006"/>
              <a:gd name="connsiteY1" fmla="*/ 891034 h 1726511"/>
              <a:gd name="connsiteX2" fmla="*/ 5534997 w 7537006"/>
              <a:gd name="connsiteY2" fmla="*/ 1535090 h 1726511"/>
              <a:gd name="connsiteX3" fmla="*/ 6870817 w 7537006"/>
              <a:gd name="connsiteY3" fmla="*/ 1702067 h 1726511"/>
              <a:gd name="connsiteX4" fmla="*/ 7459213 w 7537006"/>
              <a:gd name="connsiteY4" fmla="*/ 1089817 h 1726511"/>
              <a:gd name="connsiteX5" fmla="*/ 6764679 w 7537006"/>
              <a:gd name="connsiteY5" fmla="*/ 254726 h 1726511"/>
              <a:gd name="connsiteX6" fmla="*/ 5215657 w 7537006"/>
              <a:gd name="connsiteY6" fmla="*/ 554978 h 1726511"/>
              <a:gd name="connsiteX7" fmla="*/ 3673460 w 7537006"/>
              <a:gd name="connsiteY7" fmla="*/ 2243 h 1726511"/>
              <a:gd name="connsiteX8" fmla="*/ 1510290 w 7537006"/>
              <a:gd name="connsiteY8" fmla="*/ 1230543 h 1726511"/>
              <a:gd name="connsiteX9" fmla="*/ 241048 w 7537006"/>
              <a:gd name="connsiteY9" fmla="*/ 1155480 h 1726511"/>
              <a:gd name="connsiteX10" fmla="*/ 0 w 7537006"/>
              <a:gd name="connsiteY10" fmla="*/ 584671 h 1726511"/>
              <a:gd name="connsiteX0" fmla="*/ 3859307 w 7562895"/>
              <a:gd name="connsiteY0" fmla="*/ 1415820 h 1726511"/>
              <a:gd name="connsiteX1" fmla="*/ 4320483 w 7562895"/>
              <a:gd name="connsiteY1" fmla="*/ 891034 h 1726511"/>
              <a:gd name="connsiteX2" fmla="*/ 5560886 w 7562895"/>
              <a:gd name="connsiteY2" fmla="*/ 1535090 h 1726511"/>
              <a:gd name="connsiteX3" fmla="*/ 6896706 w 7562895"/>
              <a:gd name="connsiteY3" fmla="*/ 1702067 h 1726511"/>
              <a:gd name="connsiteX4" fmla="*/ 7485102 w 7562895"/>
              <a:gd name="connsiteY4" fmla="*/ 1089817 h 1726511"/>
              <a:gd name="connsiteX5" fmla="*/ 6790568 w 7562895"/>
              <a:gd name="connsiteY5" fmla="*/ 254726 h 1726511"/>
              <a:gd name="connsiteX6" fmla="*/ 5241546 w 7562895"/>
              <a:gd name="connsiteY6" fmla="*/ 554978 h 1726511"/>
              <a:gd name="connsiteX7" fmla="*/ 3699349 w 7562895"/>
              <a:gd name="connsiteY7" fmla="*/ 2243 h 1726511"/>
              <a:gd name="connsiteX8" fmla="*/ 1536179 w 7562895"/>
              <a:gd name="connsiteY8" fmla="*/ 1230543 h 1726511"/>
              <a:gd name="connsiteX9" fmla="*/ 266937 w 7562895"/>
              <a:gd name="connsiteY9" fmla="*/ 1155480 h 1726511"/>
              <a:gd name="connsiteX10" fmla="*/ 25889 w 7562895"/>
              <a:gd name="connsiteY10" fmla="*/ 584671 h 1726511"/>
              <a:gd name="connsiteX0" fmla="*/ 3859307 w 7562895"/>
              <a:gd name="connsiteY0" fmla="*/ 1413683 h 1724374"/>
              <a:gd name="connsiteX1" fmla="*/ 4320483 w 7562895"/>
              <a:gd name="connsiteY1" fmla="*/ 888897 h 1724374"/>
              <a:gd name="connsiteX2" fmla="*/ 5560886 w 7562895"/>
              <a:gd name="connsiteY2" fmla="*/ 1532953 h 1724374"/>
              <a:gd name="connsiteX3" fmla="*/ 6896706 w 7562895"/>
              <a:gd name="connsiteY3" fmla="*/ 1699930 h 1724374"/>
              <a:gd name="connsiteX4" fmla="*/ 7485102 w 7562895"/>
              <a:gd name="connsiteY4" fmla="*/ 1087680 h 1724374"/>
              <a:gd name="connsiteX5" fmla="*/ 6790568 w 7562895"/>
              <a:gd name="connsiteY5" fmla="*/ 252589 h 1724374"/>
              <a:gd name="connsiteX6" fmla="*/ 5241546 w 7562895"/>
              <a:gd name="connsiteY6" fmla="*/ 552841 h 1724374"/>
              <a:gd name="connsiteX7" fmla="*/ 3699349 w 7562895"/>
              <a:gd name="connsiteY7" fmla="*/ 106 h 1724374"/>
              <a:gd name="connsiteX8" fmla="*/ 2559762 w 7562895"/>
              <a:gd name="connsiteY8" fmla="*/ 675672 h 1724374"/>
              <a:gd name="connsiteX9" fmla="*/ 1536179 w 7562895"/>
              <a:gd name="connsiteY9" fmla="*/ 1228406 h 1724374"/>
              <a:gd name="connsiteX10" fmla="*/ 266937 w 7562895"/>
              <a:gd name="connsiteY10" fmla="*/ 1153343 h 1724374"/>
              <a:gd name="connsiteX11" fmla="*/ 25889 w 7562895"/>
              <a:gd name="connsiteY11" fmla="*/ 582534 h 1724374"/>
              <a:gd name="connsiteX0" fmla="*/ 3859307 w 7562895"/>
              <a:gd name="connsiteY0" fmla="*/ 1413683 h 1724374"/>
              <a:gd name="connsiteX1" fmla="*/ 4320483 w 7562895"/>
              <a:gd name="connsiteY1" fmla="*/ 888897 h 1724374"/>
              <a:gd name="connsiteX2" fmla="*/ 5560886 w 7562895"/>
              <a:gd name="connsiteY2" fmla="*/ 1532953 h 1724374"/>
              <a:gd name="connsiteX3" fmla="*/ 6896706 w 7562895"/>
              <a:gd name="connsiteY3" fmla="*/ 1699930 h 1724374"/>
              <a:gd name="connsiteX4" fmla="*/ 7485102 w 7562895"/>
              <a:gd name="connsiteY4" fmla="*/ 1087680 h 1724374"/>
              <a:gd name="connsiteX5" fmla="*/ 6790568 w 7562895"/>
              <a:gd name="connsiteY5" fmla="*/ 252589 h 1724374"/>
              <a:gd name="connsiteX6" fmla="*/ 5241546 w 7562895"/>
              <a:gd name="connsiteY6" fmla="*/ 552841 h 1724374"/>
              <a:gd name="connsiteX7" fmla="*/ 3699349 w 7562895"/>
              <a:gd name="connsiteY7" fmla="*/ 106 h 1724374"/>
              <a:gd name="connsiteX8" fmla="*/ 2559762 w 7562895"/>
              <a:gd name="connsiteY8" fmla="*/ 675672 h 1724374"/>
              <a:gd name="connsiteX9" fmla="*/ 1536179 w 7562895"/>
              <a:gd name="connsiteY9" fmla="*/ 1228406 h 1724374"/>
              <a:gd name="connsiteX10" fmla="*/ 266937 w 7562895"/>
              <a:gd name="connsiteY10" fmla="*/ 1153343 h 1724374"/>
              <a:gd name="connsiteX11" fmla="*/ 25889 w 7562895"/>
              <a:gd name="connsiteY11" fmla="*/ 582534 h 1724374"/>
              <a:gd name="connsiteX0" fmla="*/ 3859307 w 7485102"/>
              <a:gd name="connsiteY0" fmla="*/ 1413683 h 1724374"/>
              <a:gd name="connsiteX1" fmla="*/ 4320483 w 7485102"/>
              <a:gd name="connsiteY1" fmla="*/ 888897 h 1724374"/>
              <a:gd name="connsiteX2" fmla="*/ 5560886 w 7485102"/>
              <a:gd name="connsiteY2" fmla="*/ 1532953 h 1724374"/>
              <a:gd name="connsiteX3" fmla="*/ 6896706 w 7485102"/>
              <a:gd name="connsiteY3" fmla="*/ 1699930 h 1724374"/>
              <a:gd name="connsiteX4" fmla="*/ 7485102 w 7485102"/>
              <a:gd name="connsiteY4" fmla="*/ 1087680 h 1724374"/>
              <a:gd name="connsiteX5" fmla="*/ 6790568 w 7485102"/>
              <a:gd name="connsiteY5" fmla="*/ 252589 h 1724374"/>
              <a:gd name="connsiteX6" fmla="*/ 5241546 w 7485102"/>
              <a:gd name="connsiteY6" fmla="*/ 552841 h 1724374"/>
              <a:gd name="connsiteX7" fmla="*/ 3699349 w 7485102"/>
              <a:gd name="connsiteY7" fmla="*/ 106 h 1724374"/>
              <a:gd name="connsiteX8" fmla="*/ 2559762 w 7485102"/>
              <a:gd name="connsiteY8" fmla="*/ 675672 h 1724374"/>
              <a:gd name="connsiteX9" fmla="*/ 1536179 w 7485102"/>
              <a:gd name="connsiteY9" fmla="*/ 1228406 h 1724374"/>
              <a:gd name="connsiteX10" fmla="*/ 266937 w 7485102"/>
              <a:gd name="connsiteY10" fmla="*/ 1153343 h 1724374"/>
              <a:gd name="connsiteX11" fmla="*/ 25889 w 7485102"/>
              <a:gd name="connsiteY11" fmla="*/ 582534 h 1724374"/>
              <a:gd name="connsiteX0" fmla="*/ 3859307 w 7485102"/>
              <a:gd name="connsiteY0" fmla="*/ 1413683 h 1724374"/>
              <a:gd name="connsiteX1" fmla="*/ 4320483 w 7485102"/>
              <a:gd name="connsiteY1" fmla="*/ 888897 h 1724374"/>
              <a:gd name="connsiteX2" fmla="*/ 5560886 w 7485102"/>
              <a:gd name="connsiteY2" fmla="*/ 1532953 h 1724374"/>
              <a:gd name="connsiteX3" fmla="*/ 6896706 w 7485102"/>
              <a:gd name="connsiteY3" fmla="*/ 1699930 h 1724374"/>
              <a:gd name="connsiteX4" fmla="*/ 7485102 w 7485102"/>
              <a:gd name="connsiteY4" fmla="*/ 1087680 h 1724374"/>
              <a:gd name="connsiteX5" fmla="*/ 6790568 w 7485102"/>
              <a:gd name="connsiteY5" fmla="*/ 252589 h 1724374"/>
              <a:gd name="connsiteX6" fmla="*/ 5241546 w 7485102"/>
              <a:gd name="connsiteY6" fmla="*/ 552841 h 1724374"/>
              <a:gd name="connsiteX7" fmla="*/ 3699349 w 7485102"/>
              <a:gd name="connsiteY7" fmla="*/ 106 h 1724374"/>
              <a:gd name="connsiteX8" fmla="*/ 2559762 w 7485102"/>
              <a:gd name="connsiteY8" fmla="*/ 675672 h 1724374"/>
              <a:gd name="connsiteX9" fmla="*/ 1536179 w 7485102"/>
              <a:gd name="connsiteY9" fmla="*/ 1228406 h 1724374"/>
              <a:gd name="connsiteX10" fmla="*/ 266937 w 7485102"/>
              <a:gd name="connsiteY10" fmla="*/ 1153343 h 1724374"/>
              <a:gd name="connsiteX11" fmla="*/ 25889 w 7485102"/>
              <a:gd name="connsiteY11" fmla="*/ 582534 h 1724374"/>
              <a:gd name="connsiteX0" fmla="*/ 3859307 w 7485102"/>
              <a:gd name="connsiteY0" fmla="*/ 1413683 h 1683237"/>
              <a:gd name="connsiteX1" fmla="*/ 4320483 w 7485102"/>
              <a:gd name="connsiteY1" fmla="*/ 888897 h 1683237"/>
              <a:gd name="connsiteX2" fmla="*/ 5560886 w 7485102"/>
              <a:gd name="connsiteY2" fmla="*/ 1532953 h 1683237"/>
              <a:gd name="connsiteX3" fmla="*/ 6876234 w 7485102"/>
              <a:gd name="connsiteY3" fmla="*/ 1652163 h 1683237"/>
              <a:gd name="connsiteX4" fmla="*/ 7485102 w 7485102"/>
              <a:gd name="connsiteY4" fmla="*/ 1087680 h 1683237"/>
              <a:gd name="connsiteX5" fmla="*/ 6790568 w 7485102"/>
              <a:gd name="connsiteY5" fmla="*/ 252589 h 1683237"/>
              <a:gd name="connsiteX6" fmla="*/ 5241546 w 7485102"/>
              <a:gd name="connsiteY6" fmla="*/ 552841 h 1683237"/>
              <a:gd name="connsiteX7" fmla="*/ 3699349 w 7485102"/>
              <a:gd name="connsiteY7" fmla="*/ 106 h 1683237"/>
              <a:gd name="connsiteX8" fmla="*/ 2559762 w 7485102"/>
              <a:gd name="connsiteY8" fmla="*/ 675672 h 1683237"/>
              <a:gd name="connsiteX9" fmla="*/ 1536179 w 7485102"/>
              <a:gd name="connsiteY9" fmla="*/ 1228406 h 1683237"/>
              <a:gd name="connsiteX10" fmla="*/ 266937 w 7485102"/>
              <a:gd name="connsiteY10" fmla="*/ 1153343 h 1683237"/>
              <a:gd name="connsiteX11" fmla="*/ 25889 w 7485102"/>
              <a:gd name="connsiteY11" fmla="*/ 582534 h 1683237"/>
              <a:gd name="connsiteX0" fmla="*/ 3859307 w 7485102"/>
              <a:gd name="connsiteY0" fmla="*/ 1430306 h 1699860"/>
              <a:gd name="connsiteX1" fmla="*/ 4320483 w 7485102"/>
              <a:gd name="connsiteY1" fmla="*/ 905520 h 1699860"/>
              <a:gd name="connsiteX2" fmla="*/ 5560886 w 7485102"/>
              <a:gd name="connsiteY2" fmla="*/ 1549576 h 1699860"/>
              <a:gd name="connsiteX3" fmla="*/ 6876234 w 7485102"/>
              <a:gd name="connsiteY3" fmla="*/ 1668786 h 1699860"/>
              <a:gd name="connsiteX4" fmla="*/ 7485102 w 7485102"/>
              <a:gd name="connsiteY4" fmla="*/ 1104303 h 1699860"/>
              <a:gd name="connsiteX5" fmla="*/ 6790568 w 7485102"/>
              <a:gd name="connsiteY5" fmla="*/ 269212 h 1699860"/>
              <a:gd name="connsiteX6" fmla="*/ 5241546 w 7485102"/>
              <a:gd name="connsiteY6" fmla="*/ 569464 h 1699860"/>
              <a:gd name="connsiteX7" fmla="*/ 4443153 w 7485102"/>
              <a:gd name="connsiteY7" fmla="*/ 207799 h 1699860"/>
              <a:gd name="connsiteX8" fmla="*/ 3699349 w 7485102"/>
              <a:gd name="connsiteY8" fmla="*/ 16729 h 1699860"/>
              <a:gd name="connsiteX9" fmla="*/ 2559762 w 7485102"/>
              <a:gd name="connsiteY9" fmla="*/ 692295 h 1699860"/>
              <a:gd name="connsiteX10" fmla="*/ 1536179 w 7485102"/>
              <a:gd name="connsiteY10" fmla="*/ 1245029 h 1699860"/>
              <a:gd name="connsiteX11" fmla="*/ 266937 w 7485102"/>
              <a:gd name="connsiteY11" fmla="*/ 1169966 h 1699860"/>
              <a:gd name="connsiteX12" fmla="*/ 25889 w 7485102"/>
              <a:gd name="connsiteY12" fmla="*/ 599157 h 1699860"/>
              <a:gd name="connsiteX0" fmla="*/ 3600290 w 7226085"/>
              <a:gd name="connsiteY0" fmla="*/ 1625908 h 1895462"/>
              <a:gd name="connsiteX1" fmla="*/ 4061466 w 7226085"/>
              <a:gd name="connsiteY1" fmla="*/ 1101122 h 1895462"/>
              <a:gd name="connsiteX2" fmla="*/ 5301869 w 7226085"/>
              <a:gd name="connsiteY2" fmla="*/ 1745178 h 1895462"/>
              <a:gd name="connsiteX3" fmla="*/ 6617217 w 7226085"/>
              <a:gd name="connsiteY3" fmla="*/ 1864388 h 1895462"/>
              <a:gd name="connsiteX4" fmla="*/ 7226085 w 7226085"/>
              <a:gd name="connsiteY4" fmla="*/ 1299905 h 1895462"/>
              <a:gd name="connsiteX5" fmla="*/ 6531551 w 7226085"/>
              <a:gd name="connsiteY5" fmla="*/ 464814 h 1895462"/>
              <a:gd name="connsiteX6" fmla="*/ 4982529 w 7226085"/>
              <a:gd name="connsiteY6" fmla="*/ 765066 h 1895462"/>
              <a:gd name="connsiteX7" fmla="*/ 4184136 w 7226085"/>
              <a:gd name="connsiteY7" fmla="*/ 403401 h 1895462"/>
              <a:gd name="connsiteX8" fmla="*/ 3440332 w 7226085"/>
              <a:gd name="connsiteY8" fmla="*/ 212331 h 1895462"/>
              <a:gd name="connsiteX9" fmla="*/ 2300745 w 7226085"/>
              <a:gd name="connsiteY9" fmla="*/ 887897 h 1895462"/>
              <a:gd name="connsiteX10" fmla="*/ 1277162 w 7226085"/>
              <a:gd name="connsiteY10" fmla="*/ 1440631 h 1895462"/>
              <a:gd name="connsiteX11" fmla="*/ 7920 w 7226085"/>
              <a:gd name="connsiteY11" fmla="*/ 1365568 h 1895462"/>
              <a:gd name="connsiteX12" fmla="*/ 5654925 w 7226085"/>
              <a:gd name="connsiteY12" fmla="*/ 0 h 1895462"/>
              <a:gd name="connsiteX0" fmla="*/ 3646816 w 7272611"/>
              <a:gd name="connsiteY0" fmla="*/ 2100833 h 2370387"/>
              <a:gd name="connsiteX1" fmla="*/ 4107992 w 7272611"/>
              <a:gd name="connsiteY1" fmla="*/ 1576047 h 2370387"/>
              <a:gd name="connsiteX2" fmla="*/ 5348395 w 7272611"/>
              <a:gd name="connsiteY2" fmla="*/ 2220103 h 2370387"/>
              <a:gd name="connsiteX3" fmla="*/ 6663743 w 7272611"/>
              <a:gd name="connsiteY3" fmla="*/ 2339313 h 2370387"/>
              <a:gd name="connsiteX4" fmla="*/ 7272611 w 7272611"/>
              <a:gd name="connsiteY4" fmla="*/ 1774830 h 2370387"/>
              <a:gd name="connsiteX5" fmla="*/ 6578077 w 7272611"/>
              <a:gd name="connsiteY5" fmla="*/ 939739 h 2370387"/>
              <a:gd name="connsiteX6" fmla="*/ 5029055 w 7272611"/>
              <a:gd name="connsiteY6" fmla="*/ 1239991 h 2370387"/>
              <a:gd name="connsiteX7" fmla="*/ 4230662 w 7272611"/>
              <a:gd name="connsiteY7" fmla="*/ 878326 h 2370387"/>
              <a:gd name="connsiteX8" fmla="*/ 3486858 w 7272611"/>
              <a:gd name="connsiteY8" fmla="*/ 687256 h 2370387"/>
              <a:gd name="connsiteX9" fmla="*/ 2347271 w 7272611"/>
              <a:gd name="connsiteY9" fmla="*/ 1362822 h 2370387"/>
              <a:gd name="connsiteX10" fmla="*/ 1323688 w 7272611"/>
              <a:gd name="connsiteY10" fmla="*/ 1915556 h 2370387"/>
              <a:gd name="connsiteX11" fmla="*/ 54446 w 7272611"/>
              <a:gd name="connsiteY11" fmla="*/ 1840493 h 2370387"/>
              <a:gd name="connsiteX12" fmla="*/ 3232398 w 7272611"/>
              <a:gd name="connsiteY12" fmla="*/ 42751 h 2370387"/>
              <a:gd name="connsiteX13" fmla="*/ 5701451 w 7272611"/>
              <a:gd name="connsiteY13" fmla="*/ 474925 h 2370387"/>
              <a:gd name="connsiteX0" fmla="*/ 3646816 w 7272611"/>
              <a:gd name="connsiteY0" fmla="*/ 2058082 h 2327636"/>
              <a:gd name="connsiteX1" fmla="*/ 4107992 w 7272611"/>
              <a:gd name="connsiteY1" fmla="*/ 1533296 h 2327636"/>
              <a:gd name="connsiteX2" fmla="*/ 5348395 w 7272611"/>
              <a:gd name="connsiteY2" fmla="*/ 2177352 h 2327636"/>
              <a:gd name="connsiteX3" fmla="*/ 6663743 w 7272611"/>
              <a:gd name="connsiteY3" fmla="*/ 2296562 h 2327636"/>
              <a:gd name="connsiteX4" fmla="*/ 7272611 w 7272611"/>
              <a:gd name="connsiteY4" fmla="*/ 1732079 h 2327636"/>
              <a:gd name="connsiteX5" fmla="*/ 6578077 w 7272611"/>
              <a:gd name="connsiteY5" fmla="*/ 896988 h 2327636"/>
              <a:gd name="connsiteX6" fmla="*/ 5029055 w 7272611"/>
              <a:gd name="connsiteY6" fmla="*/ 1197240 h 2327636"/>
              <a:gd name="connsiteX7" fmla="*/ 4230662 w 7272611"/>
              <a:gd name="connsiteY7" fmla="*/ 835575 h 2327636"/>
              <a:gd name="connsiteX8" fmla="*/ 3486858 w 7272611"/>
              <a:gd name="connsiteY8" fmla="*/ 644505 h 2327636"/>
              <a:gd name="connsiteX9" fmla="*/ 2347271 w 7272611"/>
              <a:gd name="connsiteY9" fmla="*/ 1320071 h 2327636"/>
              <a:gd name="connsiteX10" fmla="*/ 1323688 w 7272611"/>
              <a:gd name="connsiteY10" fmla="*/ 1872805 h 2327636"/>
              <a:gd name="connsiteX11" fmla="*/ 54446 w 7272611"/>
              <a:gd name="connsiteY11" fmla="*/ 1797742 h 2327636"/>
              <a:gd name="connsiteX12" fmla="*/ 3232398 w 7272611"/>
              <a:gd name="connsiteY12" fmla="*/ 0 h 2327636"/>
              <a:gd name="connsiteX13" fmla="*/ 5701451 w 7272611"/>
              <a:gd name="connsiteY13" fmla="*/ 432174 h 2327636"/>
              <a:gd name="connsiteX0" fmla="*/ 3598337 w 7224132"/>
              <a:gd name="connsiteY0" fmla="*/ 2780635 h 3050189"/>
              <a:gd name="connsiteX1" fmla="*/ 4059513 w 7224132"/>
              <a:gd name="connsiteY1" fmla="*/ 2255849 h 3050189"/>
              <a:gd name="connsiteX2" fmla="*/ 5299916 w 7224132"/>
              <a:gd name="connsiteY2" fmla="*/ 2899905 h 3050189"/>
              <a:gd name="connsiteX3" fmla="*/ 6615264 w 7224132"/>
              <a:gd name="connsiteY3" fmla="*/ 3019115 h 3050189"/>
              <a:gd name="connsiteX4" fmla="*/ 7224132 w 7224132"/>
              <a:gd name="connsiteY4" fmla="*/ 2454632 h 3050189"/>
              <a:gd name="connsiteX5" fmla="*/ 6529598 w 7224132"/>
              <a:gd name="connsiteY5" fmla="*/ 1619541 h 3050189"/>
              <a:gd name="connsiteX6" fmla="*/ 4980576 w 7224132"/>
              <a:gd name="connsiteY6" fmla="*/ 1919793 h 3050189"/>
              <a:gd name="connsiteX7" fmla="*/ 4182183 w 7224132"/>
              <a:gd name="connsiteY7" fmla="*/ 1558128 h 3050189"/>
              <a:gd name="connsiteX8" fmla="*/ 3438379 w 7224132"/>
              <a:gd name="connsiteY8" fmla="*/ 1367058 h 3050189"/>
              <a:gd name="connsiteX9" fmla="*/ 2298792 w 7224132"/>
              <a:gd name="connsiteY9" fmla="*/ 2042624 h 3050189"/>
              <a:gd name="connsiteX10" fmla="*/ 1275209 w 7224132"/>
              <a:gd name="connsiteY10" fmla="*/ 2595358 h 3050189"/>
              <a:gd name="connsiteX11" fmla="*/ 5967 w 7224132"/>
              <a:gd name="connsiteY11" fmla="*/ 2520295 h 3050189"/>
              <a:gd name="connsiteX12" fmla="*/ 1543127 w 7224132"/>
              <a:gd name="connsiteY12" fmla="*/ 55982 h 3050189"/>
              <a:gd name="connsiteX13" fmla="*/ 3183919 w 7224132"/>
              <a:gd name="connsiteY13" fmla="*/ 722553 h 3050189"/>
              <a:gd name="connsiteX14" fmla="*/ 5652972 w 7224132"/>
              <a:gd name="connsiteY14" fmla="*/ 1154727 h 3050189"/>
              <a:gd name="connsiteX0" fmla="*/ 3595918 w 7221713"/>
              <a:gd name="connsiteY0" fmla="*/ 2725545 h 2995099"/>
              <a:gd name="connsiteX1" fmla="*/ 4057094 w 7221713"/>
              <a:gd name="connsiteY1" fmla="*/ 2200759 h 2995099"/>
              <a:gd name="connsiteX2" fmla="*/ 5297497 w 7221713"/>
              <a:gd name="connsiteY2" fmla="*/ 2844815 h 2995099"/>
              <a:gd name="connsiteX3" fmla="*/ 6612845 w 7221713"/>
              <a:gd name="connsiteY3" fmla="*/ 2964025 h 2995099"/>
              <a:gd name="connsiteX4" fmla="*/ 7221713 w 7221713"/>
              <a:gd name="connsiteY4" fmla="*/ 2399542 h 2995099"/>
              <a:gd name="connsiteX5" fmla="*/ 6527179 w 7221713"/>
              <a:gd name="connsiteY5" fmla="*/ 1564451 h 2995099"/>
              <a:gd name="connsiteX6" fmla="*/ 4978157 w 7221713"/>
              <a:gd name="connsiteY6" fmla="*/ 1864703 h 2995099"/>
              <a:gd name="connsiteX7" fmla="*/ 4179764 w 7221713"/>
              <a:gd name="connsiteY7" fmla="*/ 1503038 h 2995099"/>
              <a:gd name="connsiteX8" fmla="*/ 3435960 w 7221713"/>
              <a:gd name="connsiteY8" fmla="*/ 1311968 h 2995099"/>
              <a:gd name="connsiteX9" fmla="*/ 2296373 w 7221713"/>
              <a:gd name="connsiteY9" fmla="*/ 1987534 h 2995099"/>
              <a:gd name="connsiteX10" fmla="*/ 1272790 w 7221713"/>
              <a:gd name="connsiteY10" fmla="*/ 2540268 h 2995099"/>
              <a:gd name="connsiteX11" fmla="*/ 3548 w 7221713"/>
              <a:gd name="connsiteY11" fmla="*/ 2465205 h 2995099"/>
              <a:gd name="connsiteX12" fmla="*/ 1156146 w 7221713"/>
              <a:gd name="connsiteY12" fmla="*/ 522186 h 2995099"/>
              <a:gd name="connsiteX13" fmla="*/ 1540708 w 7221713"/>
              <a:gd name="connsiteY13" fmla="*/ 892 h 2995099"/>
              <a:gd name="connsiteX14" fmla="*/ 3181500 w 7221713"/>
              <a:gd name="connsiteY14" fmla="*/ 667463 h 2995099"/>
              <a:gd name="connsiteX15" fmla="*/ 5650553 w 7221713"/>
              <a:gd name="connsiteY15" fmla="*/ 1099637 h 2995099"/>
              <a:gd name="connsiteX0" fmla="*/ 3597656 w 7223451"/>
              <a:gd name="connsiteY0" fmla="*/ 2725545 h 2995099"/>
              <a:gd name="connsiteX1" fmla="*/ 4058832 w 7223451"/>
              <a:gd name="connsiteY1" fmla="*/ 2200759 h 2995099"/>
              <a:gd name="connsiteX2" fmla="*/ 5299235 w 7223451"/>
              <a:gd name="connsiteY2" fmla="*/ 2844815 h 2995099"/>
              <a:gd name="connsiteX3" fmla="*/ 6614583 w 7223451"/>
              <a:gd name="connsiteY3" fmla="*/ 2964025 h 2995099"/>
              <a:gd name="connsiteX4" fmla="*/ 7223451 w 7223451"/>
              <a:gd name="connsiteY4" fmla="*/ 2399542 h 2995099"/>
              <a:gd name="connsiteX5" fmla="*/ 6528917 w 7223451"/>
              <a:gd name="connsiteY5" fmla="*/ 1564451 h 2995099"/>
              <a:gd name="connsiteX6" fmla="*/ 4979895 w 7223451"/>
              <a:gd name="connsiteY6" fmla="*/ 1864703 h 2995099"/>
              <a:gd name="connsiteX7" fmla="*/ 4181502 w 7223451"/>
              <a:gd name="connsiteY7" fmla="*/ 1503038 h 2995099"/>
              <a:gd name="connsiteX8" fmla="*/ 3437698 w 7223451"/>
              <a:gd name="connsiteY8" fmla="*/ 1311968 h 2995099"/>
              <a:gd name="connsiteX9" fmla="*/ 2298111 w 7223451"/>
              <a:gd name="connsiteY9" fmla="*/ 1987534 h 2995099"/>
              <a:gd name="connsiteX10" fmla="*/ 1274528 w 7223451"/>
              <a:gd name="connsiteY10" fmla="*/ 2540268 h 2995099"/>
              <a:gd name="connsiteX11" fmla="*/ 5286 w 7223451"/>
              <a:gd name="connsiteY11" fmla="*/ 2465205 h 2995099"/>
              <a:gd name="connsiteX12" fmla="*/ 1875731 w 7223451"/>
              <a:gd name="connsiteY12" fmla="*/ 1496407 h 2995099"/>
              <a:gd name="connsiteX13" fmla="*/ 1157884 w 7223451"/>
              <a:gd name="connsiteY13" fmla="*/ 522186 h 2995099"/>
              <a:gd name="connsiteX14" fmla="*/ 1542446 w 7223451"/>
              <a:gd name="connsiteY14" fmla="*/ 892 h 2995099"/>
              <a:gd name="connsiteX15" fmla="*/ 3183238 w 7223451"/>
              <a:gd name="connsiteY15" fmla="*/ 667463 h 2995099"/>
              <a:gd name="connsiteX16" fmla="*/ 5652291 w 7223451"/>
              <a:gd name="connsiteY16" fmla="*/ 1099637 h 2995099"/>
              <a:gd name="connsiteX0" fmla="*/ 3856403 w 7482198"/>
              <a:gd name="connsiteY0" fmla="*/ 2725545 h 2995099"/>
              <a:gd name="connsiteX1" fmla="*/ 4317579 w 7482198"/>
              <a:gd name="connsiteY1" fmla="*/ 2200759 h 2995099"/>
              <a:gd name="connsiteX2" fmla="*/ 5557982 w 7482198"/>
              <a:gd name="connsiteY2" fmla="*/ 2844815 h 2995099"/>
              <a:gd name="connsiteX3" fmla="*/ 6873330 w 7482198"/>
              <a:gd name="connsiteY3" fmla="*/ 2964025 h 2995099"/>
              <a:gd name="connsiteX4" fmla="*/ 7482198 w 7482198"/>
              <a:gd name="connsiteY4" fmla="*/ 2399542 h 2995099"/>
              <a:gd name="connsiteX5" fmla="*/ 6787664 w 7482198"/>
              <a:gd name="connsiteY5" fmla="*/ 1564451 h 2995099"/>
              <a:gd name="connsiteX6" fmla="*/ 5238642 w 7482198"/>
              <a:gd name="connsiteY6" fmla="*/ 1864703 h 2995099"/>
              <a:gd name="connsiteX7" fmla="*/ 4440249 w 7482198"/>
              <a:gd name="connsiteY7" fmla="*/ 1503038 h 2995099"/>
              <a:gd name="connsiteX8" fmla="*/ 3696445 w 7482198"/>
              <a:gd name="connsiteY8" fmla="*/ 1311968 h 2995099"/>
              <a:gd name="connsiteX9" fmla="*/ 2556858 w 7482198"/>
              <a:gd name="connsiteY9" fmla="*/ 1987534 h 2995099"/>
              <a:gd name="connsiteX10" fmla="*/ 1533275 w 7482198"/>
              <a:gd name="connsiteY10" fmla="*/ 2540268 h 2995099"/>
              <a:gd name="connsiteX11" fmla="*/ 264033 w 7482198"/>
              <a:gd name="connsiteY11" fmla="*/ 2465205 h 2995099"/>
              <a:gd name="connsiteX12" fmla="*/ 126216 w 7482198"/>
              <a:gd name="connsiteY12" fmla="*/ 1581864 h 2995099"/>
              <a:gd name="connsiteX13" fmla="*/ 2134478 w 7482198"/>
              <a:gd name="connsiteY13" fmla="*/ 1496407 h 2995099"/>
              <a:gd name="connsiteX14" fmla="*/ 1416631 w 7482198"/>
              <a:gd name="connsiteY14" fmla="*/ 522186 h 2995099"/>
              <a:gd name="connsiteX15" fmla="*/ 1801193 w 7482198"/>
              <a:gd name="connsiteY15" fmla="*/ 892 h 2995099"/>
              <a:gd name="connsiteX16" fmla="*/ 3441985 w 7482198"/>
              <a:gd name="connsiteY16" fmla="*/ 667463 h 2995099"/>
              <a:gd name="connsiteX17" fmla="*/ 5911038 w 7482198"/>
              <a:gd name="connsiteY17" fmla="*/ 1099637 h 2995099"/>
              <a:gd name="connsiteX0" fmla="*/ 3856403 w 7482198"/>
              <a:gd name="connsiteY0" fmla="*/ 2725545 h 2995099"/>
              <a:gd name="connsiteX1" fmla="*/ 4317579 w 7482198"/>
              <a:gd name="connsiteY1" fmla="*/ 2200759 h 2995099"/>
              <a:gd name="connsiteX2" fmla="*/ 5557982 w 7482198"/>
              <a:gd name="connsiteY2" fmla="*/ 2844815 h 2995099"/>
              <a:gd name="connsiteX3" fmla="*/ 6873330 w 7482198"/>
              <a:gd name="connsiteY3" fmla="*/ 2964025 h 2995099"/>
              <a:gd name="connsiteX4" fmla="*/ 7482198 w 7482198"/>
              <a:gd name="connsiteY4" fmla="*/ 2399542 h 2995099"/>
              <a:gd name="connsiteX5" fmla="*/ 6787664 w 7482198"/>
              <a:gd name="connsiteY5" fmla="*/ 1564451 h 2995099"/>
              <a:gd name="connsiteX6" fmla="*/ 5238642 w 7482198"/>
              <a:gd name="connsiteY6" fmla="*/ 1864703 h 2995099"/>
              <a:gd name="connsiteX7" fmla="*/ 4440249 w 7482198"/>
              <a:gd name="connsiteY7" fmla="*/ 1503038 h 2995099"/>
              <a:gd name="connsiteX8" fmla="*/ 3696445 w 7482198"/>
              <a:gd name="connsiteY8" fmla="*/ 1311968 h 2995099"/>
              <a:gd name="connsiteX9" fmla="*/ 2556858 w 7482198"/>
              <a:gd name="connsiteY9" fmla="*/ 1987534 h 2995099"/>
              <a:gd name="connsiteX10" fmla="*/ 1533275 w 7482198"/>
              <a:gd name="connsiteY10" fmla="*/ 2540268 h 2995099"/>
              <a:gd name="connsiteX11" fmla="*/ 264033 w 7482198"/>
              <a:gd name="connsiteY11" fmla="*/ 2465205 h 2995099"/>
              <a:gd name="connsiteX12" fmla="*/ 126216 w 7482198"/>
              <a:gd name="connsiteY12" fmla="*/ 1581864 h 2995099"/>
              <a:gd name="connsiteX13" fmla="*/ 2134478 w 7482198"/>
              <a:gd name="connsiteY13" fmla="*/ 1496407 h 2995099"/>
              <a:gd name="connsiteX14" fmla="*/ 1416631 w 7482198"/>
              <a:gd name="connsiteY14" fmla="*/ 522186 h 2995099"/>
              <a:gd name="connsiteX15" fmla="*/ 1801193 w 7482198"/>
              <a:gd name="connsiteY15" fmla="*/ 892 h 2995099"/>
              <a:gd name="connsiteX16" fmla="*/ 3441985 w 7482198"/>
              <a:gd name="connsiteY16" fmla="*/ 667463 h 2995099"/>
              <a:gd name="connsiteX17" fmla="*/ 5911038 w 7482198"/>
              <a:gd name="connsiteY17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431872 w 7411981"/>
              <a:gd name="connsiteY13" fmla="*/ 168441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431872 w 7411981"/>
              <a:gd name="connsiteY13" fmla="*/ 168441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645517 w 7411981"/>
              <a:gd name="connsiteY13" fmla="*/ 178696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645517 w 7411981"/>
              <a:gd name="connsiteY13" fmla="*/ 178696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645517 w 7411981"/>
              <a:gd name="connsiteY13" fmla="*/ 178696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6412 h 2995966"/>
              <a:gd name="connsiteX1" fmla="*/ 4247362 w 7411981"/>
              <a:gd name="connsiteY1" fmla="*/ 2201626 h 2995966"/>
              <a:gd name="connsiteX2" fmla="*/ 5487765 w 7411981"/>
              <a:gd name="connsiteY2" fmla="*/ 2845682 h 2995966"/>
              <a:gd name="connsiteX3" fmla="*/ 6803113 w 7411981"/>
              <a:gd name="connsiteY3" fmla="*/ 2964892 h 2995966"/>
              <a:gd name="connsiteX4" fmla="*/ 7411981 w 7411981"/>
              <a:gd name="connsiteY4" fmla="*/ 2400409 h 2995966"/>
              <a:gd name="connsiteX5" fmla="*/ 6717447 w 7411981"/>
              <a:gd name="connsiteY5" fmla="*/ 1565318 h 2995966"/>
              <a:gd name="connsiteX6" fmla="*/ 5168425 w 7411981"/>
              <a:gd name="connsiteY6" fmla="*/ 1865570 h 2995966"/>
              <a:gd name="connsiteX7" fmla="*/ 4370032 w 7411981"/>
              <a:gd name="connsiteY7" fmla="*/ 1503905 h 2995966"/>
              <a:gd name="connsiteX8" fmla="*/ 3626228 w 7411981"/>
              <a:gd name="connsiteY8" fmla="*/ 1312835 h 2995966"/>
              <a:gd name="connsiteX9" fmla="*/ 2486641 w 7411981"/>
              <a:gd name="connsiteY9" fmla="*/ 1988401 h 2995966"/>
              <a:gd name="connsiteX10" fmla="*/ 1463058 w 7411981"/>
              <a:gd name="connsiteY10" fmla="*/ 2541135 h 2995966"/>
              <a:gd name="connsiteX11" fmla="*/ 193816 w 7411981"/>
              <a:gd name="connsiteY11" fmla="*/ 2466072 h 2995966"/>
              <a:gd name="connsiteX12" fmla="*/ 55999 w 7411981"/>
              <a:gd name="connsiteY12" fmla="*/ 1582731 h 2995966"/>
              <a:gd name="connsiteX13" fmla="*/ 1645517 w 7411981"/>
              <a:gd name="connsiteY13" fmla="*/ 1787831 h 2995966"/>
              <a:gd name="connsiteX14" fmla="*/ 2064261 w 7411981"/>
              <a:gd name="connsiteY14" fmla="*/ 1497274 h 2995966"/>
              <a:gd name="connsiteX15" fmla="*/ 1346414 w 7411981"/>
              <a:gd name="connsiteY15" fmla="*/ 523053 h 2995966"/>
              <a:gd name="connsiteX16" fmla="*/ 1730976 w 7411981"/>
              <a:gd name="connsiteY16" fmla="*/ 1759 h 2995966"/>
              <a:gd name="connsiteX17" fmla="*/ 3371768 w 7411981"/>
              <a:gd name="connsiteY17" fmla="*/ 668330 h 2995966"/>
              <a:gd name="connsiteX18" fmla="*/ 5840821 w 7411981"/>
              <a:gd name="connsiteY18" fmla="*/ 1100504 h 2995966"/>
              <a:gd name="connsiteX0" fmla="*/ 3786186 w 7411981"/>
              <a:gd name="connsiteY0" fmla="*/ 2726899 h 2996453"/>
              <a:gd name="connsiteX1" fmla="*/ 4247362 w 7411981"/>
              <a:gd name="connsiteY1" fmla="*/ 2202113 h 2996453"/>
              <a:gd name="connsiteX2" fmla="*/ 5487765 w 7411981"/>
              <a:gd name="connsiteY2" fmla="*/ 2846169 h 2996453"/>
              <a:gd name="connsiteX3" fmla="*/ 6803113 w 7411981"/>
              <a:gd name="connsiteY3" fmla="*/ 2965379 h 2996453"/>
              <a:gd name="connsiteX4" fmla="*/ 7411981 w 7411981"/>
              <a:gd name="connsiteY4" fmla="*/ 2400896 h 2996453"/>
              <a:gd name="connsiteX5" fmla="*/ 6717447 w 7411981"/>
              <a:gd name="connsiteY5" fmla="*/ 1565805 h 2996453"/>
              <a:gd name="connsiteX6" fmla="*/ 5168425 w 7411981"/>
              <a:gd name="connsiteY6" fmla="*/ 1866057 h 2996453"/>
              <a:gd name="connsiteX7" fmla="*/ 4370032 w 7411981"/>
              <a:gd name="connsiteY7" fmla="*/ 1504392 h 2996453"/>
              <a:gd name="connsiteX8" fmla="*/ 3626228 w 7411981"/>
              <a:gd name="connsiteY8" fmla="*/ 1313322 h 2996453"/>
              <a:gd name="connsiteX9" fmla="*/ 2486641 w 7411981"/>
              <a:gd name="connsiteY9" fmla="*/ 1988888 h 2996453"/>
              <a:gd name="connsiteX10" fmla="*/ 1463058 w 7411981"/>
              <a:gd name="connsiteY10" fmla="*/ 2541622 h 2996453"/>
              <a:gd name="connsiteX11" fmla="*/ 193816 w 7411981"/>
              <a:gd name="connsiteY11" fmla="*/ 2466559 h 2996453"/>
              <a:gd name="connsiteX12" fmla="*/ 55999 w 7411981"/>
              <a:gd name="connsiteY12" fmla="*/ 1583218 h 2996453"/>
              <a:gd name="connsiteX13" fmla="*/ 1645517 w 7411981"/>
              <a:gd name="connsiteY13" fmla="*/ 1788318 h 2996453"/>
              <a:gd name="connsiteX14" fmla="*/ 2064261 w 7411981"/>
              <a:gd name="connsiteY14" fmla="*/ 1497761 h 2996453"/>
              <a:gd name="connsiteX15" fmla="*/ 1346414 w 7411981"/>
              <a:gd name="connsiteY15" fmla="*/ 523540 h 2996453"/>
              <a:gd name="connsiteX16" fmla="*/ 1730976 w 7411981"/>
              <a:gd name="connsiteY16" fmla="*/ 2246 h 2996453"/>
              <a:gd name="connsiteX17" fmla="*/ 3371768 w 7411981"/>
              <a:gd name="connsiteY17" fmla="*/ 668817 h 2996453"/>
              <a:gd name="connsiteX18" fmla="*/ 5840821 w 7411981"/>
              <a:gd name="connsiteY18" fmla="*/ 1100991 h 299645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5973825 w 7411981"/>
              <a:gd name="connsiteY18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58515 w 7411981"/>
              <a:gd name="connsiteY19" fmla="*/ 792985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58515 w 7411981"/>
              <a:gd name="connsiteY19" fmla="*/ 792985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58515 w 7411981"/>
              <a:gd name="connsiteY19" fmla="*/ 792985 h 3757513"/>
              <a:gd name="connsiteX20" fmla="*/ 5973825 w 7411981"/>
              <a:gd name="connsiteY20" fmla="*/ 0 h 3757513"/>
              <a:gd name="connsiteX0" fmla="*/ 3786186 w 7426041"/>
              <a:gd name="connsiteY0" fmla="*/ 3487959 h 3757513"/>
              <a:gd name="connsiteX1" fmla="*/ 4247362 w 7426041"/>
              <a:gd name="connsiteY1" fmla="*/ 2963173 h 3757513"/>
              <a:gd name="connsiteX2" fmla="*/ 5487765 w 7426041"/>
              <a:gd name="connsiteY2" fmla="*/ 3607229 h 3757513"/>
              <a:gd name="connsiteX3" fmla="*/ 6803113 w 7426041"/>
              <a:gd name="connsiteY3" fmla="*/ 3726439 h 3757513"/>
              <a:gd name="connsiteX4" fmla="*/ 7411981 w 7426041"/>
              <a:gd name="connsiteY4" fmla="*/ 3161956 h 3757513"/>
              <a:gd name="connsiteX5" fmla="*/ 6717447 w 7426041"/>
              <a:gd name="connsiteY5" fmla="*/ 2326865 h 3757513"/>
              <a:gd name="connsiteX6" fmla="*/ 5168425 w 7426041"/>
              <a:gd name="connsiteY6" fmla="*/ 2627117 h 3757513"/>
              <a:gd name="connsiteX7" fmla="*/ 4370032 w 7426041"/>
              <a:gd name="connsiteY7" fmla="*/ 2265452 h 3757513"/>
              <a:gd name="connsiteX8" fmla="*/ 3626228 w 7426041"/>
              <a:gd name="connsiteY8" fmla="*/ 2074382 h 3757513"/>
              <a:gd name="connsiteX9" fmla="*/ 2486641 w 7426041"/>
              <a:gd name="connsiteY9" fmla="*/ 2749948 h 3757513"/>
              <a:gd name="connsiteX10" fmla="*/ 1463058 w 7426041"/>
              <a:gd name="connsiteY10" fmla="*/ 3302682 h 3757513"/>
              <a:gd name="connsiteX11" fmla="*/ 193816 w 7426041"/>
              <a:gd name="connsiteY11" fmla="*/ 3227619 h 3757513"/>
              <a:gd name="connsiteX12" fmla="*/ 55999 w 7426041"/>
              <a:gd name="connsiteY12" fmla="*/ 2344278 h 3757513"/>
              <a:gd name="connsiteX13" fmla="*/ 1645517 w 7426041"/>
              <a:gd name="connsiteY13" fmla="*/ 2549378 h 3757513"/>
              <a:gd name="connsiteX14" fmla="*/ 2064261 w 7426041"/>
              <a:gd name="connsiteY14" fmla="*/ 2258821 h 3757513"/>
              <a:gd name="connsiteX15" fmla="*/ 1346414 w 7426041"/>
              <a:gd name="connsiteY15" fmla="*/ 1284600 h 3757513"/>
              <a:gd name="connsiteX16" fmla="*/ 1730976 w 7426041"/>
              <a:gd name="connsiteY16" fmla="*/ 763306 h 3757513"/>
              <a:gd name="connsiteX17" fmla="*/ 3371768 w 7426041"/>
              <a:gd name="connsiteY17" fmla="*/ 1429877 h 3757513"/>
              <a:gd name="connsiteX18" fmla="*/ 6526253 w 7426041"/>
              <a:gd name="connsiteY18" fmla="*/ 1690759 h 3757513"/>
              <a:gd name="connsiteX19" fmla="*/ 6958515 w 7426041"/>
              <a:gd name="connsiteY19" fmla="*/ 792985 h 3757513"/>
              <a:gd name="connsiteX20" fmla="*/ 5973825 w 7426041"/>
              <a:gd name="connsiteY20" fmla="*/ 0 h 3757513"/>
              <a:gd name="connsiteX0" fmla="*/ 3786186 w 7347820"/>
              <a:gd name="connsiteY0" fmla="*/ 3487959 h 3754924"/>
              <a:gd name="connsiteX1" fmla="*/ 4247362 w 7347820"/>
              <a:gd name="connsiteY1" fmla="*/ 2963173 h 3754924"/>
              <a:gd name="connsiteX2" fmla="*/ 5487765 w 7347820"/>
              <a:gd name="connsiteY2" fmla="*/ 3607229 h 3754924"/>
              <a:gd name="connsiteX3" fmla="*/ 6803113 w 7347820"/>
              <a:gd name="connsiteY3" fmla="*/ 3726439 h 3754924"/>
              <a:gd name="connsiteX4" fmla="*/ 7332082 w 7347820"/>
              <a:gd name="connsiteY4" fmla="*/ 3197467 h 3754924"/>
              <a:gd name="connsiteX5" fmla="*/ 6717447 w 7347820"/>
              <a:gd name="connsiteY5" fmla="*/ 2326865 h 3754924"/>
              <a:gd name="connsiteX6" fmla="*/ 5168425 w 7347820"/>
              <a:gd name="connsiteY6" fmla="*/ 2627117 h 3754924"/>
              <a:gd name="connsiteX7" fmla="*/ 4370032 w 7347820"/>
              <a:gd name="connsiteY7" fmla="*/ 2265452 h 3754924"/>
              <a:gd name="connsiteX8" fmla="*/ 3626228 w 7347820"/>
              <a:gd name="connsiteY8" fmla="*/ 2074382 h 3754924"/>
              <a:gd name="connsiteX9" fmla="*/ 2486641 w 7347820"/>
              <a:gd name="connsiteY9" fmla="*/ 2749948 h 3754924"/>
              <a:gd name="connsiteX10" fmla="*/ 1463058 w 7347820"/>
              <a:gd name="connsiteY10" fmla="*/ 3302682 h 3754924"/>
              <a:gd name="connsiteX11" fmla="*/ 193816 w 7347820"/>
              <a:gd name="connsiteY11" fmla="*/ 3227619 h 3754924"/>
              <a:gd name="connsiteX12" fmla="*/ 55999 w 7347820"/>
              <a:gd name="connsiteY12" fmla="*/ 2344278 h 3754924"/>
              <a:gd name="connsiteX13" fmla="*/ 1645517 w 7347820"/>
              <a:gd name="connsiteY13" fmla="*/ 2549378 h 3754924"/>
              <a:gd name="connsiteX14" fmla="*/ 2064261 w 7347820"/>
              <a:gd name="connsiteY14" fmla="*/ 2258821 h 3754924"/>
              <a:gd name="connsiteX15" fmla="*/ 1346414 w 7347820"/>
              <a:gd name="connsiteY15" fmla="*/ 1284600 h 3754924"/>
              <a:gd name="connsiteX16" fmla="*/ 1730976 w 7347820"/>
              <a:gd name="connsiteY16" fmla="*/ 763306 h 3754924"/>
              <a:gd name="connsiteX17" fmla="*/ 3371768 w 7347820"/>
              <a:gd name="connsiteY17" fmla="*/ 1429877 h 3754924"/>
              <a:gd name="connsiteX18" fmla="*/ 6526253 w 7347820"/>
              <a:gd name="connsiteY18" fmla="*/ 1690759 h 3754924"/>
              <a:gd name="connsiteX19" fmla="*/ 6958515 w 7347820"/>
              <a:gd name="connsiteY19" fmla="*/ 792985 h 3754924"/>
              <a:gd name="connsiteX20" fmla="*/ 5973825 w 7347820"/>
              <a:gd name="connsiteY20" fmla="*/ 0 h 3754924"/>
              <a:gd name="connsiteX0" fmla="*/ 3786186 w 7347820"/>
              <a:gd name="connsiteY0" fmla="*/ 3487959 h 3754924"/>
              <a:gd name="connsiteX1" fmla="*/ 4247362 w 7347820"/>
              <a:gd name="connsiteY1" fmla="*/ 2963173 h 3754924"/>
              <a:gd name="connsiteX2" fmla="*/ 5487765 w 7347820"/>
              <a:gd name="connsiteY2" fmla="*/ 3607229 h 3754924"/>
              <a:gd name="connsiteX3" fmla="*/ 6803113 w 7347820"/>
              <a:gd name="connsiteY3" fmla="*/ 3726439 h 3754924"/>
              <a:gd name="connsiteX4" fmla="*/ 7332082 w 7347820"/>
              <a:gd name="connsiteY4" fmla="*/ 3197467 h 3754924"/>
              <a:gd name="connsiteX5" fmla="*/ 6717447 w 7347820"/>
              <a:gd name="connsiteY5" fmla="*/ 2326865 h 3754924"/>
              <a:gd name="connsiteX6" fmla="*/ 5168425 w 7347820"/>
              <a:gd name="connsiteY6" fmla="*/ 2627117 h 3754924"/>
              <a:gd name="connsiteX7" fmla="*/ 4370032 w 7347820"/>
              <a:gd name="connsiteY7" fmla="*/ 2265452 h 3754924"/>
              <a:gd name="connsiteX8" fmla="*/ 3626228 w 7347820"/>
              <a:gd name="connsiteY8" fmla="*/ 2074382 h 3754924"/>
              <a:gd name="connsiteX9" fmla="*/ 2486641 w 7347820"/>
              <a:gd name="connsiteY9" fmla="*/ 2749948 h 3754924"/>
              <a:gd name="connsiteX10" fmla="*/ 1463058 w 7347820"/>
              <a:gd name="connsiteY10" fmla="*/ 3302682 h 3754924"/>
              <a:gd name="connsiteX11" fmla="*/ 193816 w 7347820"/>
              <a:gd name="connsiteY11" fmla="*/ 3227619 h 3754924"/>
              <a:gd name="connsiteX12" fmla="*/ 55999 w 7347820"/>
              <a:gd name="connsiteY12" fmla="*/ 2344278 h 3754924"/>
              <a:gd name="connsiteX13" fmla="*/ 1645517 w 7347820"/>
              <a:gd name="connsiteY13" fmla="*/ 2549378 h 3754924"/>
              <a:gd name="connsiteX14" fmla="*/ 2064261 w 7347820"/>
              <a:gd name="connsiteY14" fmla="*/ 2258821 h 3754924"/>
              <a:gd name="connsiteX15" fmla="*/ 1346414 w 7347820"/>
              <a:gd name="connsiteY15" fmla="*/ 1284600 h 3754924"/>
              <a:gd name="connsiteX16" fmla="*/ 1730976 w 7347820"/>
              <a:gd name="connsiteY16" fmla="*/ 763306 h 3754924"/>
              <a:gd name="connsiteX17" fmla="*/ 3371768 w 7347820"/>
              <a:gd name="connsiteY17" fmla="*/ 1429877 h 3754924"/>
              <a:gd name="connsiteX18" fmla="*/ 5430179 w 7347820"/>
              <a:gd name="connsiteY18" fmla="*/ 1871657 h 3754924"/>
              <a:gd name="connsiteX19" fmla="*/ 6526253 w 7347820"/>
              <a:gd name="connsiteY19" fmla="*/ 1690759 h 3754924"/>
              <a:gd name="connsiteX20" fmla="*/ 6958515 w 7347820"/>
              <a:gd name="connsiteY20" fmla="*/ 792985 h 3754924"/>
              <a:gd name="connsiteX21" fmla="*/ 5973825 w 7347820"/>
              <a:gd name="connsiteY21" fmla="*/ 0 h 3754924"/>
              <a:gd name="connsiteX0" fmla="*/ 3786186 w 7347820"/>
              <a:gd name="connsiteY0" fmla="*/ 3503491 h 3770456"/>
              <a:gd name="connsiteX1" fmla="*/ 4247362 w 7347820"/>
              <a:gd name="connsiteY1" fmla="*/ 2978705 h 3770456"/>
              <a:gd name="connsiteX2" fmla="*/ 5487765 w 7347820"/>
              <a:gd name="connsiteY2" fmla="*/ 3622761 h 3770456"/>
              <a:gd name="connsiteX3" fmla="*/ 6803113 w 7347820"/>
              <a:gd name="connsiteY3" fmla="*/ 3741971 h 3770456"/>
              <a:gd name="connsiteX4" fmla="*/ 7332082 w 7347820"/>
              <a:gd name="connsiteY4" fmla="*/ 3212999 h 3770456"/>
              <a:gd name="connsiteX5" fmla="*/ 6717447 w 7347820"/>
              <a:gd name="connsiteY5" fmla="*/ 2342397 h 3770456"/>
              <a:gd name="connsiteX6" fmla="*/ 5168425 w 7347820"/>
              <a:gd name="connsiteY6" fmla="*/ 2642649 h 3770456"/>
              <a:gd name="connsiteX7" fmla="*/ 4370032 w 7347820"/>
              <a:gd name="connsiteY7" fmla="*/ 2280984 h 3770456"/>
              <a:gd name="connsiteX8" fmla="*/ 3626228 w 7347820"/>
              <a:gd name="connsiteY8" fmla="*/ 2089914 h 3770456"/>
              <a:gd name="connsiteX9" fmla="*/ 2486641 w 7347820"/>
              <a:gd name="connsiteY9" fmla="*/ 2765480 h 3770456"/>
              <a:gd name="connsiteX10" fmla="*/ 1463058 w 7347820"/>
              <a:gd name="connsiteY10" fmla="*/ 3318214 h 3770456"/>
              <a:gd name="connsiteX11" fmla="*/ 193816 w 7347820"/>
              <a:gd name="connsiteY11" fmla="*/ 3243151 h 3770456"/>
              <a:gd name="connsiteX12" fmla="*/ 55999 w 7347820"/>
              <a:gd name="connsiteY12" fmla="*/ 2359810 h 3770456"/>
              <a:gd name="connsiteX13" fmla="*/ 1645517 w 7347820"/>
              <a:gd name="connsiteY13" fmla="*/ 2564910 h 3770456"/>
              <a:gd name="connsiteX14" fmla="*/ 2064261 w 7347820"/>
              <a:gd name="connsiteY14" fmla="*/ 2274353 h 3770456"/>
              <a:gd name="connsiteX15" fmla="*/ 1346414 w 7347820"/>
              <a:gd name="connsiteY15" fmla="*/ 1300132 h 3770456"/>
              <a:gd name="connsiteX16" fmla="*/ 1730976 w 7347820"/>
              <a:gd name="connsiteY16" fmla="*/ 778838 h 3770456"/>
              <a:gd name="connsiteX17" fmla="*/ 3371768 w 7347820"/>
              <a:gd name="connsiteY17" fmla="*/ 1445409 h 3770456"/>
              <a:gd name="connsiteX18" fmla="*/ 5430179 w 7347820"/>
              <a:gd name="connsiteY18" fmla="*/ 1887189 h 3770456"/>
              <a:gd name="connsiteX19" fmla="*/ 6526253 w 7347820"/>
              <a:gd name="connsiteY19" fmla="*/ 1706291 h 3770456"/>
              <a:gd name="connsiteX20" fmla="*/ 6958515 w 7347820"/>
              <a:gd name="connsiteY20" fmla="*/ 808517 h 3770456"/>
              <a:gd name="connsiteX21" fmla="*/ 5999408 w 7347820"/>
              <a:gd name="connsiteY21" fmla="*/ 76556 h 3770456"/>
              <a:gd name="connsiteX22" fmla="*/ 5973825 w 7347820"/>
              <a:gd name="connsiteY22" fmla="*/ 15532 h 3770456"/>
              <a:gd name="connsiteX0" fmla="*/ 3786186 w 7347820"/>
              <a:gd name="connsiteY0" fmla="*/ 3426935 h 3693900"/>
              <a:gd name="connsiteX1" fmla="*/ 4247362 w 7347820"/>
              <a:gd name="connsiteY1" fmla="*/ 2902149 h 3693900"/>
              <a:gd name="connsiteX2" fmla="*/ 5487765 w 7347820"/>
              <a:gd name="connsiteY2" fmla="*/ 3546205 h 3693900"/>
              <a:gd name="connsiteX3" fmla="*/ 6803113 w 7347820"/>
              <a:gd name="connsiteY3" fmla="*/ 3665415 h 3693900"/>
              <a:gd name="connsiteX4" fmla="*/ 7332082 w 7347820"/>
              <a:gd name="connsiteY4" fmla="*/ 3136443 h 3693900"/>
              <a:gd name="connsiteX5" fmla="*/ 6717447 w 7347820"/>
              <a:gd name="connsiteY5" fmla="*/ 2265841 h 3693900"/>
              <a:gd name="connsiteX6" fmla="*/ 5168425 w 7347820"/>
              <a:gd name="connsiteY6" fmla="*/ 2566093 h 3693900"/>
              <a:gd name="connsiteX7" fmla="*/ 4370032 w 7347820"/>
              <a:gd name="connsiteY7" fmla="*/ 2204428 h 3693900"/>
              <a:gd name="connsiteX8" fmla="*/ 3626228 w 7347820"/>
              <a:gd name="connsiteY8" fmla="*/ 2013358 h 3693900"/>
              <a:gd name="connsiteX9" fmla="*/ 2486641 w 7347820"/>
              <a:gd name="connsiteY9" fmla="*/ 2688924 h 3693900"/>
              <a:gd name="connsiteX10" fmla="*/ 1463058 w 7347820"/>
              <a:gd name="connsiteY10" fmla="*/ 3241658 h 3693900"/>
              <a:gd name="connsiteX11" fmla="*/ 193816 w 7347820"/>
              <a:gd name="connsiteY11" fmla="*/ 3166595 h 3693900"/>
              <a:gd name="connsiteX12" fmla="*/ 55999 w 7347820"/>
              <a:gd name="connsiteY12" fmla="*/ 2283254 h 3693900"/>
              <a:gd name="connsiteX13" fmla="*/ 1645517 w 7347820"/>
              <a:gd name="connsiteY13" fmla="*/ 2488354 h 3693900"/>
              <a:gd name="connsiteX14" fmla="*/ 2064261 w 7347820"/>
              <a:gd name="connsiteY14" fmla="*/ 2197797 h 3693900"/>
              <a:gd name="connsiteX15" fmla="*/ 1346414 w 7347820"/>
              <a:gd name="connsiteY15" fmla="*/ 1223576 h 3693900"/>
              <a:gd name="connsiteX16" fmla="*/ 1730976 w 7347820"/>
              <a:gd name="connsiteY16" fmla="*/ 702282 h 3693900"/>
              <a:gd name="connsiteX17" fmla="*/ 3371768 w 7347820"/>
              <a:gd name="connsiteY17" fmla="*/ 1368853 h 3693900"/>
              <a:gd name="connsiteX18" fmla="*/ 5430179 w 7347820"/>
              <a:gd name="connsiteY18" fmla="*/ 1810633 h 3693900"/>
              <a:gd name="connsiteX19" fmla="*/ 6526253 w 7347820"/>
              <a:gd name="connsiteY19" fmla="*/ 1629735 h 3693900"/>
              <a:gd name="connsiteX20" fmla="*/ 6958515 w 7347820"/>
              <a:gd name="connsiteY20" fmla="*/ 731961 h 3693900"/>
              <a:gd name="connsiteX21" fmla="*/ 5999408 w 7347820"/>
              <a:gd name="connsiteY21" fmla="*/ 0 h 3693900"/>
              <a:gd name="connsiteX0" fmla="*/ 3786186 w 7347820"/>
              <a:gd name="connsiteY0" fmla="*/ 2738883 h 3005848"/>
              <a:gd name="connsiteX1" fmla="*/ 4247362 w 7347820"/>
              <a:gd name="connsiteY1" fmla="*/ 2214097 h 3005848"/>
              <a:gd name="connsiteX2" fmla="*/ 5487765 w 7347820"/>
              <a:gd name="connsiteY2" fmla="*/ 2858153 h 3005848"/>
              <a:gd name="connsiteX3" fmla="*/ 6803113 w 7347820"/>
              <a:gd name="connsiteY3" fmla="*/ 2977363 h 3005848"/>
              <a:gd name="connsiteX4" fmla="*/ 7332082 w 7347820"/>
              <a:gd name="connsiteY4" fmla="*/ 2448391 h 3005848"/>
              <a:gd name="connsiteX5" fmla="*/ 6717447 w 7347820"/>
              <a:gd name="connsiteY5" fmla="*/ 1577789 h 3005848"/>
              <a:gd name="connsiteX6" fmla="*/ 5168425 w 7347820"/>
              <a:gd name="connsiteY6" fmla="*/ 1878041 h 3005848"/>
              <a:gd name="connsiteX7" fmla="*/ 4370032 w 7347820"/>
              <a:gd name="connsiteY7" fmla="*/ 1516376 h 3005848"/>
              <a:gd name="connsiteX8" fmla="*/ 3626228 w 7347820"/>
              <a:gd name="connsiteY8" fmla="*/ 1325306 h 3005848"/>
              <a:gd name="connsiteX9" fmla="*/ 2486641 w 7347820"/>
              <a:gd name="connsiteY9" fmla="*/ 2000872 h 3005848"/>
              <a:gd name="connsiteX10" fmla="*/ 1463058 w 7347820"/>
              <a:gd name="connsiteY10" fmla="*/ 2553606 h 3005848"/>
              <a:gd name="connsiteX11" fmla="*/ 193816 w 7347820"/>
              <a:gd name="connsiteY11" fmla="*/ 2478543 h 3005848"/>
              <a:gd name="connsiteX12" fmla="*/ 55999 w 7347820"/>
              <a:gd name="connsiteY12" fmla="*/ 1595202 h 3005848"/>
              <a:gd name="connsiteX13" fmla="*/ 1645517 w 7347820"/>
              <a:gd name="connsiteY13" fmla="*/ 1800302 h 3005848"/>
              <a:gd name="connsiteX14" fmla="*/ 2064261 w 7347820"/>
              <a:gd name="connsiteY14" fmla="*/ 1509745 h 3005848"/>
              <a:gd name="connsiteX15" fmla="*/ 1346414 w 7347820"/>
              <a:gd name="connsiteY15" fmla="*/ 535524 h 3005848"/>
              <a:gd name="connsiteX16" fmla="*/ 1730976 w 7347820"/>
              <a:gd name="connsiteY16" fmla="*/ 14230 h 3005848"/>
              <a:gd name="connsiteX17" fmla="*/ 3371768 w 7347820"/>
              <a:gd name="connsiteY17" fmla="*/ 680801 h 3005848"/>
              <a:gd name="connsiteX18" fmla="*/ 5430179 w 7347820"/>
              <a:gd name="connsiteY18" fmla="*/ 1122581 h 3005848"/>
              <a:gd name="connsiteX19" fmla="*/ 6526253 w 7347820"/>
              <a:gd name="connsiteY19" fmla="*/ 941683 h 3005848"/>
              <a:gd name="connsiteX20" fmla="*/ 6958515 w 7347820"/>
              <a:gd name="connsiteY20" fmla="*/ 43909 h 3005848"/>
              <a:gd name="connsiteX0" fmla="*/ 3786186 w 7347820"/>
              <a:gd name="connsiteY0" fmla="*/ 2738883 h 3005848"/>
              <a:gd name="connsiteX1" fmla="*/ 4247362 w 7347820"/>
              <a:gd name="connsiteY1" fmla="*/ 2214097 h 3005848"/>
              <a:gd name="connsiteX2" fmla="*/ 5487765 w 7347820"/>
              <a:gd name="connsiteY2" fmla="*/ 2858153 h 3005848"/>
              <a:gd name="connsiteX3" fmla="*/ 6803113 w 7347820"/>
              <a:gd name="connsiteY3" fmla="*/ 2977363 h 3005848"/>
              <a:gd name="connsiteX4" fmla="*/ 7332082 w 7347820"/>
              <a:gd name="connsiteY4" fmla="*/ 2448391 h 3005848"/>
              <a:gd name="connsiteX5" fmla="*/ 6717447 w 7347820"/>
              <a:gd name="connsiteY5" fmla="*/ 1577789 h 3005848"/>
              <a:gd name="connsiteX6" fmla="*/ 5168425 w 7347820"/>
              <a:gd name="connsiteY6" fmla="*/ 1878041 h 3005848"/>
              <a:gd name="connsiteX7" fmla="*/ 4370032 w 7347820"/>
              <a:gd name="connsiteY7" fmla="*/ 1516376 h 3005848"/>
              <a:gd name="connsiteX8" fmla="*/ 3626228 w 7347820"/>
              <a:gd name="connsiteY8" fmla="*/ 1325306 h 3005848"/>
              <a:gd name="connsiteX9" fmla="*/ 2486641 w 7347820"/>
              <a:gd name="connsiteY9" fmla="*/ 2000872 h 3005848"/>
              <a:gd name="connsiteX10" fmla="*/ 1463058 w 7347820"/>
              <a:gd name="connsiteY10" fmla="*/ 2553606 h 3005848"/>
              <a:gd name="connsiteX11" fmla="*/ 193816 w 7347820"/>
              <a:gd name="connsiteY11" fmla="*/ 2478543 h 3005848"/>
              <a:gd name="connsiteX12" fmla="*/ 55999 w 7347820"/>
              <a:gd name="connsiteY12" fmla="*/ 1595202 h 3005848"/>
              <a:gd name="connsiteX13" fmla="*/ 1645517 w 7347820"/>
              <a:gd name="connsiteY13" fmla="*/ 1800302 h 3005848"/>
              <a:gd name="connsiteX14" fmla="*/ 2064261 w 7347820"/>
              <a:gd name="connsiteY14" fmla="*/ 1509745 h 3005848"/>
              <a:gd name="connsiteX15" fmla="*/ 1346414 w 7347820"/>
              <a:gd name="connsiteY15" fmla="*/ 535524 h 3005848"/>
              <a:gd name="connsiteX16" fmla="*/ 1730976 w 7347820"/>
              <a:gd name="connsiteY16" fmla="*/ 14230 h 3005848"/>
              <a:gd name="connsiteX17" fmla="*/ 3371768 w 7347820"/>
              <a:gd name="connsiteY17" fmla="*/ 680801 h 3005848"/>
              <a:gd name="connsiteX18" fmla="*/ 5430179 w 7347820"/>
              <a:gd name="connsiteY18" fmla="*/ 1122581 h 3005848"/>
              <a:gd name="connsiteX19" fmla="*/ 6526253 w 7347820"/>
              <a:gd name="connsiteY19" fmla="*/ 941683 h 3005848"/>
              <a:gd name="connsiteX0" fmla="*/ 3786186 w 7347820"/>
              <a:gd name="connsiteY0" fmla="*/ 2738883 h 3005848"/>
              <a:gd name="connsiteX1" fmla="*/ 4247362 w 7347820"/>
              <a:gd name="connsiteY1" fmla="*/ 2214097 h 3005848"/>
              <a:gd name="connsiteX2" fmla="*/ 5487765 w 7347820"/>
              <a:gd name="connsiteY2" fmla="*/ 2858153 h 3005848"/>
              <a:gd name="connsiteX3" fmla="*/ 6803113 w 7347820"/>
              <a:gd name="connsiteY3" fmla="*/ 2977363 h 3005848"/>
              <a:gd name="connsiteX4" fmla="*/ 7332082 w 7347820"/>
              <a:gd name="connsiteY4" fmla="*/ 2448391 h 3005848"/>
              <a:gd name="connsiteX5" fmla="*/ 6717447 w 7347820"/>
              <a:gd name="connsiteY5" fmla="*/ 1577789 h 3005848"/>
              <a:gd name="connsiteX6" fmla="*/ 5168425 w 7347820"/>
              <a:gd name="connsiteY6" fmla="*/ 1878041 h 3005848"/>
              <a:gd name="connsiteX7" fmla="*/ 4370032 w 7347820"/>
              <a:gd name="connsiteY7" fmla="*/ 1516376 h 3005848"/>
              <a:gd name="connsiteX8" fmla="*/ 3626228 w 7347820"/>
              <a:gd name="connsiteY8" fmla="*/ 1325306 h 3005848"/>
              <a:gd name="connsiteX9" fmla="*/ 2486641 w 7347820"/>
              <a:gd name="connsiteY9" fmla="*/ 2000872 h 3005848"/>
              <a:gd name="connsiteX10" fmla="*/ 1463058 w 7347820"/>
              <a:gd name="connsiteY10" fmla="*/ 2553606 h 3005848"/>
              <a:gd name="connsiteX11" fmla="*/ 193816 w 7347820"/>
              <a:gd name="connsiteY11" fmla="*/ 2478543 h 3005848"/>
              <a:gd name="connsiteX12" fmla="*/ 55999 w 7347820"/>
              <a:gd name="connsiteY12" fmla="*/ 1595202 h 3005848"/>
              <a:gd name="connsiteX13" fmla="*/ 1645517 w 7347820"/>
              <a:gd name="connsiteY13" fmla="*/ 1800302 h 3005848"/>
              <a:gd name="connsiteX14" fmla="*/ 2064261 w 7347820"/>
              <a:gd name="connsiteY14" fmla="*/ 1509745 h 3005848"/>
              <a:gd name="connsiteX15" fmla="*/ 1346414 w 7347820"/>
              <a:gd name="connsiteY15" fmla="*/ 535524 h 3005848"/>
              <a:gd name="connsiteX16" fmla="*/ 1730976 w 7347820"/>
              <a:gd name="connsiteY16" fmla="*/ 14230 h 3005848"/>
              <a:gd name="connsiteX17" fmla="*/ 3371768 w 7347820"/>
              <a:gd name="connsiteY17" fmla="*/ 680801 h 3005848"/>
              <a:gd name="connsiteX18" fmla="*/ 5430179 w 7347820"/>
              <a:gd name="connsiteY18" fmla="*/ 1122581 h 3005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347820" h="3005848">
                <a:moveTo>
                  <a:pt x="3786186" y="2738883"/>
                </a:moveTo>
                <a:cubicBezTo>
                  <a:pt x="3784861" y="2570580"/>
                  <a:pt x="3963765" y="2194219"/>
                  <a:pt x="4247362" y="2214097"/>
                </a:cubicBezTo>
                <a:cubicBezTo>
                  <a:pt x="4530959" y="2233975"/>
                  <a:pt x="5061807" y="2730942"/>
                  <a:pt x="5487765" y="2858153"/>
                </a:cubicBezTo>
                <a:cubicBezTo>
                  <a:pt x="5913724" y="2985364"/>
                  <a:pt x="6495727" y="3045657"/>
                  <a:pt x="6803113" y="2977363"/>
                </a:cubicBezTo>
                <a:cubicBezTo>
                  <a:pt x="7110499" y="2909069"/>
                  <a:pt x="7251962" y="2807896"/>
                  <a:pt x="7332082" y="2448391"/>
                </a:cubicBezTo>
                <a:cubicBezTo>
                  <a:pt x="7426777" y="1760016"/>
                  <a:pt x="7078056" y="1672847"/>
                  <a:pt x="6717447" y="1577789"/>
                </a:cubicBezTo>
                <a:cubicBezTo>
                  <a:pt x="6356838" y="1482731"/>
                  <a:pt x="5566485" y="1878041"/>
                  <a:pt x="5168425" y="1878041"/>
                </a:cubicBezTo>
                <a:cubicBezTo>
                  <a:pt x="4770365" y="1878041"/>
                  <a:pt x="4627065" y="1608499"/>
                  <a:pt x="4370032" y="1516376"/>
                </a:cubicBezTo>
                <a:cubicBezTo>
                  <a:pt x="4112999" y="1424254"/>
                  <a:pt x="3933303" y="1254792"/>
                  <a:pt x="3626228" y="1325306"/>
                </a:cubicBezTo>
                <a:cubicBezTo>
                  <a:pt x="3319153" y="1395820"/>
                  <a:pt x="2847169" y="1796155"/>
                  <a:pt x="2486641" y="2000872"/>
                </a:cubicBezTo>
                <a:cubicBezTo>
                  <a:pt x="2126113" y="2205589"/>
                  <a:pt x="1834960" y="2462621"/>
                  <a:pt x="1463058" y="2553606"/>
                </a:cubicBezTo>
                <a:cubicBezTo>
                  <a:pt x="1091156" y="2644591"/>
                  <a:pt x="291593" y="2558516"/>
                  <a:pt x="193816" y="2478543"/>
                </a:cubicBezTo>
                <a:cubicBezTo>
                  <a:pt x="96039" y="2398570"/>
                  <a:pt x="-94796" y="1752395"/>
                  <a:pt x="55999" y="1595202"/>
                </a:cubicBezTo>
                <a:cubicBezTo>
                  <a:pt x="591355" y="1155998"/>
                  <a:pt x="1310807" y="1814545"/>
                  <a:pt x="1645517" y="1800302"/>
                </a:cubicBezTo>
                <a:cubicBezTo>
                  <a:pt x="1980227" y="1786059"/>
                  <a:pt x="2022956" y="1676388"/>
                  <a:pt x="2064261" y="1509745"/>
                </a:cubicBezTo>
                <a:cubicBezTo>
                  <a:pt x="2105566" y="1343102"/>
                  <a:pt x="1340716" y="828929"/>
                  <a:pt x="1346414" y="535524"/>
                </a:cubicBezTo>
                <a:cubicBezTo>
                  <a:pt x="1275199" y="276302"/>
                  <a:pt x="1443320" y="127268"/>
                  <a:pt x="1730976" y="14230"/>
                </a:cubicBezTo>
                <a:cubicBezTo>
                  <a:pt x="2018632" y="-98808"/>
                  <a:pt x="2756244" y="493048"/>
                  <a:pt x="3371768" y="680801"/>
                </a:cubicBezTo>
                <a:cubicBezTo>
                  <a:pt x="3987292" y="868554"/>
                  <a:pt x="4904432" y="1079101"/>
                  <a:pt x="5430179" y="1122581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7B21055-9851-4D37-9623-D1EEDB9F5D70}"/>
              </a:ext>
            </a:extLst>
          </p:cNvPr>
          <p:cNvSpPr/>
          <p:nvPr/>
        </p:nvSpPr>
        <p:spPr>
          <a:xfrm>
            <a:off x="6297855" y="1484164"/>
            <a:ext cx="1740794" cy="1891586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5587595"/>
              <a:gd name="connsiteY0" fmla="*/ 2178657 h 2662096"/>
              <a:gd name="connsiteX1" fmla="*/ 946206 w 5587595"/>
              <a:gd name="connsiteY1" fmla="*/ 1455089 h 2662096"/>
              <a:gd name="connsiteX2" fmla="*/ 1987827 w 5587595"/>
              <a:gd name="connsiteY2" fmla="*/ 1956021 h 2662096"/>
              <a:gd name="connsiteX3" fmla="*/ 2512613 w 5587595"/>
              <a:gd name="connsiteY3" fmla="*/ 2433099 h 2662096"/>
              <a:gd name="connsiteX4" fmla="*/ 3299792 w 5587595"/>
              <a:gd name="connsiteY4" fmla="*/ 2655736 h 2662096"/>
              <a:gd name="connsiteX5" fmla="*/ 3896140 w 5587595"/>
              <a:gd name="connsiteY5" fmla="*/ 2560319 h 2662096"/>
              <a:gd name="connsiteX6" fmla="*/ 4238045 w 5587595"/>
              <a:gd name="connsiteY6" fmla="*/ 2138901 h 2662096"/>
              <a:gd name="connsiteX7" fmla="*/ 3808675 w 5587595"/>
              <a:gd name="connsiteY7" fmla="*/ 1669775 h 2662096"/>
              <a:gd name="connsiteX8" fmla="*/ 2425148 w 5587595"/>
              <a:gd name="connsiteY8" fmla="*/ 1582310 h 2662096"/>
              <a:gd name="connsiteX9" fmla="*/ 1956021 w 5587595"/>
              <a:gd name="connsiteY9" fmla="*/ 1097280 h 2662096"/>
              <a:gd name="connsiteX10" fmla="*/ 2417197 w 5587595"/>
              <a:gd name="connsiteY10" fmla="*/ 572494 h 2662096"/>
              <a:gd name="connsiteX11" fmla="*/ 3657600 w 5587595"/>
              <a:gd name="connsiteY11" fmla="*/ 1216550 h 2662096"/>
              <a:gd name="connsiteX12" fmla="*/ 4993420 w 5587595"/>
              <a:gd name="connsiteY12" fmla="*/ 1383527 h 2662096"/>
              <a:gd name="connsiteX13" fmla="*/ 5581816 w 5587595"/>
              <a:gd name="connsiteY13" fmla="*/ 771277 h 2662096"/>
              <a:gd name="connsiteX14" fmla="*/ 5239910 w 5587595"/>
              <a:gd name="connsiteY14" fmla="*/ 0 h 2662096"/>
              <a:gd name="connsiteX0" fmla="*/ 0 w 4641389"/>
              <a:gd name="connsiteY0" fmla="*/ 1455089 h 2662096"/>
              <a:gd name="connsiteX1" fmla="*/ 1041621 w 4641389"/>
              <a:gd name="connsiteY1" fmla="*/ 1956021 h 2662096"/>
              <a:gd name="connsiteX2" fmla="*/ 1566407 w 4641389"/>
              <a:gd name="connsiteY2" fmla="*/ 2433099 h 2662096"/>
              <a:gd name="connsiteX3" fmla="*/ 2353586 w 4641389"/>
              <a:gd name="connsiteY3" fmla="*/ 2655736 h 2662096"/>
              <a:gd name="connsiteX4" fmla="*/ 2949934 w 4641389"/>
              <a:gd name="connsiteY4" fmla="*/ 2560319 h 2662096"/>
              <a:gd name="connsiteX5" fmla="*/ 3291839 w 4641389"/>
              <a:gd name="connsiteY5" fmla="*/ 2138901 h 2662096"/>
              <a:gd name="connsiteX6" fmla="*/ 2862469 w 4641389"/>
              <a:gd name="connsiteY6" fmla="*/ 1669775 h 2662096"/>
              <a:gd name="connsiteX7" fmla="*/ 1478942 w 4641389"/>
              <a:gd name="connsiteY7" fmla="*/ 1582310 h 2662096"/>
              <a:gd name="connsiteX8" fmla="*/ 1009815 w 4641389"/>
              <a:gd name="connsiteY8" fmla="*/ 1097280 h 2662096"/>
              <a:gd name="connsiteX9" fmla="*/ 1470991 w 4641389"/>
              <a:gd name="connsiteY9" fmla="*/ 572494 h 2662096"/>
              <a:gd name="connsiteX10" fmla="*/ 2711394 w 4641389"/>
              <a:gd name="connsiteY10" fmla="*/ 1216550 h 2662096"/>
              <a:gd name="connsiteX11" fmla="*/ 4047214 w 4641389"/>
              <a:gd name="connsiteY11" fmla="*/ 1383527 h 2662096"/>
              <a:gd name="connsiteX12" fmla="*/ 4635610 w 4641389"/>
              <a:gd name="connsiteY12" fmla="*/ 771277 h 2662096"/>
              <a:gd name="connsiteX13" fmla="*/ 4293704 w 4641389"/>
              <a:gd name="connsiteY13" fmla="*/ 0 h 2662096"/>
              <a:gd name="connsiteX0" fmla="*/ 31814 w 3631582"/>
              <a:gd name="connsiteY0" fmla="*/ 1956021 h 2662096"/>
              <a:gd name="connsiteX1" fmla="*/ 556600 w 3631582"/>
              <a:gd name="connsiteY1" fmla="*/ 2433099 h 2662096"/>
              <a:gd name="connsiteX2" fmla="*/ 1343779 w 3631582"/>
              <a:gd name="connsiteY2" fmla="*/ 2655736 h 2662096"/>
              <a:gd name="connsiteX3" fmla="*/ 1940127 w 3631582"/>
              <a:gd name="connsiteY3" fmla="*/ 2560319 h 2662096"/>
              <a:gd name="connsiteX4" fmla="*/ 2282032 w 3631582"/>
              <a:gd name="connsiteY4" fmla="*/ 2138901 h 2662096"/>
              <a:gd name="connsiteX5" fmla="*/ 1852662 w 3631582"/>
              <a:gd name="connsiteY5" fmla="*/ 1669775 h 2662096"/>
              <a:gd name="connsiteX6" fmla="*/ 469135 w 3631582"/>
              <a:gd name="connsiteY6" fmla="*/ 1582310 h 2662096"/>
              <a:gd name="connsiteX7" fmla="*/ 8 w 3631582"/>
              <a:gd name="connsiteY7" fmla="*/ 1097280 h 2662096"/>
              <a:gd name="connsiteX8" fmla="*/ 461184 w 3631582"/>
              <a:gd name="connsiteY8" fmla="*/ 572494 h 2662096"/>
              <a:gd name="connsiteX9" fmla="*/ 1701587 w 3631582"/>
              <a:gd name="connsiteY9" fmla="*/ 1216550 h 2662096"/>
              <a:gd name="connsiteX10" fmla="*/ 3037407 w 3631582"/>
              <a:gd name="connsiteY10" fmla="*/ 1383527 h 2662096"/>
              <a:gd name="connsiteX11" fmla="*/ 3625803 w 3631582"/>
              <a:gd name="connsiteY11" fmla="*/ 771277 h 2662096"/>
              <a:gd name="connsiteX12" fmla="*/ 3283897 w 3631582"/>
              <a:gd name="connsiteY12" fmla="*/ 0 h 2662096"/>
              <a:gd name="connsiteX0" fmla="*/ 556600 w 3631582"/>
              <a:gd name="connsiteY0" fmla="*/ 2433099 h 2662096"/>
              <a:gd name="connsiteX1" fmla="*/ 1343779 w 3631582"/>
              <a:gd name="connsiteY1" fmla="*/ 2655736 h 2662096"/>
              <a:gd name="connsiteX2" fmla="*/ 1940127 w 3631582"/>
              <a:gd name="connsiteY2" fmla="*/ 2560319 h 2662096"/>
              <a:gd name="connsiteX3" fmla="*/ 2282032 w 3631582"/>
              <a:gd name="connsiteY3" fmla="*/ 2138901 h 2662096"/>
              <a:gd name="connsiteX4" fmla="*/ 1852662 w 3631582"/>
              <a:gd name="connsiteY4" fmla="*/ 1669775 h 2662096"/>
              <a:gd name="connsiteX5" fmla="*/ 469135 w 3631582"/>
              <a:gd name="connsiteY5" fmla="*/ 1582310 h 2662096"/>
              <a:gd name="connsiteX6" fmla="*/ 8 w 3631582"/>
              <a:gd name="connsiteY6" fmla="*/ 1097280 h 2662096"/>
              <a:gd name="connsiteX7" fmla="*/ 461184 w 3631582"/>
              <a:gd name="connsiteY7" fmla="*/ 572494 h 2662096"/>
              <a:gd name="connsiteX8" fmla="*/ 1701587 w 3631582"/>
              <a:gd name="connsiteY8" fmla="*/ 1216550 h 2662096"/>
              <a:gd name="connsiteX9" fmla="*/ 3037407 w 3631582"/>
              <a:gd name="connsiteY9" fmla="*/ 1383527 h 2662096"/>
              <a:gd name="connsiteX10" fmla="*/ 3625803 w 3631582"/>
              <a:gd name="connsiteY10" fmla="*/ 771277 h 2662096"/>
              <a:gd name="connsiteX11" fmla="*/ 3283897 w 3631582"/>
              <a:gd name="connsiteY11" fmla="*/ 0 h 2662096"/>
              <a:gd name="connsiteX0" fmla="*/ 1343779 w 3631582"/>
              <a:gd name="connsiteY0" fmla="*/ 2655736 h 2662096"/>
              <a:gd name="connsiteX1" fmla="*/ 1940127 w 3631582"/>
              <a:gd name="connsiteY1" fmla="*/ 2560319 h 2662096"/>
              <a:gd name="connsiteX2" fmla="*/ 2282032 w 3631582"/>
              <a:gd name="connsiteY2" fmla="*/ 2138901 h 2662096"/>
              <a:gd name="connsiteX3" fmla="*/ 1852662 w 3631582"/>
              <a:gd name="connsiteY3" fmla="*/ 1669775 h 2662096"/>
              <a:gd name="connsiteX4" fmla="*/ 469135 w 3631582"/>
              <a:gd name="connsiteY4" fmla="*/ 1582310 h 2662096"/>
              <a:gd name="connsiteX5" fmla="*/ 8 w 3631582"/>
              <a:gd name="connsiteY5" fmla="*/ 1097280 h 2662096"/>
              <a:gd name="connsiteX6" fmla="*/ 461184 w 3631582"/>
              <a:gd name="connsiteY6" fmla="*/ 572494 h 2662096"/>
              <a:gd name="connsiteX7" fmla="*/ 1701587 w 3631582"/>
              <a:gd name="connsiteY7" fmla="*/ 1216550 h 2662096"/>
              <a:gd name="connsiteX8" fmla="*/ 3037407 w 3631582"/>
              <a:gd name="connsiteY8" fmla="*/ 1383527 h 2662096"/>
              <a:gd name="connsiteX9" fmla="*/ 3625803 w 3631582"/>
              <a:gd name="connsiteY9" fmla="*/ 771277 h 2662096"/>
              <a:gd name="connsiteX10" fmla="*/ 3283897 w 3631582"/>
              <a:gd name="connsiteY10" fmla="*/ 0 h 2662096"/>
              <a:gd name="connsiteX0" fmla="*/ 1940127 w 3631582"/>
              <a:gd name="connsiteY0" fmla="*/ 2560319 h 2560319"/>
              <a:gd name="connsiteX1" fmla="*/ 2282032 w 3631582"/>
              <a:gd name="connsiteY1" fmla="*/ 2138901 h 2560319"/>
              <a:gd name="connsiteX2" fmla="*/ 1852662 w 3631582"/>
              <a:gd name="connsiteY2" fmla="*/ 1669775 h 2560319"/>
              <a:gd name="connsiteX3" fmla="*/ 469135 w 3631582"/>
              <a:gd name="connsiteY3" fmla="*/ 1582310 h 2560319"/>
              <a:gd name="connsiteX4" fmla="*/ 8 w 3631582"/>
              <a:gd name="connsiteY4" fmla="*/ 1097280 h 2560319"/>
              <a:gd name="connsiteX5" fmla="*/ 461184 w 3631582"/>
              <a:gd name="connsiteY5" fmla="*/ 572494 h 2560319"/>
              <a:gd name="connsiteX6" fmla="*/ 1701587 w 3631582"/>
              <a:gd name="connsiteY6" fmla="*/ 1216550 h 2560319"/>
              <a:gd name="connsiteX7" fmla="*/ 3037407 w 3631582"/>
              <a:gd name="connsiteY7" fmla="*/ 1383527 h 2560319"/>
              <a:gd name="connsiteX8" fmla="*/ 3625803 w 3631582"/>
              <a:gd name="connsiteY8" fmla="*/ 771277 h 2560319"/>
              <a:gd name="connsiteX9" fmla="*/ 3283897 w 3631582"/>
              <a:gd name="connsiteY9" fmla="*/ 0 h 2560319"/>
              <a:gd name="connsiteX0" fmla="*/ 2282032 w 3631582"/>
              <a:gd name="connsiteY0" fmla="*/ 2138901 h 2138901"/>
              <a:gd name="connsiteX1" fmla="*/ 1852662 w 3631582"/>
              <a:gd name="connsiteY1" fmla="*/ 1669775 h 2138901"/>
              <a:gd name="connsiteX2" fmla="*/ 469135 w 3631582"/>
              <a:gd name="connsiteY2" fmla="*/ 1582310 h 2138901"/>
              <a:gd name="connsiteX3" fmla="*/ 8 w 3631582"/>
              <a:gd name="connsiteY3" fmla="*/ 1097280 h 2138901"/>
              <a:gd name="connsiteX4" fmla="*/ 461184 w 3631582"/>
              <a:gd name="connsiteY4" fmla="*/ 572494 h 2138901"/>
              <a:gd name="connsiteX5" fmla="*/ 1701587 w 3631582"/>
              <a:gd name="connsiteY5" fmla="*/ 1216550 h 2138901"/>
              <a:gd name="connsiteX6" fmla="*/ 3037407 w 3631582"/>
              <a:gd name="connsiteY6" fmla="*/ 1383527 h 2138901"/>
              <a:gd name="connsiteX7" fmla="*/ 3625803 w 3631582"/>
              <a:gd name="connsiteY7" fmla="*/ 771277 h 2138901"/>
              <a:gd name="connsiteX8" fmla="*/ 3283897 w 3631582"/>
              <a:gd name="connsiteY8" fmla="*/ 0 h 2138901"/>
              <a:gd name="connsiteX0" fmla="*/ 1852662 w 3631582"/>
              <a:gd name="connsiteY0" fmla="*/ 1669775 h 1669775"/>
              <a:gd name="connsiteX1" fmla="*/ 469135 w 3631582"/>
              <a:gd name="connsiteY1" fmla="*/ 1582310 h 1669775"/>
              <a:gd name="connsiteX2" fmla="*/ 8 w 3631582"/>
              <a:gd name="connsiteY2" fmla="*/ 1097280 h 1669775"/>
              <a:gd name="connsiteX3" fmla="*/ 461184 w 3631582"/>
              <a:gd name="connsiteY3" fmla="*/ 572494 h 1669775"/>
              <a:gd name="connsiteX4" fmla="*/ 1701587 w 3631582"/>
              <a:gd name="connsiteY4" fmla="*/ 1216550 h 1669775"/>
              <a:gd name="connsiteX5" fmla="*/ 3037407 w 3631582"/>
              <a:gd name="connsiteY5" fmla="*/ 1383527 h 1669775"/>
              <a:gd name="connsiteX6" fmla="*/ 3625803 w 3631582"/>
              <a:gd name="connsiteY6" fmla="*/ 771277 h 1669775"/>
              <a:gd name="connsiteX7" fmla="*/ 3283897 w 3631582"/>
              <a:gd name="connsiteY7" fmla="*/ 0 h 1669775"/>
              <a:gd name="connsiteX0" fmla="*/ 469135 w 3631582"/>
              <a:gd name="connsiteY0" fmla="*/ 1582310 h 1582310"/>
              <a:gd name="connsiteX1" fmla="*/ 8 w 3631582"/>
              <a:gd name="connsiteY1" fmla="*/ 1097280 h 1582310"/>
              <a:gd name="connsiteX2" fmla="*/ 461184 w 3631582"/>
              <a:gd name="connsiteY2" fmla="*/ 572494 h 1582310"/>
              <a:gd name="connsiteX3" fmla="*/ 1701587 w 3631582"/>
              <a:gd name="connsiteY3" fmla="*/ 1216550 h 1582310"/>
              <a:gd name="connsiteX4" fmla="*/ 3037407 w 3631582"/>
              <a:gd name="connsiteY4" fmla="*/ 1383527 h 1582310"/>
              <a:gd name="connsiteX5" fmla="*/ 3625803 w 3631582"/>
              <a:gd name="connsiteY5" fmla="*/ 771277 h 1582310"/>
              <a:gd name="connsiteX6" fmla="*/ 3283897 w 3631582"/>
              <a:gd name="connsiteY6" fmla="*/ 0 h 1582310"/>
              <a:gd name="connsiteX0" fmla="*/ 8 w 3631582"/>
              <a:gd name="connsiteY0" fmla="*/ 1097280 h 1407971"/>
              <a:gd name="connsiteX1" fmla="*/ 461184 w 3631582"/>
              <a:gd name="connsiteY1" fmla="*/ 572494 h 1407971"/>
              <a:gd name="connsiteX2" fmla="*/ 1701587 w 3631582"/>
              <a:gd name="connsiteY2" fmla="*/ 1216550 h 1407971"/>
              <a:gd name="connsiteX3" fmla="*/ 3037407 w 3631582"/>
              <a:gd name="connsiteY3" fmla="*/ 1383527 h 1407971"/>
              <a:gd name="connsiteX4" fmla="*/ 3625803 w 3631582"/>
              <a:gd name="connsiteY4" fmla="*/ 771277 h 1407971"/>
              <a:gd name="connsiteX5" fmla="*/ 3283897 w 3631582"/>
              <a:gd name="connsiteY5" fmla="*/ 0 h 1407971"/>
              <a:gd name="connsiteX0" fmla="*/ 3833418 w 7459385"/>
              <a:gd name="connsiteY0" fmla="*/ 831149 h 1141840"/>
              <a:gd name="connsiteX1" fmla="*/ 4294594 w 7459385"/>
              <a:gd name="connsiteY1" fmla="*/ 306363 h 1141840"/>
              <a:gd name="connsiteX2" fmla="*/ 5534997 w 7459385"/>
              <a:gd name="connsiteY2" fmla="*/ 950419 h 1141840"/>
              <a:gd name="connsiteX3" fmla="*/ 6870817 w 7459385"/>
              <a:gd name="connsiteY3" fmla="*/ 1117396 h 1141840"/>
              <a:gd name="connsiteX4" fmla="*/ 7459213 w 7459385"/>
              <a:gd name="connsiteY4" fmla="*/ 505146 h 1141840"/>
              <a:gd name="connsiteX5" fmla="*/ 0 w 7459385"/>
              <a:gd name="connsiteY5" fmla="*/ 0 h 1141840"/>
              <a:gd name="connsiteX0" fmla="*/ 3833418 w 7537006"/>
              <a:gd name="connsiteY0" fmla="*/ 1171428 h 1482119"/>
              <a:gd name="connsiteX1" fmla="*/ 4294594 w 7537006"/>
              <a:gd name="connsiteY1" fmla="*/ 646642 h 1482119"/>
              <a:gd name="connsiteX2" fmla="*/ 5534997 w 7537006"/>
              <a:gd name="connsiteY2" fmla="*/ 1290698 h 1482119"/>
              <a:gd name="connsiteX3" fmla="*/ 6870817 w 7537006"/>
              <a:gd name="connsiteY3" fmla="*/ 1457675 h 1482119"/>
              <a:gd name="connsiteX4" fmla="*/ 7459213 w 7537006"/>
              <a:gd name="connsiteY4" fmla="*/ 845425 h 1482119"/>
              <a:gd name="connsiteX5" fmla="*/ 6764679 w 7537006"/>
              <a:gd name="connsiteY5" fmla="*/ 10334 h 1482119"/>
              <a:gd name="connsiteX6" fmla="*/ 0 w 7537006"/>
              <a:gd name="connsiteY6" fmla="*/ 340279 h 1482119"/>
              <a:gd name="connsiteX0" fmla="*/ 3833418 w 7537006"/>
              <a:gd name="connsiteY0" fmla="*/ 1171428 h 1482119"/>
              <a:gd name="connsiteX1" fmla="*/ 4294594 w 7537006"/>
              <a:gd name="connsiteY1" fmla="*/ 646642 h 1482119"/>
              <a:gd name="connsiteX2" fmla="*/ 5534997 w 7537006"/>
              <a:gd name="connsiteY2" fmla="*/ 1290698 h 1482119"/>
              <a:gd name="connsiteX3" fmla="*/ 6870817 w 7537006"/>
              <a:gd name="connsiteY3" fmla="*/ 1457675 h 1482119"/>
              <a:gd name="connsiteX4" fmla="*/ 7459213 w 7537006"/>
              <a:gd name="connsiteY4" fmla="*/ 845425 h 1482119"/>
              <a:gd name="connsiteX5" fmla="*/ 6764679 w 7537006"/>
              <a:gd name="connsiteY5" fmla="*/ 10334 h 1482119"/>
              <a:gd name="connsiteX6" fmla="*/ 0 w 7537006"/>
              <a:gd name="connsiteY6" fmla="*/ 340279 h 1482119"/>
              <a:gd name="connsiteX0" fmla="*/ 3833418 w 7537006"/>
              <a:gd name="connsiteY0" fmla="*/ 1171428 h 1482119"/>
              <a:gd name="connsiteX1" fmla="*/ 4294594 w 7537006"/>
              <a:gd name="connsiteY1" fmla="*/ 646642 h 1482119"/>
              <a:gd name="connsiteX2" fmla="*/ 5534997 w 7537006"/>
              <a:gd name="connsiteY2" fmla="*/ 1290698 h 1482119"/>
              <a:gd name="connsiteX3" fmla="*/ 6870817 w 7537006"/>
              <a:gd name="connsiteY3" fmla="*/ 1457675 h 1482119"/>
              <a:gd name="connsiteX4" fmla="*/ 7459213 w 7537006"/>
              <a:gd name="connsiteY4" fmla="*/ 845425 h 1482119"/>
              <a:gd name="connsiteX5" fmla="*/ 6764679 w 7537006"/>
              <a:gd name="connsiteY5" fmla="*/ 10334 h 1482119"/>
              <a:gd name="connsiteX6" fmla="*/ 0 w 7537006"/>
              <a:gd name="connsiteY6" fmla="*/ 340279 h 1482119"/>
              <a:gd name="connsiteX0" fmla="*/ 3833418 w 7537006"/>
              <a:gd name="connsiteY0" fmla="*/ 1161094 h 1471785"/>
              <a:gd name="connsiteX1" fmla="*/ 4294594 w 7537006"/>
              <a:gd name="connsiteY1" fmla="*/ 636308 h 1471785"/>
              <a:gd name="connsiteX2" fmla="*/ 5534997 w 7537006"/>
              <a:gd name="connsiteY2" fmla="*/ 1280364 h 1471785"/>
              <a:gd name="connsiteX3" fmla="*/ 6870817 w 7537006"/>
              <a:gd name="connsiteY3" fmla="*/ 1447341 h 1471785"/>
              <a:gd name="connsiteX4" fmla="*/ 7459213 w 7537006"/>
              <a:gd name="connsiteY4" fmla="*/ 835091 h 1471785"/>
              <a:gd name="connsiteX5" fmla="*/ 6764679 w 7537006"/>
              <a:gd name="connsiteY5" fmla="*/ 0 h 1471785"/>
              <a:gd name="connsiteX6" fmla="*/ 0 w 7537006"/>
              <a:gd name="connsiteY6" fmla="*/ 329945 h 1471785"/>
              <a:gd name="connsiteX0" fmla="*/ 3833418 w 7537006"/>
              <a:gd name="connsiteY0" fmla="*/ 1180965 h 1491656"/>
              <a:gd name="connsiteX1" fmla="*/ 4294594 w 7537006"/>
              <a:gd name="connsiteY1" fmla="*/ 656179 h 1491656"/>
              <a:gd name="connsiteX2" fmla="*/ 5534997 w 7537006"/>
              <a:gd name="connsiteY2" fmla="*/ 1300235 h 1491656"/>
              <a:gd name="connsiteX3" fmla="*/ 6870817 w 7537006"/>
              <a:gd name="connsiteY3" fmla="*/ 1467212 h 1491656"/>
              <a:gd name="connsiteX4" fmla="*/ 7459213 w 7537006"/>
              <a:gd name="connsiteY4" fmla="*/ 854962 h 1491656"/>
              <a:gd name="connsiteX5" fmla="*/ 6764679 w 7537006"/>
              <a:gd name="connsiteY5" fmla="*/ 19871 h 1491656"/>
              <a:gd name="connsiteX6" fmla="*/ 5215657 w 7537006"/>
              <a:gd name="connsiteY6" fmla="*/ 320123 h 1491656"/>
              <a:gd name="connsiteX7" fmla="*/ 0 w 7537006"/>
              <a:gd name="connsiteY7" fmla="*/ 349816 h 1491656"/>
              <a:gd name="connsiteX0" fmla="*/ 3833418 w 7537006"/>
              <a:gd name="connsiteY0" fmla="*/ 1180965 h 1491656"/>
              <a:gd name="connsiteX1" fmla="*/ 4294594 w 7537006"/>
              <a:gd name="connsiteY1" fmla="*/ 656179 h 1491656"/>
              <a:gd name="connsiteX2" fmla="*/ 5534997 w 7537006"/>
              <a:gd name="connsiteY2" fmla="*/ 1300235 h 1491656"/>
              <a:gd name="connsiteX3" fmla="*/ 6870817 w 7537006"/>
              <a:gd name="connsiteY3" fmla="*/ 1467212 h 1491656"/>
              <a:gd name="connsiteX4" fmla="*/ 7459213 w 7537006"/>
              <a:gd name="connsiteY4" fmla="*/ 854962 h 1491656"/>
              <a:gd name="connsiteX5" fmla="*/ 6764679 w 7537006"/>
              <a:gd name="connsiteY5" fmla="*/ 19871 h 1491656"/>
              <a:gd name="connsiteX6" fmla="*/ 5215657 w 7537006"/>
              <a:gd name="connsiteY6" fmla="*/ 320123 h 1491656"/>
              <a:gd name="connsiteX7" fmla="*/ 0 w 7537006"/>
              <a:gd name="connsiteY7" fmla="*/ 349816 h 1491656"/>
              <a:gd name="connsiteX0" fmla="*/ 3833418 w 7537006"/>
              <a:gd name="connsiteY0" fmla="*/ 1413608 h 1724299"/>
              <a:gd name="connsiteX1" fmla="*/ 4294594 w 7537006"/>
              <a:gd name="connsiteY1" fmla="*/ 888822 h 1724299"/>
              <a:gd name="connsiteX2" fmla="*/ 5534997 w 7537006"/>
              <a:gd name="connsiteY2" fmla="*/ 1532878 h 1724299"/>
              <a:gd name="connsiteX3" fmla="*/ 6870817 w 7537006"/>
              <a:gd name="connsiteY3" fmla="*/ 1699855 h 1724299"/>
              <a:gd name="connsiteX4" fmla="*/ 7459213 w 7537006"/>
              <a:gd name="connsiteY4" fmla="*/ 1087605 h 1724299"/>
              <a:gd name="connsiteX5" fmla="*/ 6764679 w 7537006"/>
              <a:gd name="connsiteY5" fmla="*/ 252514 h 1724299"/>
              <a:gd name="connsiteX6" fmla="*/ 5215657 w 7537006"/>
              <a:gd name="connsiteY6" fmla="*/ 552766 h 1724299"/>
              <a:gd name="connsiteX7" fmla="*/ 3673460 w 7537006"/>
              <a:gd name="connsiteY7" fmla="*/ 31 h 1724299"/>
              <a:gd name="connsiteX8" fmla="*/ 0 w 7537006"/>
              <a:gd name="connsiteY8" fmla="*/ 582459 h 1724299"/>
              <a:gd name="connsiteX0" fmla="*/ 3833418 w 7537006"/>
              <a:gd name="connsiteY0" fmla="*/ 1415708 h 1726399"/>
              <a:gd name="connsiteX1" fmla="*/ 4294594 w 7537006"/>
              <a:gd name="connsiteY1" fmla="*/ 890922 h 1726399"/>
              <a:gd name="connsiteX2" fmla="*/ 5534997 w 7537006"/>
              <a:gd name="connsiteY2" fmla="*/ 1534978 h 1726399"/>
              <a:gd name="connsiteX3" fmla="*/ 6870817 w 7537006"/>
              <a:gd name="connsiteY3" fmla="*/ 1701955 h 1726399"/>
              <a:gd name="connsiteX4" fmla="*/ 7459213 w 7537006"/>
              <a:gd name="connsiteY4" fmla="*/ 1089705 h 1726399"/>
              <a:gd name="connsiteX5" fmla="*/ 6764679 w 7537006"/>
              <a:gd name="connsiteY5" fmla="*/ 254614 h 1726399"/>
              <a:gd name="connsiteX6" fmla="*/ 5215657 w 7537006"/>
              <a:gd name="connsiteY6" fmla="*/ 554866 h 1726399"/>
              <a:gd name="connsiteX7" fmla="*/ 3673460 w 7537006"/>
              <a:gd name="connsiteY7" fmla="*/ 2131 h 1726399"/>
              <a:gd name="connsiteX8" fmla="*/ 1510290 w 7537006"/>
              <a:gd name="connsiteY8" fmla="*/ 1230431 h 1726399"/>
              <a:gd name="connsiteX9" fmla="*/ 0 w 7537006"/>
              <a:gd name="connsiteY9" fmla="*/ 584559 h 1726399"/>
              <a:gd name="connsiteX0" fmla="*/ 3833418 w 7537006"/>
              <a:gd name="connsiteY0" fmla="*/ 1415820 h 1726511"/>
              <a:gd name="connsiteX1" fmla="*/ 4294594 w 7537006"/>
              <a:gd name="connsiteY1" fmla="*/ 891034 h 1726511"/>
              <a:gd name="connsiteX2" fmla="*/ 5534997 w 7537006"/>
              <a:gd name="connsiteY2" fmla="*/ 1535090 h 1726511"/>
              <a:gd name="connsiteX3" fmla="*/ 6870817 w 7537006"/>
              <a:gd name="connsiteY3" fmla="*/ 1702067 h 1726511"/>
              <a:gd name="connsiteX4" fmla="*/ 7459213 w 7537006"/>
              <a:gd name="connsiteY4" fmla="*/ 1089817 h 1726511"/>
              <a:gd name="connsiteX5" fmla="*/ 6764679 w 7537006"/>
              <a:gd name="connsiteY5" fmla="*/ 254726 h 1726511"/>
              <a:gd name="connsiteX6" fmla="*/ 5215657 w 7537006"/>
              <a:gd name="connsiteY6" fmla="*/ 554978 h 1726511"/>
              <a:gd name="connsiteX7" fmla="*/ 3673460 w 7537006"/>
              <a:gd name="connsiteY7" fmla="*/ 2243 h 1726511"/>
              <a:gd name="connsiteX8" fmla="*/ 1510290 w 7537006"/>
              <a:gd name="connsiteY8" fmla="*/ 1230543 h 1726511"/>
              <a:gd name="connsiteX9" fmla="*/ 241048 w 7537006"/>
              <a:gd name="connsiteY9" fmla="*/ 1155480 h 1726511"/>
              <a:gd name="connsiteX10" fmla="*/ 0 w 7537006"/>
              <a:gd name="connsiteY10" fmla="*/ 584671 h 1726511"/>
              <a:gd name="connsiteX0" fmla="*/ 3859307 w 7562895"/>
              <a:gd name="connsiteY0" fmla="*/ 1415820 h 1726511"/>
              <a:gd name="connsiteX1" fmla="*/ 4320483 w 7562895"/>
              <a:gd name="connsiteY1" fmla="*/ 891034 h 1726511"/>
              <a:gd name="connsiteX2" fmla="*/ 5560886 w 7562895"/>
              <a:gd name="connsiteY2" fmla="*/ 1535090 h 1726511"/>
              <a:gd name="connsiteX3" fmla="*/ 6896706 w 7562895"/>
              <a:gd name="connsiteY3" fmla="*/ 1702067 h 1726511"/>
              <a:gd name="connsiteX4" fmla="*/ 7485102 w 7562895"/>
              <a:gd name="connsiteY4" fmla="*/ 1089817 h 1726511"/>
              <a:gd name="connsiteX5" fmla="*/ 6790568 w 7562895"/>
              <a:gd name="connsiteY5" fmla="*/ 254726 h 1726511"/>
              <a:gd name="connsiteX6" fmla="*/ 5241546 w 7562895"/>
              <a:gd name="connsiteY6" fmla="*/ 554978 h 1726511"/>
              <a:gd name="connsiteX7" fmla="*/ 3699349 w 7562895"/>
              <a:gd name="connsiteY7" fmla="*/ 2243 h 1726511"/>
              <a:gd name="connsiteX8" fmla="*/ 1536179 w 7562895"/>
              <a:gd name="connsiteY8" fmla="*/ 1230543 h 1726511"/>
              <a:gd name="connsiteX9" fmla="*/ 266937 w 7562895"/>
              <a:gd name="connsiteY9" fmla="*/ 1155480 h 1726511"/>
              <a:gd name="connsiteX10" fmla="*/ 25889 w 7562895"/>
              <a:gd name="connsiteY10" fmla="*/ 584671 h 1726511"/>
              <a:gd name="connsiteX0" fmla="*/ 3859307 w 7562895"/>
              <a:gd name="connsiteY0" fmla="*/ 1413683 h 1724374"/>
              <a:gd name="connsiteX1" fmla="*/ 4320483 w 7562895"/>
              <a:gd name="connsiteY1" fmla="*/ 888897 h 1724374"/>
              <a:gd name="connsiteX2" fmla="*/ 5560886 w 7562895"/>
              <a:gd name="connsiteY2" fmla="*/ 1532953 h 1724374"/>
              <a:gd name="connsiteX3" fmla="*/ 6896706 w 7562895"/>
              <a:gd name="connsiteY3" fmla="*/ 1699930 h 1724374"/>
              <a:gd name="connsiteX4" fmla="*/ 7485102 w 7562895"/>
              <a:gd name="connsiteY4" fmla="*/ 1087680 h 1724374"/>
              <a:gd name="connsiteX5" fmla="*/ 6790568 w 7562895"/>
              <a:gd name="connsiteY5" fmla="*/ 252589 h 1724374"/>
              <a:gd name="connsiteX6" fmla="*/ 5241546 w 7562895"/>
              <a:gd name="connsiteY6" fmla="*/ 552841 h 1724374"/>
              <a:gd name="connsiteX7" fmla="*/ 3699349 w 7562895"/>
              <a:gd name="connsiteY7" fmla="*/ 106 h 1724374"/>
              <a:gd name="connsiteX8" fmla="*/ 2559762 w 7562895"/>
              <a:gd name="connsiteY8" fmla="*/ 675672 h 1724374"/>
              <a:gd name="connsiteX9" fmla="*/ 1536179 w 7562895"/>
              <a:gd name="connsiteY9" fmla="*/ 1228406 h 1724374"/>
              <a:gd name="connsiteX10" fmla="*/ 266937 w 7562895"/>
              <a:gd name="connsiteY10" fmla="*/ 1153343 h 1724374"/>
              <a:gd name="connsiteX11" fmla="*/ 25889 w 7562895"/>
              <a:gd name="connsiteY11" fmla="*/ 582534 h 1724374"/>
              <a:gd name="connsiteX0" fmla="*/ 3859307 w 7562895"/>
              <a:gd name="connsiteY0" fmla="*/ 1413683 h 1724374"/>
              <a:gd name="connsiteX1" fmla="*/ 4320483 w 7562895"/>
              <a:gd name="connsiteY1" fmla="*/ 888897 h 1724374"/>
              <a:gd name="connsiteX2" fmla="*/ 5560886 w 7562895"/>
              <a:gd name="connsiteY2" fmla="*/ 1532953 h 1724374"/>
              <a:gd name="connsiteX3" fmla="*/ 6896706 w 7562895"/>
              <a:gd name="connsiteY3" fmla="*/ 1699930 h 1724374"/>
              <a:gd name="connsiteX4" fmla="*/ 7485102 w 7562895"/>
              <a:gd name="connsiteY4" fmla="*/ 1087680 h 1724374"/>
              <a:gd name="connsiteX5" fmla="*/ 6790568 w 7562895"/>
              <a:gd name="connsiteY5" fmla="*/ 252589 h 1724374"/>
              <a:gd name="connsiteX6" fmla="*/ 5241546 w 7562895"/>
              <a:gd name="connsiteY6" fmla="*/ 552841 h 1724374"/>
              <a:gd name="connsiteX7" fmla="*/ 3699349 w 7562895"/>
              <a:gd name="connsiteY7" fmla="*/ 106 h 1724374"/>
              <a:gd name="connsiteX8" fmla="*/ 2559762 w 7562895"/>
              <a:gd name="connsiteY8" fmla="*/ 675672 h 1724374"/>
              <a:gd name="connsiteX9" fmla="*/ 1536179 w 7562895"/>
              <a:gd name="connsiteY9" fmla="*/ 1228406 h 1724374"/>
              <a:gd name="connsiteX10" fmla="*/ 266937 w 7562895"/>
              <a:gd name="connsiteY10" fmla="*/ 1153343 h 1724374"/>
              <a:gd name="connsiteX11" fmla="*/ 25889 w 7562895"/>
              <a:gd name="connsiteY11" fmla="*/ 582534 h 1724374"/>
              <a:gd name="connsiteX0" fmla="*/ 3859307 w 7485102"/>
              <a:gd name="connsiteY0" fmla="*/ 1413683 h 1724374"/>
              <a:gd name="connsiteX1" fmla="*/ 4320483 w 7485102"/>
              <a:gd name="connsiteY1" fmla="*/ 888897 h 1724374"/>
              <a:gd name="connsiteX2" fmla="*/ 5560886 w 7485102"/>
              <a:gd name="connsiteY2" fmla="*/ 1532953 h 1724374"/>
              <a:gd name="connsiteX3" fmla="*/ 6896706 w 7485102"/>
              <a:gd name="connsiteY3" fmla="*/ 1699930 h 1724374"/>
              <a:gd name="connsiteX4" fmla="*/ 7485102 w 7485102"/>
              <a:gd name="connsiteY4" fmla="*/ 1087680 h 1724374"/>
              <a:gd name="connsiteX5" fmla="*/ 6790568 w 7485102"/>
              <a:gd name="connsiteY5" fmla="*/ 252589 h 1724374"/>
              <a:gd name="connsiteX6" fmla="*/ 5241546 w 7485102"/>
              <a:gd name="connsiteY6" fmla="*/ 552841 h 1724374"/>
              <a:gd name="connsiteX7" fmla="*/ 3699349 w 7485102"/>
              <a:gd name="connsiteY7" fmla="*/ 106 h 1724374"/>
              <a:gd name="connsiteX8" fmla="*/ 2559762 w 7485102"/>
              <a:gd name="connsiteY8" fmla="*/ 675672 h 1724374"/>
              <a:gd name="connsiteX9" fmla="*/ 1536179 w 7485102"/>
              <a:gd name="connsiteY9" fmla="*/ 1228406 h 1724374"/>
              <a:gd name="connsiteX10" fmla="*/ 266937 w 7485102"/>
              <a:gd name="connsiteY10" fmla="*/ 1153343 h 1724374"/>
              <a:gd name="connsiteX11" fmla="*/ 25889 w 7485102"/>
              <a:gd name="connsiteY11" fmla="*/ 582534 h 1724374"/>
              <a:gd name="connsiteX0" fmla="*/ 3859307 w 7485102"/>
              <a:gd name="connsiteY0" fmla="*/ 1413683 h 1724374"/>
              <a:gd name="connsiteX1" fmla="*/ 4320483 w 7485102"/>
              <a:gd name="connsiteY1" fmla="*/ 888897 h 1724374"/>
              <a:gd name="connsiteX2" fmla="*/ 5560886 w 7485102"/>
              <a:gd name="connsiteY2" fmla="*/ 1532953 h 1724374"/>
              <a:gd name="connsiteX3" fmla="*/ 6896706 w 7485102"/>
              <a:gd name="connsiteY3" fmla="*/ 1699930 h 1724374"/>
              <a:gd name="connsiteX4" fmla="*/ 7485102 w 7485102"/>
              <a:gd name="connsiteY4" fmla="*/ 1087680 h 1724374"/>
              <a:gd name="connsiteX5" fmla="*/ 6790568 w 7485102"/>
              <a:gd name="connsiteY5" fmla="*/ 252589 h 1724374"/>
              <a:gd name="connsiteX6" fmla="*/ 5241546 w 7485102"/>
              <a:gd name="connsiteY6" fmla="*/ 552841 h 1724374"/>
              <a:gd name="connsiteX7" fmla="*/ 3699349 w 7485102"/>
              <a:gd name="connsiteY7" fmla="*/ 106 h 1724374"/>
              <a:gd name="connsiteX8" fmla="*/ 2559762 w 7485102"/>
              <a:gd name="connsiteY8" fmla="*/ 675672 h 1724374"/>
              <a:gd name="connsiteX9" fmla="*/ 1536179 w 7485102"/>
              <a:gd name="connsiteY9" fmla="*/ 1228406 h 1724374"/>
              <a:gd name="connsiteX10" fmla="*/ 266937 w 7485102"/>
              <a:gd name="connsiteY10" fmla="*/ 1153343 h 1724374"/>
              <a:gd name="connsiteX11" fmla="*/ 25889 w 7485102"/>
              <a:gd name="connsiteY11" fmla="*/ 582534 h 1724374"/>
              <a:gd name="connsiteX0" fmla="*/ 3859307 w 7485102"/>
              <a:gd name="connsiteY0" fmla="*/ 1413683 h 1683237"/>
              <a:gd name="connsiteX1" fmla="*/ 4320483 w 7485102"/>
              <a:gd name="connsiteY1" fmla="*/ 888897 h 1683237"/>
              <a:gd name="connsiteX2" fmla="*/ 5560886 w 7485102"/>
              <a:gd name="connsiteY2" fmla="*/ 1532953 h 1683237"/>
              <a:gd name="connsiteX3" fmla="*/ 6876234 w 7485102"/>
              <a:gd name="connsiteY3" fmla="*/ 1652163 h 1683237"/>
              <a:gd name="connsiteX4" fmla="*/ 7485102 w 7485102"/>
              <a:gd name="connsiteY4" fmla="*/ 1087680 h 1683237"/>
              <a:gd name="connsiteX5" fmla="*/ 6790568 w 7485102"/>
              <a:gd name="connsiteY5" fmla="*/ 252589 h 1683237"/>
              <a:gd name="connsiteX6" fmla="*/ 5241546 w 7485102"/>
              <a:gd name="connsiteY6" fmla="*/ 552841 h 1683237"/>
              <a:gd name="connsiteX7" fmla="*/ 3699349 w 7485102"/>
              <a:gd name="connsiteY7" fmla="*/ 106 h 1683237"/>
              <a:gd name="connsiteX8" fmla="*/ 2559762 w 7485102"/>
              <a:gd name="connsiteY8" fmla="*/ 675672 h 1683237"/>
              <a:gd name="connsiteX9" fmla="*/ 1536179 w 7485102"/>
              <a:gd name="connsiteY9" fmla="*/ 1228406 h 1683237"/>
              <a:gd name="connsiteX10" fmla="*/ 266937 w 7485102"/>
              <a:gd name="connsiteY10" fmla="*/ 1153343 h 1683237"/>
              <a:gd name="connsiteX11" fmla="*/ 25889 w 7485102"/>
              <a:gd name="connsiteY11" fmla="*/ 582534 h 1683237"/>
              <a:gd name="connsiteX0" fmla="*/ 3859307 w 7485102"/>
              <a:gd name="connsiteY0" fmla="*/ 1430306 h 1699860"/>
              <a:gd name="connsiteX1" fmla="*/ 4320483 w 7485102"/>
              <a:gd name="connsiteY1" fmla="*/ 905520 h 1699860"/>
              <a:gd name="connsiteX2" fmla="*/ 5560886 w 7485102"/>
              <a:gd name="connsiteY2" fmla="*/ 1549576 h 1699860"/>
              <a:gd name="connsiteX3" fmla="*/ 6876234 w 7485102"/>
              <a:gd name="connsiteY3" fmla="*/ 1668786 h 1699860"/>
              <a:gd name="connsiteX4" fmla="*/ 7485102 w 7485102"/>
              <a:gd name="connsiteY4" fmla="*/ 1104303 h 1699860"/>
              <a:gd name="connsiteX5" fmla="*/ 6790568 w 7485102"/>
              <a:gd name="connsiteY5" fmla="*/ 269212 h 1699860"/>
              <a:gd name="connsiteX6" fmla="*/ 5241546 w 7485102"/>
              <a:gd name="connsiteY6" fmla="*/ 569464 h 1699860"/>
              <a:gd name="connsiteX7" fmla="*/ 4443153 w 7485102"/>
              <a:gd name="connsiteY7" fmla="*/ 207799 h 1699860"/>
              <a:gd name="connsiteX8" fmla="*/ 3699349 w 7485102"/>
              <a:gd name="connsiteY8" fmla="*/ 16729 h 1699860"/>
              <a:gd name="connsiteX9" fmla="*/ 2559762 w 7485102"/>
              <a:gd name="connsiteY9" fmla="*/ 692295 h 1699860"/>
              <a:gd name="connsiteX10" fmla="*/ 1536179 w 7485102"/>
              <a:gd name="connsiteY10" fmla="*/ 1245029 h 1699860"/>
              <a:gd name="connsiteX11" fmla="*/ 266937 w 7485102"/>
              <a:gd name="connsiteY11" fmla="*/ 1169966 h 1699860"/>
              <a:gd name="connsiteX12" fmla="*/ 25889 w 7485102"/>
              <a:gd name="connsiteY12" fmla="*/ 599157 h 1699860"/>
              <a:gd name="connsiteX0" fmla="*/ 3600290 w 7226085"/>
              <a:gd name="connsiteY0" fmla="*/ 1625908 h 1895462"/>
              <a:gd name="connsiteX1" fmla="*/ 4061466 w 7226085"/>
              <a:gd name="connsiteY1" fmla="*/ 1101122 h 1895462"/>
              <a:gd name="connsiteX2" fmla="*/ 5301869 w 7226085"/>
              <a:gd name="connsiteY2" fmla="*/ 1745178 h 1895462"/>
              <a:gd name="connsiteX3" fmla="*/ 6617217 w 7226085"/>
              <a:gd name="connsiteY3" fmla="*/ 1864388 h 1895462"/>
              <a:gd name="connsiteX4" fmla="*/ 7226085 w 7226085"/>
              <a:gd name="connsiteY4" fmla="*/ 1299905 h 1895462"/>
              <a:gd name="connsiteX5" fmla="*/ 6531551 w 7226085"/>
              <a:gd name="connsiteY5" fmla="*/ 464814 h 1895462"/>
              <a:gd name="connsiteX6" fmla="*/ 4982529 w 7226085"/>
              <a:gd name="connsiteY6" fmla="*/ 765066 h 1895462"/>
              <a:gd name="connsiteX7" fmla="*/ 4184136 w 7226085"/>
              <a:gd name="connsiteY7" fmla="*/ 403401 h 1895462"/>
              <a:gd name="connsiteX8" fmla="*/ 3440332 w 7226085"/>
              <a:gd name="connsiteY8" fmla="*/ 212331 h 1895462"/>
              <a:gd name="connsiteX9" fmla="*/ 2300745 w 7226085"/>
              <a:gd name="connsiteY9" fmla="*/ 887897 h 1895462"/>
              <a:gd name="connsiteX10" fmla="*/ 1277162 w 7226085"/>
              <a:gd name="connsiteY10" fmla="*/ 1440631 h 1895462"/>
              <a:gd name="connsiteX11" fmla="*/ 7920 w 7226085"/>
              <a:gd name="connsiteY11" fmla="*/ 1365568 h 1895462"/>
              <a:gd name="connsiteX12" fmla="*/ 5654925 w 7226085"/>
              <a:gd name="connsiteY12" fmla="*/ 0 h 1895462"/>
              <a:gd name="connsiteX0" fmla="*/ 3646816 w 7272611"/>
              <a:gd name="connsiteY0" fmla="*/ 2100833 h 2370387"/>
              <a:gd name="connsiteX1" fmla="*/ 4107992 w 7272611"/>
              <a:gd name="connsiteY1" fmla="*/ 1576047 h 2370387"/>
              <a:gd name="connsiteX2" fmla="*/ 5348395 w 7272611"/>
              <a:gd name="connsiteY2" fmla="*/ 2220103 h 2370387"/>
              <a:gd name="connsiteX3" fmla="*/ 6663743 w 7272611"/>
              <a:gd name="connsiteY3" fmla="*/ 2339313 h 2370387"/>
              <a:gd name="connsiteX4" fmla="*/ 7272611 w 7272611"/>
              <a:gd name="connsiteY4" fmla="*/ 1774830 h 2370387"/>
              <a:gd name="connsiteX5" fmla="*/ 6578077 w 7272611"/>
              <a:gd name="connsiteY5" fmla="*/ 939739 h 2370387"/>
              <a:gd name="connsiteX6" fmla="*/ 5029055 w 7272611"/>
              <a:gd name="connsiteY6" fmla="*/ 1239991 h 2370387"/>
              <a:gd name="connsiteX7" fmla="*/ 4230662 w 7272611"/>
              <a:gd name="connsiteY7" fmla="*/ 878326 h 2370387"/>
              <a:gd name="connsiteX8" fmla="*/ 3486858 w 7272611"/>
              <a:gd name="connsiteY8" fmla="*/ 687256 h 2370387"/>
              <a:gd name="connsiteX9" fmla="*/ 2347271 w 7272611"/>
              <a:gd name="connsiteY9" fmla="*/ 1362822 h 2370387"/>
              <a:gd name="connsiteX10" fmla="*/ 1323688 w 7272611"/>
              <a:gd name="connsiteY10" fmla="*/ 1915556 h 2370387"/>
              <a:gd name="connsiteX11" fmla="*/ 54446 w 7272611"/>
              <a:gd name="connsiteY11" fmla="*/ 1840493 h 2370387"/>
              <a:gd name="connsiteX12" fmla="*/ 3232398 w 7272611"/>
              <a:gd name="connsiteY12" fmla="*/ 42751 h 2370387"/>
              <a:gd name="connsiteX13" fmla="*/ 5701451 w 7272611"/>
              <a:gd name="connsiteY13" fmla="*/ 474925 h 2370387"/>
              <a:gd name="connsiteX0" fmla="*/ 3646816 w 7272611"/>
              <a:gd name="connsiteY0" fmla="*/ 2058082 h 2327636"/>
              <a:gd name="connsiteX1" fmla="*/ 4107992 w 7272611"/>
              <a:gd name="connsiteY1" fmla="*/ 1533296 h 2327636"/>
              <a:gd name="connsiteX2" fmla="*/ 5348395 w 7272611"/>
              <a:gd name="connsiteY2" fmla="*/ 2177352 h 2327636"/>
              <a:gd name="connsiteX3" fmla="*/ 6663743 w 7272611"/>
              <a:gd name="connsiteY3" fmla="*/ 2296562 h 2327636"/>
              <a:gd name="connsiteX4" fmla="*/ 7272611 w 7272611"/>
              <a:gd name="connsiteY4" fmla="*/ 1732079 h 2327636"/>
              <a:gd name="connsiteX5" fmla="*/ 6578077 w 7272611"/>
              <a:gd name="connsiteY5" fmla="*/ 896988 h 2327636"/>
              <a:gd name="connsiteX6" fmla="*/ 5029055 w 7272611"/>
              <a:gd name="connsiteY6" fmla="*/ 1197240 h 2327636"/>
              <a:gd name="connsiteX7" fmla="*/ 4230662 w 7272611"/>
              <a:gd name="connsiteY7" fmla="*/ 835575 h 2327636"/>
              <a:gd name="connsiteX8" fmla="*/ 3486858 w 7272611"/>
              <a:gd name="connsiteY8" fmla="*/ 644505 h 2327636"/>
              <a:gd name="connsiteX9" fmla="*/ 2347271 w 7272611"/>
              <a:gd name="connsiteY9" fmla="*/ 1320071 h 2327636"/>
              <a:gd name="connsiteX10" fmla="*/ 1323688 w 7272611"/>
              <a:gd name="connsiteY10" fmla="*/ 1872805 h 2327636"/>
              <a:gd name="connsiteX11" fmla="*/ 54446 w 7272611"/>
              <a:gd name="connsiteY11" fmla="*/ 1797742 h 2327636"/>
              <a:gd name="connsiteX12" fmla="*/ 3232398 w 7272611"/>
              <a:gd name="connsiteY12" fmla="*/ 0 h 2327636"/>
              <a:gd name="connsiteX13" fmla="*/ 5701451 w 7272611"/>
              <a:gd name="connsiteY13" fmla="*/ 432174 h 2327636"/>
              <a:gd name="connsiteX0" fmla="*/ 3598337 w 7224132"/>
              <a:gd name="connsiteY0" fmla="*/ 2780635 h 3050189"/>
              <a:gd name="connsiteX1" fmla="*/ 4059513 w 7224132"/>
              <a:gd name="connsiteY1" fmla="*/ 2255849 h 3050189"/>
              <a:gd name="connsiteX2" fmla="*/ 5299916 w 7224132"/>
              <a:gd name="connsiteY2" fmla="*/ 2899905 h 3050189"/>
              <a:gd name="connsiteX3" fmla="*/ 6615264 w 7224132"/>
              <a:gd name="connsiteY3" fmla="*/ 3019115 h 3050189"/>
              <a:gd name="connsiteX4" fmla="*/ 7224132 w 7224132"/>
              <a:gd name="connsiteY4" fmla="*/ 2454632 h 3050189"/>
              <a:gd name="connsiteX5" fmla="*/ 6529598 w 7224132"/>
              <a:gd name="connsiteY5" fmla="*/ 1619541 h 3050189"/>
              <a:gd name="connsiteX6" fmla="*/ 4980576 w 7224132"/>
              <a:gd name="connsiteY6" fmla="*/ 1919793 h 3050189"/>
              <a:gd name="connsiteX7" fmla="*/ 4182183 w 7224132"/>
              <a:gd name="connsiteY7" fmla="*/ 1558128 h 3050189"/>
              <a:gd name="connsiteX8" fmla="*/ 3438379 w 7224132"/>
              <a:gd name="connsiteY8" fmla="*/ 1367058 h 3050189"/>
              <a:gd name="connsiteX9" fmla="*/ 2298792 w 7224132"/>
              <a:gd name="connsiteY9" fmla="*/ 2042624 h 3050189"/>
              <a:gd name="connsiteX10" fmla="*/ 1275209 w 7224132"/>
              <a:gd name="connsiteY10" fmla="*/ 2595358 h 3050189"/>
              <a:gd name="connsiteX11" fmla="*/ 5967 w 7224132"/>
              <a:gd name="connsiteY11" fmla="*/ 2520295 h 3050189"/>
              <a:gd name="connsiteX12" fmla="*/ 1543127 w 7224132"/>
              <a:gd name="connsiteY12" fmla="*/ 55982 h 3050189"/>
              <a:gd name="connsiteX13" fmla="*/ 3183919 w 7224132"/>
              <a:gd name="connsiteY13" fmla="*/ 722553 h 3050189"/>
              <a:gd name="connsiteX14" fmla="*/ 5652972 w 7224132"/>
              <a:gd name="connsiteY14" fmla="*/ 1154727 h 3050189"/>
              <a:gd name="connsiteX0" fmla="*/ 3595918 w 7221713"/>
              <a:gd name="connsiteY0" fmla="*/ 2725545 h 2995099"/>
              <a:gd name="connsiteX1" fmla="*/ 4057094 w 7221713"/>
              <a:gd name="connsiteY1" fmla="*/ 2200759 h 2995099"/>
              <a:gd name="connsiteX2" fmla="*/ 5297497 w 7221713"/>
              <a:gd name="connsiteY2" fmla="*/ 2844815 h 2995099"/>
              <a:gd name="connsiteX3" fmla="*/ 6612845 w 7221713"/>
              <a:gd name="connsiteY3" fmla="*/ 2964025 h 2995099"/>
              <a:gd name="connsiteX4" fmla="*/ 7221713 w 7221713"/>
              <a:gd name="connsiteY4" fmla="*/ 2399542 h 2995099"/>
              <a:gd name="connsiteX5" fmla="*/ 6527179 w 7221713"/>
              <a:gd name="connsiteY5" fmla="*/ 1564451 h 2995099"/>
              <a:gd name="connsiteX6" fmla="*/ 4978157 w 7221713"/>
              <a:gd name="connsiteY6" fmla="*/ 1864703 h 2995099"/>
              <a:gd name="connsiteX7" fmla="*/ 4179764 w 7221713"/>
              <a:gd name="connsiteY7" fmla="*/ 1503038 h 2995099"/>
              <a:gd name="connsiteX8" fmla="*/ 3435960 w 7221713"/>
              <a:gd name="connsiteY8" fmla="*/ 1311968 h 2995099"/>
              <a:gd name="connsiteX9" fmla="*/ 2296373 w 7221713"/>
              <a:gd name="connsiteY9" fmla="*/ 1987534 h 2995099"/>
              <a:gd name="connsiteX10" fmla="*/ 1272790 w 7221713"/>
              <a:gd name="connsiteY10" fmla="*/ 2540268 h 2995099"/>
              <a:gd name="connsiteX11" fmla="*/ 3548 w 7221713"/>
              <a:gd name="connsiteY11" fmla="*/ 2465205 h 2995099"/>
              <a:gd name="connsiteX12" fmla="*/ 1156146 w 7221713"/>
              <a:gd name="connsiteY12" fmla="*/ 522186 h 2995099"/>
              <a:gd name="connsiteX13" fmla="*/ 1540708 w 7221713"/>
              <a:gd name="connsiteY13" fmla="*/ 892 h 2995099"/>
              <a:gd name="connsiteX14" fmla="*/ 3181500 w 7221713"/>
              <a:gd name="connsiteY14" fmla="*/ 667463 h 2995099"/>
              <a:gd name="connsiteX15" fmla="*/ 5650553 w 7221713"/>
              <a:gd name="connsiteY15" fmla="*/ 1099637 h 2995099"/>
              <a:gd name="connsiteX0" fmla="*/ 3597656 w 7223451"/>
              <a:gd name="connsiteY0" fmla="*/ 2725545 h 2995099"/>
              <a:gd name="connsiteX1" fmla="*/ 4058832 w 7223451"/>
              <a:gd name="connsiteY1" fmla="*/ 2200759 h 2995099"/>
              <a:gd name="connsiteX2" fmla="*/ 5299235 w 7223451"/>
              <a:gd name="connsiteY2" fmla="*/ 2844815 h 2995099"/>
              <a:gd name="connsiteX3" fmla="*/ 6614583 w 7223451"/>
              <a:gd name="connsiteY3" fmla="*/ 2964025 h 2995099"/>
              <a:gd name="connsiteX4" fmla="*/ 7223451 w 7223451"/>
              <a:gd name="connsiteY4" fmla="*/ 2399542 h 2995099"/>
              <a:gd name="connsiteX5" fmla="*/ 6528917 w 7223451"/>
              <a:gd name="connsiteY5" fmla="*/ 1564451 h 2995099"/>
              <a:gd name="connsiteX6" fmla="*/ 4979895 w 7223451"/>
              <a:gd name="connsiteY6" fmla="*/ 1864703 h 2995099"/>
              <a:gd name="connsiteX7" fmla="*/ 4181502 w 7223451"/>
              <a:gd name="connsiteY7" fmla="*/ 1503038 h 2995099"/>
              <a:gd name="connsiteX8" fmla="*/ 3437698 w 7223451"/>
              <a:gd name="connsiteY8" fmla="*/ 1311968 h 2995099"/>
              <a:gd name="connsiteX9" fmla="*/ 2298111 w 7223451"/>
              <a:gd name="connsiteY9" fmla="*/ 1987534 h 2995099"/>
              <a:gd name="connsiteX10" fmla="*/ 1274528 w 7223451"/>
              <a:gd name="connsiteY10" fmla="*/ 2540268 h 2995099"/>
              <a:gd name="connsiteX11" fmla="*/ 5286 w 7223451"/>
              <a:gd name="connsiteY11" fmla="*/ 2465205 h 2995099"/>
              <a:gd name="connsiteX12" fmla="*/ 1875731 w 7223451"/>
              <a:gd name="connsiteY12" fmla="*/ 1496407 h 2995099"/>
              <a:gd name="connsiteX13" fmla="*/ 1157884 w 7223451"/>
              <a:gd name="connsiteY13" fmla="*/ 522186 h 2995099"/>
              <a:gd name="connsiteX14" fmla="*/ 1542446 w 7223451"/>
              <a:gd name="connsiteY14" fmla="*/ 892 h 2995099"/>
              <a:gd name="connsiteX15" fmla="*/ 3183238 w 7223451"/>
              <a:gd name="connsiteY15" fmla="*/ 667463 h 2995099"/>
              <a:gd name="connsiteX16" fmla="*/ 5652291 w 7223451"/>
              <a:gd name="connsiteY16" fmla="*/ 1099637 h 2995099"/>
              <a:gd name="connsiteX0" fmla="*/ 3856403 w 7482198"/>
              <a:gd name="connsiteY0" fmla="*/ 2725545 h 2995099"/>
              <a:gd name="connsiteX1" fmla="*/ 4317579 w 7482198"/>
              <a:gd name="connsiteY1" fmla="*/ 2200759 h 2995099"/>
              <a:gd name="connsiteX2" fmla="*/ 5557982 w 7482198"/>
              <a:gd name="connsiteY2" fmla="*/ 2844815 h 2995099"/>
              <a:gd name="connsiteX3" fmla="*/ 6873330 w 7482198"/>
              <a:gd name="connsiteY3" fmla="*/ 2964025 h 2995099"/>
              <a:gd name="connsiteX4" fmla="*/ 7482198 w 7482198"/>
              <a:gd name="connsiteY4" fmla="*/ 2399542 h 2995099"/>
              <a:gd name="connsiteX5" fmla="*/ 6787664 w 7482198"/>
              <a:gd name="connsiteY5" fmla="*/ 1564451 h 2995099"/>
              <a:gd name="connsiteX6" fmla="*/ 5238642 w 7482198"/>
              <a:gd name="connsiteY6" fmla="*/ 1864703 h 2995099"/>
              <a:gd name="connsiteX7" fmla="*/ 4440249 w 7482198"/>
              <a:gd name="connsiteY7" fmla="*/ 1503038 h 2995099"/>
              <a:gd name="connsiteX8" fmla="*/ 3696445 w 7482198"/>
              <a:gd name="connsiteY8" fmla="*/ 1311968 h 2995099"/>
              <a:gd name="connsiteX9" fmla="*/ 2556858 w 7482198"/>
              <a:gd name="connsiteY9" fmla="*/ 1987534 h 2995099"/>
              <a:gd name="connsiteX10" fmla="*/ 1533275 w 7482198"/>
              <a:gd name="connsiteY10" fmla="*/ 2540268 h 2995099"/>
              <a:gd name="connsiteX11" fmla="*/ 264033 w 7482198"/>
              <a:gd name="connsiteY11" fmla="*/ 2465205 h 2995099"/>
              <a:gd name="connsiteX12" fmla="*/ 126216 w 7482198"/>
              <a:gd name="connsiteY12" fmla="*/ 1581864 h 2995099"/>
              <a:gd name="connsiteX13" fmla="*/ 2134478 w 7482198"/>
              <a:gd name="connsiteY13" fmla="*/ 1496407 h 2995099"/>
              <a:gd name="connsiteX14" fmla="*/ 1416631 w 7482198"/>
              <a:gd name="connsiteY14" fmla="*/ 522186 h 2995099"/>
              <a:gd name="connsiteX15" fmla="*/ 1801193 w 7482198"/>
              <a:gd name="connsiteY15" fmla="*/ 892 h 2995099"/>
              <a:gd name="connsiteX16" fmla="*/ 3441985 w 7482198"/>
              <a:gd name="connsiteY16" fmla="*/ 667463 h 2995099"/>
              <a:gd name="connsiteX17" fmla="*/ 5911038 w 7482198"/>
              <a:gd name="connsiteY17" fmla="*/ 1099637 h 2995099"/>
              <a:gd name="connsiteX0" fmla="*/ 3856403 w 7482198"/>
              <a:gd name="connsiteY0" fmla="*/ 2725545 h 2995099"/>
              <a:gd name="connsiteX1" fmla="*/ 4317579 w 7482198"/>
              <a:gd name="connsiteY1" fmla="*/ 2200759 h 2995099"/>
              <a:gd name="connsiteX2" fmla="*/ 5557982 w 7482198"/>
              <a:gd name="connsiteY2" fmla="*/ 2844815 h 2995099"/>
              <a:gd name="connsiteX3" fmla="*/ 6873330 w 7482198"/>
              <a:gd name="connsiteY3" fmla="*/ 2964025 h 2995099"/>
              <a:gd name="connsiteX4" fmla="*/ 7482198 w 7482198"/>
              <a:gd name="connsiteY4" fmla="*/ 2399542 h 2995099"/>
              <a:gd name="connsiteX5" fmla="*/ 6787664 w 7482198"/>
              <a:gd name="connsiteY5" fmla="*/ 1564451 h 2995099"/>
              <a:gd name="connsiteX6" fmla="*/ 5238642 w 7482198"/>
              <a:gd name="connsiteY6" fmla="*/ 1864703 h 2995099"/>
              <a:gd name="connsiteX7" fmla="*/ 4440249 w 7482198"/>
              <a:gd name="connsiteY7" fmla="*/ 1503038 h 2995099"/>
              <a:gd name="connsiteX8" fmla="*/ 3696445 w 7482198"/>
              <a:gd name="connsiteY8" fmla="*/ 1311968 h 2995099"/>
              <a:gd name="connsiteX9" fmla="*/ 2556858 w 7482198"/>
              <a:gd name="connsiteY9" fmla="*/ 1987534 h 2995099"/>
              <a:gd name="connsiteX10" fmla="*/ 1533275 w 7482198"/>
              <a:gd name="connsiteY10" fmla="*/ 2540268 h 2995099"/>
              <a:gd name="connsiteX11" fmla="*/ 264033 w 7482198"/>
              <a:gd name="connsiteY11" fmla="*/ 2465205 h 2995099"/>
              <a:gd name="connsiteX12" fmla="*/ 126216 w 7482198"/>
              <a:gd name="connsiteY12" fmla="*/ 1581864 h 2995099"/>
              <a:gd name="connsiteX13" fmla="*/ 2134478 w 7482198"/>
              <a:gd name="connsiteY13" fmla="*/ 1496407 h 2995099"/>
              <a:gd name="connsiteX14" fmla="*/ 1416631 w 7482198"/>
              <a:gd name="connsiteY14" fmla="*/ 522186 h 2995099"/>
              <a:gd name="connsiteX15" fmla="*/ 1801193 w 7482198"/>
              <a:gd name="connsiteY15" fmla="*/ 892 h 2995099"/>
              <a:gd name="connsiteX16" fmla="*/ 3441985 w 7482198"/>
              <a:gd name="connsiteY16" fmla="*/ 667463 h 2995099"/>
              <a:gd name="connsiteX17" fmla="*/ 5911038 w 7482198"/>
              <a:gd name="connsiteY17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431872 w 7411981"/>
              <a:gd name="connsiteY13" fmla="*/ 168441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431872 w 7411981"/>
              <a:gd name="connsiteY13" fmla="*/ 168441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645517 w 7411981"/>
              <a:gd name="connsiteY13" fmla="*/ 178696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645517 w 7411981"/>
              <a:gd name="connsiteY13" fmla="*/ 178696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645517 w 7411981"/>
              <a:gd name="connsiteY13" fmla="*/ 178696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6412 h 2995966"/>
              <a:gd name="connsiteX1" fmla="*/ 4247362 w 7411981"/>
              <a:gd name="connsiteY1" fmla="*/ 2201626 h 2995966"/>
              <a:gd name="connsiteX2" fmla="*/ 5487765 w 7411981"/>
              <a:gd name="connsiteY2" fmla="*/ 2845682 h 2995966"/>
              <a:gd name="connsiteX3" fmla="*/ 6803113 w 7411981"/>
              <a:gd name="connsiteY3" fmla="*/ 2964892 h 2995966"/>
              <a:gd name="connsiteX4" fmla="*/ 7411981 w 7411981"/>
              <a:gd name="connsiteY4" fmla="*/ 2400409 h 2995966"/>
              <a:gd name="connsiteX5" fmla="*/ 6717447 w 7411981"/>
              <a:gd name="connsiteY5" fmla="*/ 1565318 h 2995966"/>
              <a:gd name="connsiteX6" fmla="*/ 5168425 w 7411981"/>
              <a:gd name="connsiteY6" fmla="*/ 1865570 h 2995966"/>
              <a:gd name="connsiteX7" fmla="*/ 4370032 w 7411981"/>
              <a:gd name="connsiteY7" fmla="*/ 1503905 h 2995966"/>
              <a:gd name="connsiteX8" fmla="*/ 3626228 w 7411981"/>
              <a:gd name="connsiteY8" fmla="*/ 1312835 h 2995966"/>
              <a:gd name="connsiteX9" fmla="*/ 2486641 w 7411981"/>
              <a:gd name="connsiteY9" fmla="*/ 1988401 h 2995966"/>
              <a:gd name="connsiteX10" fmla="*/ 1463058 w 7411981"/>
              <a:gd name="connsiteY10" fmla="*/ 2541135 h 2995966"/>
              <a:gd name="connsiteX11" fmla="*/ 193816 w 7411981"/>
              <a:gd name="connsiteY11" fmla="*/ 2466072 h 2995966"/>
              <a:gd name="connsiteX12" fmla="*/ 55999 w 7411981"/>
              <a:gd name="connsiteY12" fmla="*/ 1582731 h 2995966"/>
              <a:gd name="connsiteX13" fmla="*/ 1645517 w 7411981"/>
              <a:gd name="connsiteY13" fmla="*/ 1787831 h 2995966"/>
              <a:gd name="connsiteX14" fmla="*/ 2064261 w 7411981"/>
              <a:gd name="connsiteY14" fmla="*/ 1497274 h 2995966"/>
              <a:gd name="connsiteX15" fmla="*/ 1346414 w 7411981"/>
              <a:gd name="connsiteY15" fmla="*/ 523053 h 2995966"/>
              <a:gd name="connsiteX16" fmla="*/ 1730976 w 7411981"/>
              <a:gd name="connsiteY16" fmla="*/ 1759 h 2995966"/>
              <a:gd name="connsiteX17" fmla="*/ 3371768 w 7411981"/>
              <a:gd name="connsiteY17" fmla="*/ 668330 h 2995966"/>
              <a:gd name="connsiteX18" fmla="*/ 5840821 w 7411981"/>
              <a:gd name="connsiteY18" fmla="*/ 1100504 h 2995966"/>
              <a:gd name="connsiteX0" fmla="*/ 3786186 w 7411981"/>
              <a:gd name="connsiteY0" fmla="*/ 2726899 h 2996453"/>
              <a:gd name="connsiteX1" fmla="*/ 4247362 w 7411981"/>
              <a:gd name="connsiteY1" fmla="*/ 2202113 h 2996453"/>
              <a:gd name="connsiteX2" fmla="*/ 5487765 w 7411981"/>
              <a:gd name="connsiteY2" fmla="*/ 2846169 h 2996453"/>
              <a:gd name="connsiteX3" fmla="*/ 6803113 w 7411981"/>
              <a:gd name="connsiteY3" fmla="*/ 2965379 h 2996453"/>
              <a:gd name="connsiteX4" fmla="*/ 7411981 w 7411981"/>
              <a:gd name="connsiteY4" fmla="*/ 2400896 h 2996453"/>
              <a:gd name="connsiteX5" fmla="*/ 6717447 w 7411981"/>
              <a:gd name="connsiteY5" fmla="*/ 1565805 h 2996453"/>
              <a:gd name="connsiteX6" fmla="*/ 5168425 w 7411981"/>
              <a:gd name="connsiteY6" fmla="*/ 1866057 h 2996453"/>
              <a:gd name="connsiteX7" fmla="*/ 4370032 w 7411981"/>
              <a:gd name="connsiteY7" fmla="*/ 1504392 h 2996453"/>
              <a:gd name="connsiteX8" fmla="*/ 3626228 w 7411981"/>
              <a:gd name="connsiteY8" fmla="*/ 1313322 h 2996453"/>
              <a:gd name="connsiteX9" fmla="*/ 2486641 w 7411981"/>
              <a:gd name="connsiteY9" fmla="*/ 1988888 h 2996453"/>
              <a:gd name="connsiteX10" fmla="*/ 1463058 w 7411981"/>
              <a:gd name="connsiteY10" fmla="*/ 2541622 h 2996453"/>
              <a:gd name="connsiteX11" fmla="*/ 193816 w 7411981"/>
              <a:gd name="connsiteY11" fmla="*/ 2466559 h 2996453"/>
              <a:gd name="connsiteX12" fmla="*/ 55999 w 7411981"/>
              <a:gd name="connsiteY12" fmla="*/ 1583218 h 2996453"/>
              <a:gd name="connsiteX13" fmla="*/ 1645517 w 7411981"/>
              <a:gd name="connsiteY13" fmla="*/ 1788318 h 2996453"/>
              <a:gd name="connsiteX14" fmla="*/ 2064261 w 7411981"/>
              <a:gd name="connsiteY14" fmla="*/ 1497761 h 2996453"/>
              <a:gd name="connsiteX15" fmla="*/ 1346414 w 7411981"/>
              <a:gd name="connsiteY15" fmla="*/ 523540 h 2996453"/>
              <a:gd name="connsiteX16" fmla="*/ 1730976 w 7411981"/>
              <a:gd name="connsiteY16" fmla="*/ 2246 h 2996453"/>
              <a:gd name="connsiteX17" fmla="*/ 3371768 w 7411981"/>
              <a:gd name="connsiteY17" fmla="*/ 668817 h 2996453"/>
              <a:gd name="connsiteX18" fmla="*/ 5840821 w 7411981"/>
              <a:gd name="connsiteY18" fmla="*/ 1100991 h 299645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5973825 w 7411981"/>
              <a:gd name="connsiteY18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58515 w 7411981"/>
              <a:gd name="connsiteY19" fmla="*/ 792985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58515 w 7411981"/>
              <a:gd name="connsiteY19" fmla="*/ 792985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58515 w 7411981"/>
              <a:gd name="connsiteY19" fmla="*/ 792985 h 3757513"/>
              <a:gd name="connsiteX20" fmla="*/ 5973825 w 7411981"/>
              <a:gd name="connsiteY20" fmla="*/ 0 h 3757513"/>
              <a:gd name="connsiteX0" fmla="*/ 3786186 w 7426041"/>
              <a:gd name="connsiteY0" fmla="*/ 3487959 h 3757513"/>
              <a:gd name="connsiteX1" fmla="*/ 4247362 w 7426041"/>
              <a:gd name="connsiteY1" fmla="*/ 2963173 h 3757513"/>
              <a:gd name="connsiteX2" fmla="*/ 5487765 w 7426041"/>
              <a:gd name="connsiteY2" fmla="*/ 3607229 h 3757513"/>
              <a:gd name="connsiteX3" fmla="*/ 6803113 w 7426041"/>
              <a:gd name="connsiteY3" fmla="*/ 3726439 h 3757513"/>
              <a:gd name="connsiteX4" fmla="*/ 7411981 w 7426041"/>
              <a:gd name="connsiteY4" fmla="*/ 3161956 h 3757513"/>
              <a:gd name="connsiteX5" fmla="*/ 6717447 w 7426041"/>
              <a:gd name="connsiteY5" fmla="*/ 2326865 h 3757513"/>
              <a:gd name="connsiteX6" fmla="*/ 5168425 w 7426041"/>
              <a:gd name="connsiteY6" fmla="*/ 2627117 h 3757513"/>
              <a:gd name="connsiteX7" fmla="*/ 4370032 w 7426041"/>
              <a:gd name="connsiteY7" fmla="*/ 2265452 h 3757513"/>
              <a:gd name="connsiteX8" fmla="*/ 3626228 w 7426041"/>
              <a:gd name="connsiteY8" fmla="*/ 2074382 h 3757513"/>
              <a:gd name="connsiteX9" fmla="*/ 2486641 w 7426041"/>
              <a:gd name="connsiteY9" fmla="*/ 2749948 h 3757513"/>
              <a:gd name="connsiteX10" fmla="*/ 1463058 w 7426041"/>
              <a:gd name="connsiteY10" fmla="*/ 3302682 h 3757513"/>
              <a:gd name="connsiteX11" fmla="*/ 193816 w 7426041"/>
              <a:gd name="connsiteY11" fmla="*/ 3227619 h 3757513"/>
              <a:gd name="connsiteX12" fmla="*/ 55999 w 7426041"/>
              <a:gd name="connsiteY12" fmla="*/ 2344278 h 3757513"/>
              <a:gd name="connsiteX13" fmla="*/ 1645517 w 7426041"/>
              <a:gd name="connsiteY13" fmla="*/ 2549378 h 3757513"/>
              <a:gd name="connsiteX14" fmla="*/ 2064261 w 7426041"/>
              <a:gd name="connsiteY14" fmla="*/ 2258821 h 3757513"/>
              <a:gd name="connsiteX15" fmla="*/ 1346414 w 7426041"/>
              <a:gd name="connsiteY15" fmla="*/ 1284600 h 3757513"/>
              <a:gd name="connsiteX16" fmla="*/ 1730976 w 7426041"/>
              <a:gd name="connsiteY16" fmla="*/ 763306 h 3757513"/>
              <a:gd name="connsiteX17" fmla="*/ 3371768 w 7426041"/>
              <a:gd name="connsiteY17" fmla="*/ 1429877 h 3757513"/>
              <a:gd name="connsiteX18" fmla="*/ 6526253 w 7426041"/>
              <a:gd name="connsiteY18" fmla="*/ 1690759 h 3757513"/>
              <a:gd name="connsiteX19" fmla="*/ 6958515 w 7426041"/>
              <a:gd name="connsiteY19" fmla="*/ 792985 h 3757513"/>
              <a:gd name="connsiteX20" fmla="*/ 5973825 w 7426041"/>
              <a:gd name="connsiteY20" fmla="*/ 0 h 3757513"/>
              <a:gd name="connsiteX0" fmla="*/ 3786186 w 7347820"/>
              <a:gd name="connsiteY0" fmla="*/ 3487959 h 3754924"/>
              <a:gd name="connsiteX1" fmla="*/ 4247362 w 7347820"/>
              <a:gd name="connsiteY1" fmla="*/ 2963173 h 3754924"/>
              <a:gd name="connsiteX2" fmla="*/ 5487765 w 7347820"/>
              <a:gd name="connsiteY2" fmla="*/ 3607229 h 3754924"/>
              <a:gd name="connsiteX3" fmla="*/ 6803113 w 7347820"/>
              <a:gd name="connsiteY3" fmla="*/ 3726439 h 3754924"/>
              <a:gd name="connsiteX4" fmla="*/ 7332082 w 7347820"/>
              <a:gd name="connsiteY4" fmla="*/ 3197467 h 3754924"/>
              <a:gd name="connsiteX5" fmla="*/ 6717447 w 7347820"/>
              <a:gd name="connsiteY5" fmla="*/ 2326865 h 3754924"/>
              <a:gd name="connsiteX6" fmla="*/ 5168425 w 7347820"/>
              <a:gd name="connsiteY6" fmla="*/ 2627117 h 3754924"/>
              <a:gd name="connsiteX7" fmla="*/ 4370032 w 7347820"/>
              <a:gd name="connsiteY7" fmla="*/ 2265452 h 3754924"/>
              <a:gd name="connsiteX8" fmla="*/ 3626228 w 7347820"/>
              <a:gd name="connsiteY8" fmla="*/ 2074382 h 3754924"/>
              <a:gd name="connsiteX9" fmla="*/ 2486641 w 7347820"/>
              <a:gd name="connsiteY9" fmla="*/ 2749948 h 3754924"/>
              <a:gd name="connsiteX10" fmla="*/ 1463058 w 7347820"/>
              <a:gd name="connsiteY10" fmla="*/ 3302682 h 3754924"/>
              <a:gd name="connsiteX11" fmla="*/ 193816 w 7347820"/>
              <a:gd name="connsiteY11" fmla="*/ 3227619 h 3754924"/>
              <a:gd name="connsiteX12" fmla="*/ 55999 w 7347820"/>
              <a:gd name="connsiteY12" fmla="*/ 2344278 h 3754924"/>
              <a:gd name="connsiteX13" fmla="*/ 1645517 w 7347820"/>
              <a:gd name="connsiteY13" fmla="*/ 2549378 h 3754924"/>
              <a:gd name="connsiteX14" fmla="*/ 2064261 w 7347820"/>
              <a:gd name="connsiteY14" fmla="*/ 2258821 h 3754924"/>
              <a:gd name="connsiteX15" fmla="*/ 1346414 w 7347820"/>
              <a:gd name="connsiteY15" fmla="*/ 1284600 h 3754924"/>
              <a:gd name="connsiteX16" fmla="*/ 1730976 w 7347820"/>
              <a:gd name="connsiteY16" fmla="*/ 763306 h 3754924"/>
              <a:gd name="connsiteX17" fmla="*/ 3371768 w 7347820"/>
              <a:gd name="connsiteY17" fmla="*/ 1429877 h 3754924"/>
              <a:gd name="connsiteX18" fmla="*/ 6526253 w 7347820"/>
              <a:gd name="connsiteY18" fmla="*/ 1690759 h 3754924"/>
              <a:gd name="connsiteX19" fmla="*/ 6958515 w 7347820"/>
              <a:gd name="connsiteY19" fmla="*/ 792985 h 3754924"/>
              <a:gd name="connsiteX20" fmla="*/ 5973825 w 7347820"/>
              <a:gd name="connsiteY20" fmla="*/ 0 h 3754924"/>
              <a:gd name="connsiteX0" fmla="*/ 4247362 w 7347820"/>
              <a:gd name="connsiteY0" fmla="*/ 2963173 h 3754924"/>
              <a:gd name="connsiteX1" fmla="*/ 5487765 w 7347820"/>
              <a:gd name="connsiteY1" fmla="*/ 3607229 h 3754924"/>
              <a:gd name="connsiteX2" fmla="*/ 6803113 w 7347820"/>
              <a:gd name="connsiteY2" fmla="*/ 3726439 h 3754924"/>
              <a:gd name="connsiteX3" fmla="*/ 7332082 w 7347820"/>
              <a:gd name="connsiteY3" fmla="*/ 3197467 h 3754924"/>
              <a:gd name="connsiteX4" fmla="*/ 6717447 w 7347820"/>
              <a:gd name="connsiteY4" fmla="*/ 2326865 h 3754924"/>
              <a:gd name="connsiteX5" fmla="*/ 5168425 w 7347820"/>
              <a:gd name="connsiteY5" fmla="*/ 2627117 h 3754924"/>
              <a:gd name="connsiteX6" fmla="*/ 4370032 w 7347820"/>
              <a:gd name="connsiteY6" fmla="*/ 2265452 h 3754924"/>
              <a:gd name="connsiteX7" fmla="*/ 3626228 w 7347820"/>
              <a:gd name="connsiteY7" fmla="*/ 2074382 h 3754924"/>
              <a:gd name="connsiteX8" fmla="*/ 2486641 w 7347820"/>
              <a:gd name="connsiteY8" fmla="*/ 2749948 h 3754924"/>
              <a:gd name="connsiteX9" fmla="*/ 1463058 w 7347820"/>
              <a:gd name="connsiteY9" fmla="*/ 3302682 h 3754924"/>
              <a:gd name="connsiteX10" fmla="*/ 193816 w 7347820"/>
              <a:gd name="connsiteY10" fmla="*/ 3227619 h 3754924"/>
              <a:gd name="connsiteX11" fmla="*/ 55999 w 7347820"/>
              <a:gd name="connsiteY11" fmla="*/ 2344278 h 3754924"/>
              <a:gd name="connsiteX12" fmla="*/ 1645517 w 7347820"/>
              <a:gd name="connsiteY12" fmla="*/ 2549378 h 3754924"/>
              <a:gd name="connsiteX13" fmla="*/ 2064261 w 7347820"/>
              <a:gd name="connsiteY13" fmla="*/ 2258821 h 3754924"/>
              <a:gd name="connsiteX14" fmla="*/ 1346414 w 7347820"/>
              <a:gd name="connsiteY14" fmla="*/ 1284600 h 3754924"/>
              <a:gd name="connsiteX15" fmla="*/ 1730976 w 7347820"/>
              <a:gd name="connsiteY15" fmla="*/ 763306 h 3754924"/>
              <a:gd name="connsiteX16" fmla="*/ 3371768 w 7347820"/>
              <a:gd name="connsiteY16" fmla="*/ 1429877 h 3754924"/>
              <a:gd name="connsiteX17" fmla="*/ 6526253 w 7347820"/>
              <a:gd name="connsiteY17" fmla="*/ 1690759 h 3754924"/>
              <a:gd name="connsiteX18" fmla="*/ 6958515 w 7347820"/>
              <a:gd name="connsiteY18" fmla="*/ 792985 h 3754924"/>
              <a:gd name="connsiteX19" fmla="*/ 5973825 w 7347820"/>
              <a:gd name="connsiteY19" fmla="*/ 0 h 3754924"/>
              <a:gd name="connsiteX0" fmla="*/ 5487765 w 7347820"/>
              <a:gd name="connsiteY0" fmla="*/ 3607229 h 3754924"/>
              <a:gd name="connsiteX1" fmla="*/ 6803113 w 7347820"/>
              <a:gd name="connsiteY1" fmla="*/ 3726439 h 3754924"/>
              <a:gd name="connsiteX2" fmla="*/ 7332082 w 7347820"/>
              <a:gd name="connsiteY2" fmla="*/ 3197467 h 3754924"/>
              <a:gd name="connsiteX3" fmla="*/ 6717447 w 7347820"/>
              <a:gd name="connsiteY3" fmla="*/ 2326865 h 3754924"/>
              <a:gd name="connsiteX4" fmla="*/ 5168425 w 7347820"/>
              <a:gd name="connsiteY4" fmla="*/ 2627117 h 3754924"/>
              <a:gd name="connsiteX5" fmla="*/ 4370032 w 7347820"/>
              <a:gd name="connsiteY5" fmla="*/ 2265452 h 3754924"/>
              <a:gd name="connsiteX6" fmla="*/ 3626228 w 7347820"/>
              <a:gd name="connsiteY6" fmla="*/ 2074382 h 3754924"/>
              <a:gd name="connsiteX7" fmla="*/ 2486641 w 7347820"/>
              <a:gd name="connsiteY7" fmla="*/ 2749948 h 3754924"/>
              <a:gd name="connsiteX8" fmla="*/ 1463058 w 7347820"/>
              <a:gd name="connsiteY8" fmla="*/ 3302682 h 3754924"/>
              <a:gd name="connsiteX9" fmla="*/ 193816 w 7347820"/>
              <a:gd name="connsiteY9" fmla="*/ 3227619 h 3754924"/>
              <a:gd name="connsiteX10" fmla="*/ 55999 w 7347820"/>
              <a:gd name="connsiteY10" fmla="*/ 2344278 h 3754924"/>
              <a:gd name="connsiteX11" fmla="*/ 1645517 w 7347820"/>
              <a:gd name="connsiteY11" fmla="*/ 2549378 h 3754924"/>
              <a:gd name="connsiteX12" fmla="*/ 2064261 w 7347820"/>
              <a:gd name="connsiteY12" fmla="*/ 2258821 h 3754924"/>
              <a:gd name="connsiteX13" fmla="*/ 1346414 w 7347820"/>
              <a:gd name="connsiteY13" fmla="*/ 1284600 h 3754924"/>
              <a:gd name="connsiteX14" fmla="*/ 1730976 w 7347820"/>
              <a:gd name="connsiteY14" fmla="*/ 763306 h 3754924"/>
              <a:gd name="connsiteX15" fmla="*/ 3371768 w 7347820"/>
              <a:gd name="connsiteY15" fmla="*/ 1429877 h 3754924"/>
              <a:gd name="connsiteX16" fmla="*/ 6526253 w 7347820"/>
              <a:gd name="connsiteY16" fmla="*/ 1690759 h 3754924"/>
              <a:gd name="connsiteX17" fmla="*/ 6958515 w 7347820"/>
              <a:gd name="connsiteY17" fmla="*/ 792985 h 3754924"/>
              <a:gd name="connsiteX18" fmla="*/ 5973825 w 7347820"/>
              <a:gd name="connsiteY18" fmla="*/ 0 h 3754924"/>
              <a:gd name="connsiteX0" fmla="*/ 6803113 w 7347820"/>
              <a:gd name="connsiteY0" fmla="*/ 3726439 h 3726439"/>
              <a:gd name="connsiteX1" fmla="*/ 7332082 w 7347820"/>
              <a:gd name="connsiteY1" fmla="*/ 3197467 h 3726439"/>
              <a:gd name="connsiteX2" fmla="*/ 6717447 w 7347820"/>
              <a:gd name="connsiteY2" fmla="*/ 2326865 h 3726439"/>
              <a:gd name="connsiteX3" fmla="*/ 5168425 w 7347820"/>
              <a:gd name="connsiteY3" fmla="*/ 2627117 h 3726439"/>
              <a:gd name="connsiteX4" fmla="*/ 4370032 w 7347820"/>
              <a:gd name="connsiteY4" fmla="*/ 2265452 h 3726439"/>
              <a:gd name="connsiteX5" fmla="*/ 3626228 w 7347820"/>
              <a:gd name="connsiteY5" fmla="*/ 2074382 h 3726439"/>
              <a:gd name="connsiteX6" fmla="*/ 2486641 w 7347820"/>
              <a:gd name="connsiteY6" fmla="*/ 2749948 h 3726439"/>
              <a:gd name="connsiteX7" fmla="*/ 1463058 w 7347820"/>
              <a:gd name="connsiteY7" fmla="*/ 3302682 h 3726439"/>
              <a:gd name="connsiteX8" fmla="*/ 193816 w 7347820"/>
              <a:gd name="connsiteY8" fmla="*/ 3227619 h 3726439"/>
              <a:gd name="connsiteX9" fmla="*/ 55999 w 7347820"/>
              <a:gd name="connsiteY9" fmla="*/ 2344278 h 3726439"/>
              <a:gd name="connsiteX10" fmla="*/ 1645517 w 7347820"/>
              <a:gd name="connsiteY10" fmla="*/ 2549378 h 3726439"/>
              <a:gd name="connsiteX11" fmla="*/ 2064261 w 7347820"/>
              <a:gd name="connsiteY11" fmla="*/ 2258821 h 3726439"/>
              <a:gd name="connsiteX12" fmla="*/ 1346414 w 7347820"/>
              <a:gd name="connsiteY12" fmla="*/ 1284600 h 3726439"/>
              <a:gd name="connsiteX13" fmla="*/ 1730976 w 7347820"/>
              <a:gd name="connsiteY13" fmla="*/ 763306 h 3726439"/>
              <a:gd name="connsiteX14" fmla="*/ 3371768 w 7347820"/>
              <a:gd name="connsiteY14" fmla="*/ 1429877 h 3726439"/>
              <a:gd name="connsiteX15" fmla="*/ 6526253 w 7347820"/>
              <a:gd name="connsiteY15" fmla="*/ 1690759 h 3726439"/>
              <a:gd name="connsiteX16" fmla="*/ 6958515 w 7347820"/>
              <a:gd name="connsiteY16" fmla="*/ 792985 h 3726439"/>
              <a:gd name="connsiteX17" fmla="*/ 5973825 w 7347820"/>
              <a:gd name="connsiteY17" fmla="*/ 0 h 3726439"/>
              <a:gd name="connsiteX0" fmla="*/ 7332082 w 7347820"/>
              <a:gd name="connsiteY0" fmla="*/ 3197467 h 3341717"/>
              <a:gd name="connsiteX1" fmla="*/ 6717447 w 7347820"/>
              <a:gd name="connsiteY1" fmla="*/ 2326865 h 3341717"/>
              <a:gd name="connsiteX2" fmla="*/ 5168425 w 7347820"/>
              <a:gd name="connsiteY2" fmla="*/ 2627117 h 3341717"/>
              <a:gd name="connsiteX3" fmla="*/ 4370032 w 7347820"/>
              <a:gd name="connsiteY3" fmla="*/ 2265452 h 3341717"/>
              <a:gd name="connsiteX4" fmla="*/ 3626228 w 7347820"/>
              <a:gd name="connsiteY4" fmla="*/ 2074382 h 3341717"/>
              <a:gd name="connsiteX5" fmla="*/ 2486641 w 7347820"/>
              <a:gd name="connsiteY5" fmla="*/ 2749948 h 3341717"/>
              <a:gd name="connsiteX6" fmla="*/ 1463058 w 7347820"/>
              <a:gd name="connsiteY6" fmla="*/ 3302682 h 3341717"/>
              <a:gd name="connsiteX7" fmla="*/ 193816 w 7347820"/>
              <a:gd name="connsiteY7" fmla="*/ 3227619 h 3341717"/>
              <a:gd name="connsiteX8" fmla="*/ 55999 w 7347820"/>
              <a:gd name="connsiteY8" fmla="*/ 2344278 h 3341717"/>
              <a:gd name="connsiteX9" fmla="*/ 1645517 w 7347820"/>
              <a:gd name="connsiteY9" fmla="*/ 2549378 h 3341717"/>
              <a:gd name="connsiteX10" fmla="*/ 2064261 w 7347820"/>
              <a:gd name="connsiteY10" fmla="*/ 2258821 h 3341717"/>
              <a:gd name="connsiteX11" fmla="*/ 1346414 w 7347820"/>
              <a:gd name="connsiteY11" fmla="*/ 1284600 h 3341717"/>
              <a:gd name="connsiteX12" fmla="*/ 1730976 w 7347820"/>
              <a:gd name="connsiteY12" fmla="*/ 763306 h 3341717"/>
              <a:gd name="connsiteX13" fmla="*/ 3371768 w 7347820"/>
              <a:gd name="connsiteY13" fmla="*/ 1429877 h 3341717"/>
              <a:gd name="connsiteX14" fmla="*/ 6526253 w 7347820"/>
              <a:gd name="connsiteY14" fmla="*/ 1690759 h 3341717"/>
              <a:gd name="connsiteX15" fmla="*/ 6958515 w 7347820"/>
              <a:gd name="connsiteY15" fmla="*/ 792985 h 3341717"/>
              <a:gd name="connsiteX16" fmla="*/ 5973825 w 7347820"/>
              <a:gd name="connsiteY16" fmla="*/ 0 h 3341717"/>
              <a:gd name="connsiteX0" fmla="*/ 6717447 w 7001415"/>
              <a:gd name="connsiteY0" fmla="*/ 2326865 h 3341717"/>
              <a:gd name="connsiteX1" fmla="*/ 5168425 w 7001415"/>
              <a:gd name="connsiteY1" fmla="*/ 2627117 h 3341717"/>
              <a:gd name="connsiteX2" fmla="*/ 4370032 w 7001415"/>
              <a:gd name="connsiteY2" fmla="*/ 2265452 h 3341717"/>
              <a:gd name="connsiteX3" fmla="*/ 3626228 w 7001415"/>
              <a:gd name="connsiteY3" fmla="*/ 2074382 h 3341717"/>
              <a:gd name="connsiteX4" fmla="*/ 2486641 w 7001415"/>
              <a:gd name="connsiteY4" fmla="*/ 2749948 h 3341717"/>
              <a:gd name="connsiteX5" fmla="*/ 1463058 w 7001415"/>
              <a:gd name="connsiteY5" fmla="*/ 3302682 h 3341717"/>
              <a:gd name="connsiteX6" fmla="*/ 193816 w 7001415"/>
              <a:gd name="connsiteY6" fmla="*/ 3227619 h 3341717"/>
              <a:gd name="connsiteX7" fmla="*/ 55999 w 7001415"/>
              <a:gd name="connsiteY7" fmla="*/ 2344278 h 3341717"/>
              <a:gd name="connsiteX8" fmla="*/ 1645517 w 7001415"/>
              <a:gd name="connsiteY8" fmla="*/ 2549378 h 3341717"/>
              <a:gd name="connsiteX9" fmla="*/ 2064261 w 7001415"/>
              <a:gd name="connsiteY9" fmla="*/ 2258821 h 3341717"/>
              <a:gd name="connsiteX10" fmla="*/ 1346414 w 7001415"/>
              <a:gd name="connsiteY10" fmla="*/ 1284600 h 3341717"/>
              <a:gd name="connsiteX11" fmla="*/ 1730976 w 7001415"/>
              <a:gd name="connsiteY11" fmla="*/ 763306 h 3341717"/>
              <a:gd name="connsiteX12" fmla="*/ 3371768 w 7001415"/>
              <a:gd name="connsiteY12" fmla="*/ 1429877 h 3341717"/>
              <a:gd name="connsiteX13" fmla="*/ 6526253 w 7001415"/>
              <a:gd name="connsiteY13" fmla="*/ 1690759 h 3341717"/>
              <a:gd name="connsiteX14" fmla="*/ 6958515 w 7001415"/>
              <a:gd name="connsiteY14" fmla="*/ 792985 h 3341717"/>
              <a:gd name="connsiteX15" fmla="*/ 5973825 w 7001415"/>
              <a:gd name="connsiteY15" fmla="*/ 0 h 3341717"/>
              <a:gd name="connsiteX0" fmla="*/ 5168425 w 7001415"/>
              <a:gd name="connsiteY0" fmla="*/ 2627117 h 3341717"/>
              <a:gd name="connsiteX1" fmla="*/ 4370032 w 7001415"/>
              <a:gd name="connsiteY1" fmla="*/ 2265452 h 3341717"/>
              <a:gd name="connsiteX2" fmla="*/ 3626228 w 7001415"/>
              <a:gd name="connsiteY2" fmla="*/ 2074382 h 3341717"/>
              <a:gd name="connsiteX3" fmla="*/ 2486641 w 7001415"/>
              <a:gd name="connsiteY3" fmla="*/ 2749948 h 3341717"/>
              <a:gd name="connsiteX4" fmla="*/ 1463058 w 7001415"/>
              <a:gd name="connsiteY4" fmla="*/ 3302682 h 3341717"/>
              <a:gd name="connsiteX5" fmla="*/ 193816 w 7001415"/>
              <a:gd name="connsiteY5" fmla="*/ 3227619 h 3341717"/>
              <a:gd name="connsiteX6" fmla="*/ 55999 w 7001415"/>
              <a:gd name="connsiteY6" fmla="*/ 2344278 h 3341717"/>
              <a:gd name="connsiteX7" fmla="*/ 1645517 w 7001415"/>
              <a:gd name="connsiteY7" fmla="*/ 2549378 h 3341717"/>
              <a:gd name="connsiteX8" fmla="*/ 2064261 w 7001415"/>
              <a:gd name="connsiteY8" fmla="*/ 2258821 h 3341717"/>
              <a:gd name="connsiteX9" fmla="*/ 1346414 w 7001415"/>
              <a:gd name="connsiteY9" fmla="*/ 1284600 h 3341717"/>
              <a:gd name="connsiteX10" fmla="*/ 1730976 w 7001415"/>
              <a:gd name="connsiteY10" fmla="*/ 763306 h 3341717"/>
              <a:gd name="connsiteX11" fmla="*/ 3371768 w 7001415"/>
              <a:gd name="connsiteY11" fmla="*/ 1429877 h 3341717"/>
              <a:gd name="connsiteX12" fmla="*/ 6526253 w 7001415"/>
              <a:gd name="connsiteY12" fmla="*/ 1690759 h 3341717"/>
              <a:gd name="connsiteX13" fmla="*/ 6958515 w 7001415"/>
              <a:gd name="connsiteY13" fmla="*/ 792985 h 3341717"/>
              <a:gd name="connsiteX14" fmla="*/ 5973825 w 7001415"/>
              <a:gd name="connsiteY14" fmla="*/ 0 h 3341717"/>
              <a:gd name="connsiteX0" fmla="*/ 4370032 w 7001415"/>
              <a:gd name="connsiteY0" fmla="*/ 2265452 h 3341717"/>
              <a:gd name="connsiteX1" fmla="*/ 3626228 w 7001415"/>
              <a:gd name="connsiteY1" fmla="*/ 2074382 h 3341717"/>
              <a:gd name="connsiteX2" fmla="*/ 2486641 w 7001415"/>
              <a:gd name="connsiteY2" fmla="*/ 2749948 h 3341717"/>
              <a:gd name="connsiteX3" fmla="*/ 1463058 w 7001415"/>
              <a:gd name="connsiteY3" fmla="*/ 3302682 h 3341717"/>
              <a:gd name="connsiteX4" fmla="*/ 193816 w 7001415"/>
              <a:gd name="connsiteY4" fmla="*/ 3227619 h 3341717"/>
              <a:gd name="connsiteX5" fmla="*/ 55999 w 7001415"/>
              <a:gd name="connsiteY5" fmla="*/ 2344278 h 3341717"/>
              <a:gd name="connsiteX6" fmla="*/ 1645517 w 7001415"/>
              <a:gd name="connsiteY6" fmla="*/ 2549378 h 3341717"/>
              <a:gd name="connsiteX7" fmla="*/ 2064261 w 7001415"/>
              <a:gd name="connsiteY7" fmla="*/ 2258821 h 3341717"/>
              <a:gd name="connsiteX8" fmla="*/ 1346414 w 7001415"/>
              <a:gd name="connsiteY8" fmla="*/ 1284600 h 3341717"/>
              <a:gd name="connsiteX9" fmla="*/ 1730976 w 7001415"/>
              <a:gd name="connsiteY9" fmla="*/ 763306 h 3341717"/>
              <a:gd name="connsiteX10" fmla="*/ 3371768 w 7001415"/>
              <a:gd name="connsiteY10" fmla="*/ 1429877 h 3341717"/>
              <a:gd name="connsiteX11" fmla="*/ 6526253 w 7001415"/>
              <a:gd name="connsiteY11" fmla="*/ 1690759 h 3341717"/>
              <a:gd name="connsiteX12" fmla="*/ 6958515 w 7001415"/>
              <a:gd name="connsiteY12" fmla="*/ 792985 h 3341717"/>
              <a:gd name="connsiteX13" fmla="*/ 5973825 w 7001415"/>
              <a:gd name="connsiteY13" fmla="*/ 0 h 3341717"/>
              <a:gd name="connsiteX0" fmla="*/ 3626228 w 7001415"/>
              <a:gd name="connsiteY0" fmla="*/ 2074382 h 3341717"/>
              <a:gd name="connsiteX1" fmla="*/ 2486641 w 7001415"/>
              <a:gd name="connsiteY1" fmla="*/ 2749948 h 3341717"/>
              <a:gd name="connsiteX2" fmla="*/ 1463058 w 7001415"/>
              <a:gd name="connsiteY2" fmla="*/ 3302682 h 3341717"/>
              <a:gd name="connsiteX3" fmla="*/ 193816 w 7001415"/>
              <a:gd name="connsiteY3" fmla="*/ 3227619 h 3341717"/>
              <a:gd name="connsiteX4" fmla="*/ 55999 w 7001415"/>
              <a:gd name="connsiteY4" fmla="*/ 2344278 h 3341717"/>
              <a:gd name="connsiteX5" fmla="*/ 1645517 w 7001415"/>
              <a:gd name="connsiteY5" fmla="*/ 2549378 h 3341717"/>
              <a:gd name="connsiteX6" fmla="*/ 2064261 w 7001415"/>
              <a:gd name="connsiteY6" fmla="*/ 2258821 h 3341717"/>
              <a:gd name="connsiteX7" fmla="*/ 1346414 w 7001415"/>
              <a:gd name="connsiteY7" fmla="*/ 1284600 h 3341717"/>
              <a:gd name="connsiteX8" fmla="*/ 1730976 w 7001415"/>
              <a:gd name="connsiteY8" fmla="*/ 763306 h 3341717"/>
              <a:gd name="connsiteX9" fmla="*/ 3371768 w 7001415"/>
              <a:gd name="connsiteY9" fmla="*/ 1429877 h 3341717"/>
              <a:gd name="connsiteX10" fmla="*/ 6526253 w 7001415"/>
              <a:gd name="connsiteY10" fmla="*/ 1690759 h 3341717"/>
              <a:gd name="connsiteX11" fmla="*/ 6958515 w 7001415"/>
              <a:gd name="connsiteY11" fmla="*/ 792985 h 3341717"/>
              <a:gd name="connsiteX12" fmla="*/ 5973825 w 7001415"/>
              <a:gd name="connsiteY12" fmla="*/ 0 h 3341717"/>
              <a:gd name="connsiteX0" fmla="*/ 2486641 w 7001415"/>
              <a:gd name="connsiteY0" fmla="*/ 2749948 h 3341717"/>
              <a:gd name="connsiteX1" fmla="*/ 1463058 w 7001415"/>
              <a:gd name="connsiteY1" fmla="*/ 3302682 h 3341717"/>
              <a:gd name="connsiteX2" fmla="*/ 193816 w 7001415"/>
              <a:gd name="connsiteY2" fmla="*/ 3227619 h 3341717"/>
              <a:gd name="connsiteX3" fmla="*/ 55999 w 7001415"/>
              <a:gd name="connsiteY3" fmla="*/ 2344278 h 3341717"/>
              <a:gd name="connsiteX4" fmla="*/ 1645517 w 7001415"/>
              <a:gd name="connsiteY4" fmla="*/ 2549378 h 3341717"/>
              <a:gd name="connsiteX5" fmla="*/ 2064261 w 7001415"/>
              <a:gd name="connsiteY5" fmla="*/ 2258821 h 3341717"/>
              <a:gd name="connsiteX6" fmla="*/ 1346414 w 7001415"/>
              <a:gd name="connsiteY6" fmla="*/ 1284600 h 3341717"/>
              <a:gd name="connsiteX7" fmla="*/ 1730976 w 7001415"/>
              <a:gd name="connsiteY7" fmla="*/ 763306 h 3341717"/>
              <a:gd name="connsiteX8" fmla="*/ 3371768 w 7001415"/>
              <a:gd name="connsiteY8" fmla="*/ 1429877 h 3341717"/>
              <a:gd name="connsiteX9" fmla="*/ 6526253 w 7001415"/>
              <a:gd name="connsiteY9" fmla="*/ 1690759 h 3341717"/>
              <a:gd name="connsiteX10" fmla="*/ 6958515 w 7001415"/>
              <a:gd name="connsiteY10" fmla="*/ 792985 h 3341717"/>
              <a:gd name="connsiteX11" fmla="*/ 5973825 w 7001415"/>
              <a:gd name="connsiteY11" fmla="*/ 0 h 3341717"/>
              <a:gd name="connsiteX0" fmla="*/ 1463058 w 7001415"/>
              <a:gd name="connsiteY0" fmla="*/ 3302682 h 3341717"/>
              <a:gd name="connsiteX1" fmla="*/ 193816 w 7001415"/>
              <a:gd name="connsiteY1" fmla="*/ 3227619 h 3341717"/>
              <a:gd name="connsiteX2" fmla="*/ 55999 w 7001415"/>
              <a:gd name="connsiteY2" fmla="*/ 2344278 h 3341717"/>
              <a:gd name="connsiteX3" fmla="*/ 1645517 w 7001415"/>
              <a:gd name="connsiteY3" fmla="*/ 2549378 h 3341717"/>
              <a:gd name="connsiteX4" fmla="*/ 2064261 w 7001415"/>
              <a:gd name="connsiteY4" fmla="*/ 2258821 h 3341717"/>
              <a:gd name="connsiteX5" fmla="*/ 1346414 w 7001415"/>
              <a:gd name="connsiteY5" fmla="*/ 1284600 h 3341717"/>
              <a:gd name="connsiteX6" fmla="*/ 1730976 w 7001415"/>
              <a:gd name="connsiteY6" fmla="*/ 763306 h 3341717"/>
              <a:gd name="connsiteX7" fmla="*/ 3371768 w 7001415"/>
              <a:gd name="connsiteY7" fmla="*/ 1429877 h 3341717"/>
              <a:gd name="connsiteX8" fmla="*/ 6526253 w 7001415"/>
              <a:gd name="connsiteY8" fmla="*/ 1690759 h 3341717"/>
              <a:gd name="connsiteX9" fmla="*/ 6958515 w 7001415"/>
              <a:gd name="connsiteY9" fmla="*/ 792985 h 3341717"/>
              <a:gd name="connsiteX10" fmla="*/ 5973825 w 7001415"/>
              <a:gd name="connsiteY10" fmla="*/ 0 h 3341717"/>
              <a:gd name="connsiteX0" fmla="*/ 193816 w 7001415"/>
              <a:gd name="connsiteY0" fmla="*/ 3227619 h 3227619"/>
              <a:gd name="connsiteX1" fmla="*/ 55999 w 7001415"/>
              <a:gd name="connsiteY1" fmla="*/ 2344278 h 3227619"/>
              <a:gd name="connsiteX2" fmla="*/ 1645517 w 7001415"/>
              <a:gd name="connsiteY2" fmla="*/ 2549378 h 3227619"/>
              <a:gd name="connsiteX3" fmla="*/ 2064261 w 7001415"/>
              <a:gd name="connsiteY3" fmla="*/ 2258821 h 3227619"/>
              <a:gd name="connsiteX4" fmla="*/ 1346414 w 7001415"/>
              <a:gd name="connsiteY4" fmla="*/ 1284600 h 3227619"/>
              <a:gd name="connsiteX5" fmla="*/ 1730976 w 7001415"/>
              <a:gd name="connsiteY5" fmla="*/ 763306 h 3227619"/>
              <a:gd name="connsiteX6" fmla="*/ 3371768 w 7001415"/>
              <a:gd name="connsiteY6" fmla="*/ 1429877 h 3227619"/>
              <a:gd name="connsiteX7" fmla="*/ 6526253 w 7001415"/>
              <a:gd name="connsiteY7" fmla="*/ 1690759 h 3227619"/>
              <a:gd name="connsiteX8" fmla="*/ 6958515 w 7001415"/>
              <a:gd name="connsiteY8" fmla="*/ 792985 h 3227619"/>
              <a:gd name="connsiteX9" fmla="*/ 5973825 w 7001415"/>
              <a:gd name="connsiteY9" fmla="*/ 0 h 3227619"/>
              <a:gd name="connsiteX0" fmla="*/ 0 w 6945416"/>
              <a:gd name="connsiteY0" fmla="*/ 2344278 h 2549606"/>
              <a:gd name="connsiteX1" fmla="*/ 1589518 w 6945416"/>
              <a:gd name="connsiteY1" fmla="*/ 2549378 h 2549606"/>
              <a:gd name="connsiteX2" fmla="*/ 2008262 w 6945416"/>
              <a:gd name="connsiteY2" fmla="*/ 2258821 h 2549606"/>
              <a:gd name="connsiteX3" fmla="*/ 1290415 w 6945416"/>
              <a:gd name="connsiteY3" fmla="*/ 1284600 h 2549606"/>
              <a:gd name="connsiteX4" fmla="*/ 1674977 w 6945416"/>
              <a:gd name="connsiteY4" fmla="*/ 763306 h 2549606"/>
              <a:gd name="connsiteX5" fmla="*/ 3315769 w 6945416"/>
              <a:gd name="connsiteY5" fmla="*/ 1429877 h 2549606"/>
              <a:gd name="connsiteX6" fmla="*/ 6470254 w 6945416"/>
              <a:gd name="connsiteY6" fmla="*/ 1690759 h 2549606"/>
              <a:gd name="connsiteX7" fmla="*/ 6902516 w 6945416"/>
              <a:gd name="connsiteY7" fmla="*/ 792985 h 2549606"/>
              <a:gd name="connsiteX8" fmla="*/ 5917826 w 6945416"/>
              <a:gd name="connsiteY8" fmla="*/ 0 h 2549606"/>
              <a:gd name="connsiteX0" fmla="*/ 315414 w 5671312"/>
              <a:gd name="connsiteY0" fmla="*/ 2549378 h 2549378"/>
              <a:gd name="connsiteX1" fmla="*/ 734158 w 5671312"/>
              <a:gd name="connsiteY1" fmla="*/ 2258821 h 2549378"/>
              <a:gd name="connsiteX2" fmla="*/ 16311 w 5671312"/>
              <a:gd name="connsiteY2" fmla="*/ 1284600 h 2549378"/>
              <a:gd name="connsiteX3" fmla="*/ 400873 w 5671312"/>
              <a:gd name="connsiteY3" fmla="*/ 763306 h 2549378"/>
              <a:gd name="connsiteX4" fmla="*/ 2041665 w 5671312"/>
              <a:gd name="connsiteY4" fmla="*/ 1429877 h 2549378"/>
              <a:gd name="connsiteX5" fmla="*/ 5196150 w 5671312"/>
              <a:gd name="connsiteY5" fmla="*/ 1690759 h 2549378"/>
              <a:gd name="connsiteX6" fmla="*/ 5628412 w 5671312"/>
              <a:gd name="connsiteY6" fmla="*/ 792985 h 2549378"/>
              <a:gd name="connsiteX7" fmla="*/ 4643722 w 5671312"/>
              <a:gd name="connsiteY7" fmla="*/ 0 h 2549378"/>
              <a:gd name="connsiteX0" fmla="*/ 734158 w 5671312"/>
              <a:gd name="connsiteY0" fmla="*/ 2258821 h 2258821"/>
              <a:gd name="connsiteX1" fmla="*/ 16311 w 5671312"/>
              <a:gd name="connsiteY1" fmla="*/ 1284600 h 2258821"/>
              <a:gd name="connsiteX2" fmla="*/ 400873 w 5671312"/>
              <a:gd name="connsiteY2" fmla="*/ 763306 h 2258821"/>
              <a:gd name="connsiteX3" fmla="*/ 2041665 w 5671312"/>
              <a:gd name="connsiteY3" fmla="*/ 1429877 h 2258821"/>
              <a:gd name="connsiteX4" fmla="*/ 5196150 w 5671312"/>
              <a:gd name="connsiteY4" fmla="*/ 1690759 h 2258821"/>
              <a:gd name="connsiteX5" fmla="*/ 5628412 w 5671312"/>
              <a:gd name="connsiteY5" fmla="*/ 792985 h 2258821"/>
              <a:gd name="connsiteX6" fmla="*/ 4643722 w 5671312"/>
              <a:gd name="connsiteY6" fmla="*/ 0 h 2258821"/>
              <a:gd name="connsiteX0" fmla="*/ 16311 w 5671312"/>
              <a:gd name="connsiteY0" fmla="*/ 1284600 h 1899645"/>
              <a:gd name="connsiteX1" fmla="*/ 400873 w 5671312"/>
              <a:gd name="connsiteY1" fmla="*/ 763306 h 1899645"/>
              <a:gd name="connsiteX2" fmla="*/ 2041665 w 5671312"/>
              <a:gd name="connsiteY2" fmla="*/ 1429877 h 1899645"/>
              <a:gd name="connsiteX3" fmla="*/ 5196150 w 5671312"/>
              <a:gd name="connsiteY3" fmla="*/ 1690759 h 1899645"/>
              <a:gd name="connsiteX4" fmla="*/ 5628412 w 5671312"/>
              <a:gd name="connsiteY4" fmla="*/ 792985 h 1899645"/>
              <a:gd name="connsiteX5" fmla="*/ 4643722 w 5671312"/>
              <a:gd name="connsiteY5" fmla="*/ 0 h 1899645"/>
              <a:gd name="connsiteX0" fmla="*/ 0 w 5270439"/>
              <a:gd name="connsiteY0" fmla="*/ 763306 h 1899645"/>
              <a:gd name="connsiteX1" fmla="*/ 1640792 w 5270439"/>
              <a:gd name="connsiteY1" fmla="*/ 1429877 h 1899645"/>
              <a:gd name="connsiteX2" fmla="*/ 4795277 w 5270439"/>
              <a:gd name="connsiteY2" fmla="*/ 1690759 h 1899645"/>
              <a:gd name="connsiteX3" fmla="*/ 5227539 w 5270439"/>
              <a:gd name="connsiteY3" fmla="*/ 792985 h 1899645"/>
              <a:gd name="connsiteX4" fmla="*/ 4242849 w 5270439"/>
              <a:gd name="connsiteY4" fmla="*/ 0 h 1899645"/>
              <a:gd name="connsiteX0" fmla="*/ 0 w 3629647"/>
              <a:gd name="connsiteY0" fmla="*/ 1429877 h 1899645"/>
              <a:gd name="connsiteX1" fmla="*/ 3154485 w 3629647"/>
              <a:gd name="connsiteY1" fmla="*/ 1690759 h 1899645"/>
              <a:gd name="connsiteX2" fmla="*/ 3586747 w 3629647"/>
              <a:gd name="connsiteY2" fmla="*/ 792985 h 1899645"/>
              <a:gd name="connsiteX3" fmla="*/ 2602057 w 3629647"/>
              <a:gd name="connsiteY3" fmla="*/ 0 h 1899645"/>
              <a:gd name="connsiteX0" fmla="*/ 0 w 3629647"/>
              <a:gd name="connsiteY0" fmla="*/ 1429877 h 1891586"/>
              <a:gd name="connsiteX1" fmla="*/ 1888853 w 3629647"/>
              <a:gd name="connsiteY1" fmla="*/ 1876703 h 1891586"/>
              <a:gd name="connsiteX2" fmla="*/ 3154485 w 3629647"/>
              <a:gd name="connsiteY2" fmla="*/ 1690759 h 1891586"/>
              <a:gd name="connsiteX3" fmla="*/ 3586747 w 3629647"/>
              <a:gd name="connsiteY3" fmla="*/ 792985 h 1891586"/>
              <a:gd name="connsiteX4" fmla="*/ 2602057 w 3629647"/>
              <a:gd name="connsiteY4" fmla="*/ 0 h 1891586"/>
              <a:gd name="connsiteX0" fmla="*/ 0 w 1740794"/>
              <a:gd name="connsiteY0" fmla="*/ 1876703 h 1891586"/>
              <a:gd name="connsiteX1" fmla="*/ 1265632 w 1740794"/>
              <a:gd name="connsiteY1" fmla="*/ 1690759 h 1891586"/>
              <a:gd name="connsiteX2" fmla="*/ 1697894 w 1740794"/>
              <a:gd name="connsiteY2" fmla="*/ 792985 h 1891586"/>
              <a:gd name="connsiteX3" fmla="*/ 713204 w 1740794"/>
              <a:gd name="connsiteY3" fmla="*/ 0 h 1891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0794" h="1891586">
                <a:moveTo>
                  <a:pt x="0" y="1876703"/>
                </a:moveTo>
                <a:cubicBezTo>
                  <a:pt x="525748" y="1920183"/>
                  <a:pt x="982650" y="1871379"/>
                  <a:pt x="1265632" y="1690759"/>
                </a:cubicBezTo>
                <a:cubicBezTo>
                  <a:pt x="1777525" y="1321375"/>
                  <a:pt x="1787194" y="1080320"/>
                  <a:pt x="1697894" y="792985"/>
                </a:cubicBezTo>
                <a:cubicBezTo>
                  <a:pt x="1475590" y="439148"/>
                  <a:pt x="841298" y="434193"/>
                  <a:pt x="713204" y="0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51CC4A35-306C-983A-CF30-BB26165A2391}"/>
              </a:ext>
            </a:extLst>
          </p:cNvPr>
          <p:cNvSpPr/>
          <p:nvPr/>
        </p:nvSpPr>
        <p:spPr>
          <a:xfrm>
            <a:off x="1338800" y="955589"/>
            <a:ext cx="5663361" cy="1277022"/>
          </a:xfrm>
          <a:custGeom>
            <a:avLst/>
            <a:gdLst>
              <a:gd name="connsiteX0" fmla="*/ 5609967 w 5609967"/>
              <a:gd name="connsiteY0" fmla="*/ 527222 h 1284345"/>
              <a:gd name="connsiteX1" fmla="*/ 5049794 w 5609967"/>
              <a:gd name="connsiteY1" fmla="*/ 74141 h 1284345"/>
              <a:gd name="connsiteX2" fmla="*/ 3492843 w 5609967"/>
              <a:gd name="connsiteY2" fmla="*/ 1268627 h 1284345"/>
              <a:gd name="connsiteX3" fmla="*/ 1062681 w 5609967"/>
              <a:gd name="connsiteY3" fmla="*/ 708454 h 1284345"/>
              <a:gd name="connsiteX4" fmla="*/ 0 w 5609967"/>
              <a:gd name="connsiteY4" fmla="*/ 0 h 1284345"/>
              <a:gd name="connsiteX0" fmla="*/ 5609967 w 5609967"/>
              <a:gd name="connsiteY0" fmla="*/ 527222 h 1281715"/>
              <a:gd name="connsiteX1" fmla="*/ 4794421 w 5609967"/>
              <a:gd name="connsiteY1" fmla="*/ 140043 h 1281715"/>
              <a:gd name="connsiteX2" fmla="*/ 3492843 w 5609967"/>
              <a:gd name="connsiteY2" fmla="*/ 1268627 h 1281715"/>
              <a:gd name="connsiteX3" fmla="*/ 1062681 w 5609967"/>
              <a:gd name="connsiteY3" fmla="*/ 708454 h 1281715"/>
              <a:gd name="connsiteX4" fmla="*/ 0 w 5609967"/>
              <a:gd name="connsiteY4" fmla="*/ 0 h 1281715"/>
              <a:gd name="connsiteX0" fmla="*/ 5609967 w 5609967"/>
              <a:gd name="connsiteY0" fmla="*/ 527222 h 1277022"/>
              <a:gd name="connsiteX1" fmla="*/ 4794421 w 5609967"/>
              <a:gd name="connsiteY1" fmla="*/ 140043 h 1277022"/>
              <a:gd name="connsiteX2" fmla="*/ 3492843 w 5609967"/>
              <a:gd name="connsiteY2" fmla="*/ 1268627 h 1277022"/>
              <a:gd name="connsiteX3" fmla="*/ 1062681 w 5609967"/>
              <a:gd name="connsiteY3" fmla="*/ 708454 h 1277022"/>
              <a:gd name="connsiteX4" fmla="*/ 0 w 5609967"/>
              <a:gd name="connsiteY4" fmla="*/ 0 h 1277022"/>
              <a:gd name="connsiteX0" fmla="*/ 5661652 w 5661652"/>
              <a:gd name="connsiteY0" fmla="*/ 527222 h 1277022"/>
              <a:gd name="connsiteX1" fmla="*/ 4846106 w 5661652"/>
              <a:gd name="connsiteY1" fmla="*/ 140043 h 1277022"/>
              <a:gd name="connsiteX2" fmla="*/ 3544528 w 5661652"/>
              <a:gd name="connsiteY2" fmla="*/ 1268627 h 1277022"/>
              <a:gd name="connsiteX3" fmla="*/ 1114366 w 5661652"/>
              <a:gd name="connsiteY3" fmla="*/ 708454 h 1277022"/>
              <a:gd name="connsiteX4" fmla="*/ 51685 w 5661652"/>
              <a:gd name="connsiteY4" fmla="*/ 0 h 1277022"/>
              <a:gd name="connsiteX0" fmla="*/ 5663361 w 5663361"/>
              <a:gd name="connsiteY0" fmla="*/ 527222 h 1277022"/>
              <a:gd name="connsiteX1" fmla="*/ 4847815 w 5663361"/>
              <a:gd name="connsiteY1" fmla="*/ 140043 h 1277022"/>
              <a:gd name="connsiteX2" fmla="*/ 3546237 w 5663361"/>
              <a:gd name="connsiteY2" fmla="*/ 1268627 h 1277022"/>
              <a:gd name="connsiteX3" fmla="*/ 1116075 w 5663361"/>
              <a:gd name="connsiteY3" fmla="*/ 708454 h 1277022"/>
              <a:gd name="connsiteX4" fmla="*/ 53394 w 5663361"/>
              <a:gd name="connsiteY4" fmla="*/ 0 h 1277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63361" h="1277022">
                <a:moveTo>
                  <a:pt x="5663361" y="527222"/>
                </a:moveTo>
                <a:cubicBezTo>
                  <a:pt x="5559701" y="238898"/>
                  <a:pt x="5200669" y="16476"/>
                  <a:pt x="4847815" y="140043"/>
                </a:cubicBezTo>
                <a:cubicBezTo>
                  <a:pt x="4494961" y="263610"/>
                  <a:pt x="4168194" y="1173892"/>
                  <a:pt x="3546237" y="1268627"/>
                </a:cubicBezTo>
                <a:cubicBezTo>
                  <a:pt x="2924280" y="1363362"/>
                  <a:pt x="2851513" y="623330"/>
                  <a:pt x="1116075" y="708454"/>
                </a:cubicBezTo>
                <a:cubicBezTo>
                  <a:pt x="500983" y="670011"/>
                  <a:pt x="-200607" y="775730"/>
                  <a:pt x="53394" y="0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88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6177</TotalTime>
  <Words>1653</Words>
  <Application>Microsoft Office PowerPoint</Application>
  <PresentationFormat>Widescreen</PresentationFormat>
  <Paragraphs>453</Paragraphs>
  <Slides>27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Courier New</vt:lpstr>
      <vt:lpstr>Garamond</vt:lpstr>
      <vt:lpstr>MV Boli</vt:lpstr>
      <vt:lpstr>Office Theme</vt:lpstr>
      <vt:lpstr>PowerPoint Presentation</vt:lpstr>
      <vt:lpstr>PowerPoint Presentation</vt:lpstr>
      <vt:lpstr>Statement Code Generation</vt:lpstr>
      <vt:lpstr>PowerPoint Presentation</vt:lpstr>
      <vt:lpstr>Call Stack Bookkeeping Review: Stack Frames</vt:lpstr>
      <vt:lpstr>A Less-Trivial x64 Program Review: Stack Frames</vt:lpstr>
      <vt:lpstr>PowerPoint Presentation</vt:lpstr>
      <vt:lpstr>PowerPoint Presentation</vt:lpstr>
      <vt:lpstr>PowerPoint Presentation</vt:lpstr>
      <vt:lpstr>Lecture Outline Statement Code Generation</vt:lpstr>
      <vt:lpstr>Representing Abstract Constructs Statement Code Generation</vt:lpstr>
      <vt:lpstr>Our Approach: Small Steps Code Generation</vt:lpstr>
      <vt:lpstr>Code Generation Objectives Designing Code Generators</vt:lpstr>
      <vt:lpstr>Our Approach: Small Steps Code Generation</vt:lpstr>
      <vt:lpstr>Variable Allocation Code Generation</vt:lpstr>
      <vt:lpstr>Allocation: In Code (suggestion) Code Generation</vt:lpstr>
      <vt:lpstr>Variable Allocation: Globals Code Generation</vt:lpstr>
      <vt:lpstr>Variable Allocation: Locals Code Generation</vt:lpstr>
      <vt:lpstr>Our Approach: Small Steps Code Generation</vt:lpstr>
      <vt:lpstr>Assembly Directives/Initialization Code Generation</vt:lpstr>
      <vt:lpstr>Generating Code for Quads Code Generation</vt:lpstr>
      <vt:lpstr>Generating Code for Quads Code Generation</vt:lpstr>
      <vt:lpstr>Generating Code for Quads: enter/leave Code Generation</vt:lpstr>
      <vt:lpstr>Generating Code for Quads: enter/leave Code Generation</vt:lpstr>
      <vt:lpstr>Generating Code for Quads Code Generation</vt:lpstr>
      <vt:lpstr>Assignment-Style Quads Code Generation</vt:lpstr>
      <vt:lpstr>Questions? Code Generation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Drew's Cool Slides</dc:title>
  <dc:creator>Davidson, Drew</dc:creator>
  <cp:lastModifiedBy>Davidson, Drew</cp:lastModifiedBy>
  <cp:revision>64</cp:revision>
  <dcterms:created xsi:type="dcterms:W3CDTF">2020-04-08T17:46:38Z</dcterms:created>
  <dcterms:modified xsi:type="dcterms:W3CDTF">2025-10-29T05:18:17Z</dcterms:modified>
</cp:coreProperties>
</file>